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0"/>
  </p:notesMasterIdLst>
  <p:sldIdLst>
    <p:sldId id="256" r:id="rId2"/>
    <p:sldId id="257" r:id="rId3"/>
    <p:sldId id="341" r:id="rId4"/>
    <p:sldId id="262" r:id="rId5"/>
    <p:sldId id="343" r:id="rId6"/>
    <p:sldId id="344" r:id="rId7"/>
    <p:sldId id="345" r:id="rId8"/>
    <p:sldId id="346" r:id="rId9"/>
  </p:sldIdLst>
  <p:sldSz cx="9144000" cy="5143500" type="screen16x9"/>
  <p:notesSz cx="6858000" cy="9144000"/>
  <p:embeddedFontLst>
    <p:embeddedFont>
      <p:font typeface="Fira Code Light" panose="020B0604020202020204" charset="0"/>
      <p:regular r:id="rId11"/>
      <p:bold r:id="rId12"/>
    </p:embeddedFont>
    <p:embeddedFont>
      <p:font typeface="Oswald" panose="020B0604020202020204" charset="0"/>
      <p:regular r:id="rId13"/>
      <p:bold r:id="rId14"/>
    </p:embeddedFont>
    <p:embeddedFont>
      <p:font typeface="Fira Code" panose="020B060402020202020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E8D4F3-7215-4369-B5F8-AEA05588A9BB}">
  <a:tblStyle styleId="{3CE8D4F3-7215-4369-B5F8-AEA05588A9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f9d68ab4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f9d68ab4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f65840171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f65840171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f65840171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f65840171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0372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f658401715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f658401715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" name="Google Shape;3543;gfad8134eea_0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4" name="Google Shape;3544;gfad8134eea_0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8803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" name="Google Shape;14;p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" name="Google Shape;16;p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948600" y="3392900"/>
            <a:ext cx="36522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4" name="Google Shape;24;p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" name="Google Shape;25;p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oogle Shape;26;p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7" name="Google Shape;27;p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AutoNum type="arabicPeriod"/>
              <a:defRPr sz="10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33" name="Google Shape;33;p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" name="Google Shape;34;p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" name="Google Shape;35;p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" name="Google Shape;36;p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7" name="Google Shape;37;p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84" name="Google Shape;284;p2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85" name="Google Shape;285;p2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6" name="Google Shape;286;p2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87" name="Google Shape;287;p2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8" name="Google Shape;288;p2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89" name="Google Shape;289;p2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0" name="Google Shape;290;p2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91" name="Google Shape;291;p2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92" name="Google Shape;292;p2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4" name="Google Shape;294;p25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5" name="Google Shape;295;p25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" name="Google Shape;296;p2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97" name="Google Shape;297;p2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8" name="Google Shape;298;p2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9" name="Google Shape;299;p2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00" name="Google Shape;300;p2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" name="Google Shape;301;p2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02" name="Google Shape;302;p2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03" name="Google Shape;303;p2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p2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p2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08" name="Google Shape;308;p2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09" name="Google Shape;309;p2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0" name="Google Shape;310;p2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11" name="Google Shape;311;p2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2" name="Google Shape;312;p2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13" name="Google Shape;313;p2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" name="Google Shape;314;p2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15" name="Google Shape;315;p2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16" name="Google Shape;316;p2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8" name="Google Shape;318;p26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19" name="Google Shape;319;p2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20" name="Google Shape;320;p2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1" name="Google Shape;321;p2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2" name="Google Shape;322;p2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23" name="Google Shape;323;p2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2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25" name="Google Shape;325;p2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26" name="Google Shape;326;p2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2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2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31" name="Google Shape;331;p2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32" name="Google Shape;332;p2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3" name="Google Shape;333;p2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34" name="Google Shape;334;p2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5" name="Google Shape;335;p2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36" name="Google Shape;336;p2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7" name="Google Shape;337;p2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38" name="Google Shape;338;p2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39" name="Google Shape;339;p2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1" name="Google Shape;341;p27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2" name="Google Shape;342;p2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" name="Google Shape;343;p2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4" name="Google Shape;344;p2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5" name="Google Shape;345;p2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6" name="Google Shape;346;p2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47" name="Google Shape;347;p2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2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49" name="Google Shape;349;p2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50" name="Google Shape;350;p2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2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2" name="Google Shape;352;p2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3" name="Google Shape;353;p27"/>
          <p:cNvGrpSpPr/>
          <p:nvPr/>
        </p:nvGrpSpPr>
        <p:grpSpPr>
          <a:xfrm>
            <a:off x="1028975" y="1070563"/>
            <a:ext cx="2136214" cy="3002387"/>
            <a:chOff x="5380450" y="1070563"/>
            <a:chExt cx="2136214" cy="3002387"/>
          </a:xfrm>
        </p:grpSpPr>
        <p:sp>
          <p:nvSpPr>
            <p:cNvPr id="354" name="Google Shape;354;p2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9" name="Google Shape;359;p2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360" name="Google Shape;360;p2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3" name="Google Shape;363;p27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364" name="Google Shape;364;p2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65;p2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366;p2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67" name="Google Shape;367;p2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368" name="Google Shape;368;p2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9" name="Google Shape;369;p2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70" name="Google Shape;370;p2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2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72" name="Google Shape;372;p2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373" name="Google Shape;373;p2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6" name="Google Shape;376;p27"/>
          <p:cNvGrpSpPr/>
          <p:nvPr/>
        </p:nvGrpSpPr>
        <p:grpSpPr>
          <a:xfrm>
            <a:off x="2282900" y="2966425"/>
            <a:ext cx="1710600" cy="263700"/>
            <a:chOff x="2282900" y="800475"/>
            <a:chExt cx="1710600" cy="263700"/>
          </a:xfrm>
        </p:grpSpPr>
        <p:sp>
          <p:nvSpPr>
            <p:cNvPr id="377" name="Google Shape;377;p27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name="adj" fmla="val 28586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2375150" y="844350"/>
              <a:ext cx="177653" cy="175796"/>
            </a:xfrm>
            <a:custGeom>
              <a:avLst/>
              <a:gdLst/>
              <a:ahLst/>
              <a:cxnLst/>
              <a:rect l="l" t="t" r="r" b="b"/>
              <a:pathLst>
                <a:path w="8321" h="8234" extrusionOk="0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27"/>
          <p:cNvGrpSpPr/>
          <p:nvPr/>
        </p:nvGrpSpPr>
        <p:grpSpPr>
          <a:xfrm>
            <a:off x="2740505" y="1862116"/>
            <a:ext cx="795391" cy="626114"/>
            <a:chOff x="7760767" y="1176066"/>
            <a:chExt cx="795391" cy="626114"/>
          </a:xfrm>
        </p:grpSpPr>
        <p:sp>
          <p:nvSpPr>
            <p:cNvPr id="381" name="Google Shape;381;p27"/>
            <p:cNvSpPr/>
            <p:nvPr/>
          </p:nvSpPr>
          <p:spPr>
            <a:xfrm>
              <a:off x="7760767" y="1176066"/>
              <a:ext cx="795391" cy="626114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2" name="Google Shape;382;p27"/>
            <p:cNvGrpSpPr/>
            <p:nvPr/>
          </p:nvGrpSpPr>
          <p:grpSpPr>
            <a:xfrm>
              <a:off x="7815937" y="1292090"/>
              <a:ext cx="594430" cy="276787"/>
              <a:chOff x="7603656" y="1520706"/>
              <a:chExt cx="657046" cy="305943"/>
            </a:xfrm>
          </p:grpSpPr>
          <p:sp>
            <p:nvSpPr>
              <p:cNvPr id="383" name="Google Shape;383;p27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7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7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7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4"/>
          <p:cNvSpPr txBox="1">
            <a:spLocks noGrp="1"/>
          </p:cNvSpPr>
          <p:nvPr>
            <p:ph type="ctrTitle"/>
          </p:nvPr>
        </p:nvSpPr>
        <p:spPr>
          <a:xfrm>
            <a:off x="948600" y="947473"/>
            <a:ext cx="4284000" cy="8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3" name="Google Shape;273;p24"/>
          <p:cNvSpPr txBox="1">
            <a:spLocks noGrp="1"/>
          </p:cNvSpPr>
          <p:nvPr>
            <p:ph type="subTitle" idx="1"/>
          </p:nvPr>
        </p:nvSpPr>
        <p:spPr>
          <a:xfrm>
            <a:off x="948600" y="1806966"/>
            <a:ext cx="42939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74" name="Google Shape;274;p24"/>
          <p:cNvSpPr txBox="1">
            <a:spLocks noGrp="1"/>
          </p:cNvSpPr>
          <p:nvPr>
            <p:ph type="subTitle" idx="2"/>
          </p:nvPr>
        </p:nvSpPr>
        <p:spPr>
          <a:xfrm>
            <a:off x="948600" y="2264775"/>
            <a:ext cx="26988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75" name="Google Shape;275;p24"/>
          <p:cNvSpPr txBox="1"/>
          <p:nvPr/>
        </p:nvSpPr>
        <p:spPr>
          <a:xfrm>
            <a:off x="948600" y="3511225"/>
            <a:ext cx="6139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200" b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and includes icons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and infographics &amp; images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276" name="Google Shape;276;p2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77" name="Google Shape;277;p2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8" name="Google Shape;278;p2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9" name="Google Shape;279;p2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80" name="Google Shape;280;p2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" name="Google Shape;281;p2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315478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616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71" r:id="rId4"/>
    <p:sldLayoutId id="2147483672" r:id="rId5"/>
    <p:sldLayoutId id="2147483673" r:id="rId6"/>
    <p:sldLayoutId id="214748367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jpg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jpg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1"/>
          <p:cNvSpPr txBox="1">
            <a:spLocks noGrp="1"/>
          </p:cNvSpPr>
          <p:nvPr>
            <p:ph type="subTitle" idx="1"/>
          </p:nvPr>
        </p:nvSpPr>
        <p:spPr>
          <a:xfrm>
            <a:off x="926425" y="3066119"/>
            <a:ext cx="3486184" cy="7635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Participantes: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Carlos Henrique</a:t>
            </a:r>
            <a:br>
              <a:rPr lang="pt-BR" dirty="0" smtClean="0"/>
            </a:br>
            <a:r>
              <a:rPr lang="pt-BR" dirty="0" smtClean="0"/>
              <a:t>Gustavo </a:t>
            </a:r>
            <a:r>
              <a:rPr lang="pt-BR" dirty="0" err="1" smtClean="0"/>
              <a:t>Padiar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Lucas </a:t>
            </a:r>
            <a:r>
              <a:rPr lang="pt-BR" dirty="0" err="1" smtClean="0"/>
              <a:t>Rogatto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Rodrigo Augusto</a:t>
            </a:r>
            <a:br>
              <a:rPr lang="pt-BR" dirty="0" smtClean="0"/>
            </a:br>
            <a:r>
              <a:rPr lang="pt-BR" dirty="0" smtClean="0"/>
              <a:t>Vitor Melo</a:t>
            </a:r>
            <a:endParaRPr dirty="0"/>
          </a:p>
        </p:txBody>
      </p:sp>
      <p:sp>
        <p:nvSpPr>
          <p:cNvPr id="399" name="Google Shape;399;p31"/>
          <p:cNvSpPr txBox="1">
            <a:spLocks noGrp="1"/>
          </p:cNvSpPr>
          <p:nvPr>
            <p:ph type="ctrTitle"/>
          </p:nvPr>
        </p:nvSpPr>
        <p:spPr>
          <a:xfrm>
            <a:off x="926425" y="859895"/>
            <a:ext cx="4518030" cy="16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Feito por estudantes para estudantes</a:t>
            </a:r>
            <a:endParaRPr sz="4000" dirty="0"/>
          </a:p>
        </p:txBody>
      </p:sp>
      <p:grpSp>
        <p:nvGrpSpPr>
          <p:cNvPr id="419" name="Google Shape;419;p3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20" name="Google Shape;420;p3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1" name="Google Shape;421;p3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2" name="Google Shape;422;p3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4" name="Google Shape;444;p31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445" name="Google Shape;445;p3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6" name="Google Shape;446;p3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47" name="Google Shape;447;p3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8" name="Google Shape;448;p3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49" name="Google Shape;449;p3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0" name="Google Shape;450;p3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51" name="Google Shape;451;p3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52" name="Google Shape;452;p3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454" name="Google Shape;454;p31">
            <a:hlinkClick r:id="" action="ppaction://hlinkshowjump?jump=nextslide"/>
          </p:cNvPr>
          <p:cNvCxnSpPr/>
          <p:nvPr/>
        </p:nvCxnSpPr>
        <p:spPr>
          <a:xfrm>
            <a:off x="4821146" y="4151075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55" name="Google Shape;455;p31"/>
          <p:cNvSpPr txBox="1">
            <a:spLocks noGrp="1"/>
          </p:cNvSpPr>
          <p:nvPr>
            <p:ph type="subTitle" idx="1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56" name="Google Shape;456;p31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1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1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1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645" y="1317325"/>
            <a:ext cx="2555805" cy="21724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Google Shape;465;p3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66" name="Google Shape;466;p3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3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3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9" name="Google Shape;469;p3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470" name="Google Shape;470;p3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1" name="Google Shape;471;p3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72" name="Google Shape;472;p3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3" name="Google Shape;473;p3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74" name="Google Shape;474;p3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5" name="Google Shape;475;p3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76" name="Google Shape;476;p3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77" name="Google Shape;477;p3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9" name="Google Shape;479;p32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0" name="Google Shape;480;p3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Desafios da Fatec</a:t>
            </a:r>
            <a:endParaRPr dirty="0"/>
          </a:p>
        </p:txBody>
      </p:sp>
      <p:sp>
        <p:nvSpPr>
          <p:cNvPr id="481" name="Google Shape;481;p32"/>
          <p:cNvSpPr txBox="1">
            <a:spLocks noGrp="1"/>
          </p:cNvSpPr>
          <p:nvPr>
            <p:ph type="body" idx="1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pt-BR" dirty="0" smtClean="0"/>
              <a:t>Por que a Fatec precisaria de um site de vagas?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en" dirty="0" smtClean="0"/>
              <a:t>Visão do Aluno</a:t>
            </a:r>
            <a:br>
              <a:rPr lang="en" dirty="0" smtClean="0"/>
            </a:br>
            <a:r>
              <a:rPr lang="en" dirty="0" smtClean="0"/>
              <a:t/>
            </a:r>
            <a:br>
              <a:rPr lang="en" dirty="0" smtClean="0"/>
            </a:br>
            <a:r>
              <a:rPr lang="pt-BR" dirty="0"/>
              <a:t>Dificuldade na busca de vagas para realização de estagio</a:t>
            </a:r>
            <a:r>
              <a:rPr lang="pt-BR" dirty="0" smtClean="0"/>
              <a:t>.</a:t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Má otimização em site de vagas.</a:t>
            </a:r>
            <a:br>
              <a:rPr lang="pt-BR" dirty="0" smtClean="0"/>
            </a:b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>Visão da Fatec</a:t>
            </a:r>
            <a:br>
              <a:rPr lang="en" dirty="0" smtClean="0"/>
            </a:br>
            <a:r>
              <a:rPr lang="en" dirty="0"/>
              <a:t/>
            </a:r>
            <a:br>
              <a:rPr lang="en" dirty="0"/>
            </a:br>
            <a:r>
              <a:rPr lang="pt-BR" dirty="0" smtClean="0"/>
              <a:t>Dificuldade </a:t>
            </a:r>
            <a:r>
              <a:rPr lang="pt-BR" dirty="0"/>
              <a:t>na comunicação da Fatec com as </a:t>
            </a:r>
            <a:r>
              <a:rPr lang="pt-BR" dirty="0" smtClean="0"/>
              <a:t>Empresas.</a:t>
            </a:r>
            <a:br>
              <a:rPr lang="pt-BR" dirty="0" smtClean="0"/>
            </a:br>
            <a:endParaRPr lang="pt-BR" dirty="0" smtClean="0"/>
          </a:p>
          <a:p>
            <a:pPr marL="0" lvl="0" indent="0">
              <a:buNone/>
            </a:pP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>Visão da Empresa</a:t>
            </a:r>
            <a:br>
              <a:rPr lang="en" dirty="0" smtClean="0"/>
            </a:br>
            <a:endParaRPr lang="en" dirty="0" smtClean="0"/>
          </a:p>
          <a:p>
            <a:pPr marL="0" lvl="0" indent="0">
              <a:buNone/>
            </a:pPr>
            <a:r>
              <a:rPr lang="en" dirty="0" smtClean="0"/>
              <a:t>Dificuldade na busca de profissionais capacitados.</a:t>
            </a:r>
            <a:br>
              <a:rPr lang="en" dirty="0" smtClean="0"/>
            </a:br>
            <a:r>
              <a:rPr lang="en" dirty="0" smtClean="0"/>
              <a:t/>
            </a:r>
            <a:br>
              <a:rPr lang="en" dirty="0" smtClean="0"/>
            </a:br>
            <a:endParaRPr dirty="0" smtClean="0"/>
          </a:p>
        </p:txBody>
      </p:sp>
      <p:sp>
        <p:nvSpPr>
          <p:cNvPr id="482" name="Google Shape;482;p32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2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3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487" name="Google Shape;487;p3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743" y="1938401"/>
            <a:ext cx="2213056" cy="18810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Google Shape;465;p3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66" name="Google Shape;466;p3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3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3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9" name="Google Shape;469;p3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470" name="Google Shape;470;p3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1" name="Google Shape;471;p3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72" name="Google Shape;472;p3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3" name="Google Shape;473;p3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74" name="Google Shape;474;p3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5" name="Google Shape;475;p3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76" name="Google Shape;476;p3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77" name="Google Shape;477;p3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9" name="Google Shape;479;p32">
            <a:hlinkClick r:id="rId3" action="ppaction://hlinksldjump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0" name="Google Shape;480;p3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Requisitos previstos no Site</a:t>
            </a:r>
            <a:endParaRPr dirty="0"/>
          </a:p>
        </p:txBody>
      </p:sp>
      <p:sp>
        <p:nvSpPr>
          <p:cNvPr id="481" name="Google Shape;481;p32"/>
          <p:cNvSpPr txBox="1">
            <a:spLocks noGrp="1"/>
          </p:cNvSpPr>
          <p:nvPr>
            <p:ph type="body" idx="1"/>
          </p:nvPr>
        </p:nvSpPr>
        <p:spPr>
          <a:xfrm>
            <a:off x="720000" y="1188900"/>
            <a:ext cx="2275749" cy="3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pt-BR" dirty="0" smtClean="0"/>
              <a:t>Requisitos funcionais: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  <a:p>
            <a:pPr marL="228600" indent="-228600"/>
            <a:r>
              <a:rPr lang="pt-BR" dirty="0" smtClean="0"/>
              <a:t>Cadastrar Usuário</a:t>
            </a:r>
          </a:p>
          <a:p>
            <a:pPr marL="228600" indent="-228600"/>
            <a:endParaRPr lang="pt-BR" dirty="0" smtClean="0"/>
          </a:p>
          <a:p>
            <a:pPr marL="228600" indent="-228600"/>
            <a:r>
              <a:rPr lang="pt-BR" dirty="0" smtClean="0"/>
              <a:t>Cadastrar Empresa</a:t>
            </a:r>
          </a:p>
          <a:p>
            <a:pPr marL="228600" indent="-228600"/>
            <a:endParaRPr lang="pt-BR" dirty="0" smtClean="0"/>
          </a:p>
          <a:p>
            <a:pPr marL="228600" indent="-228600"/>
            <a:r>
              <a:rPr lang="pt-BR" dirty="0" smtClean="0"/>
              <a:t>Cadastrar Vagas</a:t>
            </a:r>
          </a:p>
          <a:p>
            <a:pPr marL="228600" indent="-228600"/>
            <a:endParaRPr lang="pt-BR" dirty="0" smtClean="0"/>
          </a:p>
          <a:p>
            <a:pPr marL="228600" indent="-228600"/>
            <a:r>
              <a:rPr lang="pt-BR" dirty="0" smtClean="0"/>
              <a:t>Cadastrar Currículo</a:t>
            </a:r>
          </a:p>
          <a:p>
            <a:pPr marL="228600" indent="-228600"/>
            <a:endParaRPr lang="pt-BR" dirty="0" smtClean="0"/>
          </a:p>
          <a:p>
            <a:pPr marL="228600" indent="-228600"/>
            <a:r>
              <a:rPr lang="pt-BR" dirty="0" smtClean="0"/>
              <a:t>Filtrar Vagas</a:t>
            </a:r>
          </a:p>
          <a:p>
            <a:pPr marL="228600" indent="-228600"/>
            <a:endParaRPr lang="pt-BR" dirty="0" smtClean="0"/>
          </a:p>
          <a:p>
            <a:pPr marL="228600" indent="-228600"/>
            <a:r>
              <a:rPr lang="pt-BR" dirty="0" smtClean="0"/>
              <a:t>Notificar usuários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/>
            </a:r>
            <a:br>
              <a:rPr lang="en" dirty="0" smtClean="0"/>
            </a:br>
            <a:endParaRPr dirty="0" smtClean="0"/>
          </a:p>
        </p:txBody>
      </p:sp>
      <p:sp>
        <p:nvSpPr>
          <p:cNvPr id="482" name="Google Shape;482;p32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2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3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487" name="Google Shape;487;p3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743" y="1938401"/>
            <a:ext cx="2213056" cy="1881098"/>
          </a:xfrm>
          <a:prstGeom prst="rect">
            <a:avLst/>
          </a:prstGeom>
        </p:spPr>
      </p:pic>
      <p:sp>
        <p:nvSpPr>
          <p:cNvPr id="33" name="Google Shape;481;p32"/>
          <p:cNvSpPr txBox="1">
            <a:spLocks/>
          </p:cNvSpPr>
          <p:nvPr/>
        </p:nvSpPr>
        <p:spPr>
          <a:xfrm>
            <a:off x="2995749" y="1188900"/>
            <a:ext cx="2275749" cy="3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Fira Code"/>
              <a:buAutoNum type="arabicPeriod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pt-BR" dirty="0" smtClean="0"/>
              <a:t>Requisitos não-funcionais: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  <a:p>
            <a:pPr marL="228600" indent="-228600"/>
            <a:r>
              <a:rPr lang="pt-BR" dirty="0" smtClean="0"/>
              <a:t>Segurança</a:t>
            </a:r>
          </a:p>
          <a:p>
            <a:pPr marL="228600" indent="-228600"/>
            <a:endParaRPr lang="pt-BR" dirty="0"/>
          </a:p>
          <a:p>
            <a:pPr marL="228600" indent="-228600"/>
            <a:r>
              <a:rPr lang="pt-BR" dirty="0" smtClean="0"/>
              <a:t>Eficiência</a:t>
            </a:r>
          </a:p>
          <a:p>
            <a:pPr marL="228600" indent="-228600"/>
            <a:endParaRPr lang="pt-BR" dirty="0"/>
          </a:p>
          <a:p>
            <a:pPr marL="228600" indent="-228600"/>
            <a:r>
              <a:rPr lang="pt-BR" dirty="0" smtClean="0"/>
              <a:t>Simplicidade</a:t>
            </a:r>
          </a:p>
          <a:p>
            <a:pPr marL="228600" indent="-228600"/>
            <a:endParaRPr lang="pt-BR" dirty="0"/>
          </a:p>
          <a:p>
            <a:pPr marL="228600" indent="-228600"/>
            <a:endParaRPr lang="pt-BR" dirty="0" smtClean="0"/>
          </a:p>
          <a:p>
            <a:pPr marL="228600" indent="-228600"/>
            <a:endParaRPr lang="pt-BR" dirty="0"/>
          </a:p>
          <a:p>
            <a:pPr marL="228600" indent="-228600"/>
            <a:endParaRPr lang="pt-BR" dirty="0" smtClean="0"/>
          </a:p>
          <a:p>
            <a:pPr marL="228600" indent="-228600"/>
            <a:endParaRPr lang="pt-BR" dirty="0"/>
          </a:p>
          <a:p>
            <a:pPr marL="228600" indent="-228600"/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94395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8" name="Google Shape;588;p3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89" name="Google Shape;589;p3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3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1" name="Google Shape;591;p3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92" name="Google Shape;592;p3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93" name="Google Shape;593;p3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4" name="Google Shape;594;p3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95" name="Google Shape;595;p3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96" name="Google Shape;596;p3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97" name="Google Shape;597;p3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8" name="Google Shape;598;p3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99" name="Google Shape;599;p3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00" name="Google Shape;600;p3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2" name="Google Shape;602;p37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3" name="Google Shape;603;p37"/>
          <p:cNvSpPr txBox="1">
            <a:spLocks noGrp="1"/>
          </p:cNvSpPr>
          <p:nvPr>
            <p:ph type="title"/>
          </p:nvPr>
        </p:nvSpPr>
        <p:spPr>
          <a:xfrm>
            <a:off x="948600" y="1811744"/>
            <a:ext cx="4328075" cy="14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 smtClean="0"/>
              <a:t>&lt;H1&gt; Protótipo &lt;/H1&gt;</a:t>
            </a:r>
            <a:endParaRPr sz="3500" dirty="0"/>
          </a:p>
        </p:txBody>
      </p:sp>
      <p:sp>
        <p:nvSpPr>
          <p:cNvPr id="604" name="Google Shape;604;p37"/>
          <p:cNvSpPr txBox="1">
            <a:spLocks noGrp="1"/>
          </p:cNvSpPr>
          <p:nvPr>
            <p:ph type="title" idx="2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/01</a:t>
            </a:r>
            <a:endParaRPr/>
          </a:p>
        </p:txBody>
      </p:sp>
      <p:sp>
        <p:nvSpPr>
          <p:cNvPr id="605" name="Google Shape;605;p37"/>
          <p:cNvSpPr txBox="1">
            <a:spLocks noGrp="1"/>
          </p:cNvSpPr>
          <p:nvPr>
            <p:ph type="subTitle" idx="1"/>
          </p:nvPr>
        </p:nvSpPr>
        <p:spPr>
          <a:xfrm>
            <a:off x="948600" y="3392900"/>
            <a:ext cx="36522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Protótipos criados no </a:t>
            </a:r>
            <a:r>
              <a:rPr lang="pt-BR" dirty="0" err="1" smtClean="0"/>
              <a:t>Figma</a:t>
            </a:r>
            <a:endParaRPr dirty="0"/>
          </a:p>
        </p:txBody>
      </p:sp>
      <p:sp>
        <p:nvSpPr>
          <p:cNvPr id="606" name="Google Shape;606;p37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7" name="Google Shape;607;p37"/>
          <p:cNvCxnSpPr/>
          <p:nvPr/>
        </p:nvCxnSpPr>
        <p:spPr>
          <a:xfrm>
            <a:off x="4724738" y="3749588"/>
            <a:ext cx="792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647" name="Google Shape;647;p37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37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37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8225" y="1052000"/>
            <a:ext cx="3340173" cy="25924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557110"/>
            <a:ext cx="7856220" cy="390063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964" y="779971"/>
            <a:ext cx="5193458" cy="4234885"/>
          </a:xfrm>
          <a:prstGeom prst="rect">
            <a:avLst/>
          </a:prstGeom>
        </p:spPr>
      </p:pic>
      <p:sp>
        <p:nvSpPr>
          <p:cNvPr id="8" name="Google Shape;603;p37"/>
          <p:cNvSpPr txBox="1">
            <a:spLocks noGrp="1"/>
          </p:cNvSpPr>
          <p:nvPr>
            <p:ph type="title"/>
          </p:nvPr>
        </p:nvSpPr>
        <p:spPr>
          <a:xfrm>
            <a:off x="0" y="-1"/>
            <a:ext cx="9144000" cy="7799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/>
              <a:t>&lt;Title&gt; Tela Principal &lt;/Title&gt;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232595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557110"/>
            <a:ext cx="7856220" cy="3900635"/>
          </a:xfrm>
          <a:prstGeom prst="rect">
            <a:avLst/>
          </a:prstGeom>
        </p:spPr>
      </p:pic>
      <p:sp>
        <p:nvSpPr>
          <p:cNvPr id="8" name="Google Shape;603;p3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85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/>
              <a:t>&lt;Title&gt; Tela de Cadastro &lt;/Title&gt;</a:t>
            </a:r>
            <a:endParaRPr sz="30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963" y="785733"/>
            <a:ext cx="5677065" cy="406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35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7110"/>
            <a:ext cx="9144000" cy="3900635"/>
          </a:xfrm>
          <a:prstGeom prst="rect">
            <a:avLst/>
          </a:prstGeom>
        </p:spPr>
      </p:pic>
      <p:sp>
        <p:nvSpPr>
          <p:cNvPr id="8" name="Google Shape;603;p37"/>
          <p:cNvSpPr txBox="1">
            <a:spLocks noGrp="1"/>
          </p:cNvSpPr>
          <p:nvPr>
            <p:ph type="title"/>
          </p:nvPr>
        </p:nvSpPr>
        <p:spPr>
          <a:xfrm>
            <a:off x="0" y="1"/>
            <a:ext cx="9144000" cy="7605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/>
              <a:t>&lt;Title&gt; Tela Perfil de Usuário &lt;/Title&gt;</a:t>
            </a:r>
            <a:endParaRPr sz="30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986" y="760588"/>
            <a:ext cx="5828027" cy="417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8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9" name="Google Shape;3549;p9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550" name="Google Shape;3550;p9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51" name="Google Shape;3551;p9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52" name="Google Shape;3552;p9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53" name="Google Shape;3553;p9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554" name="Google Shape;3554;p9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55" name="Google Shape;3555;p9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556" name="Google Shape;3556;p9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57" name="Google Shape;3557;p9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558" name="Google Shape;3558;p9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59" name="Google Shape;3559;p9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560" name="Google Shape;3560;p9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561" name="Google Shape;3561;p9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2" name="Google Shape;3562;p9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63" name="Google Shape;3563;p90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4" name="Google Shape;3564;p90"/>
          <p:cNvSpPr txBox="1">
            <a:spLocks noGrp="1"/>
          </p:cNvSpPr>
          <p:nvPr>
            <p:ph type="ctrTitle"/>
          </p:nvPr>
        </p:nvSpPr>
        <p:spPr>
          <a:xfrm>
            <a:off x="948600" y="947473"/>
            <a:ext cx="4284000" cy="8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/>
              <a:t>Obrigado pela Atenção</a:t>
            </a:r>
            <a:endParaRPr sz="3000" dirty="0"/>
          </a:p>
        </p:txBody>
      </p:sp>
      <p:sp>
        <p:nvSpPr>
          <p:cNvPr id="3565" name="Google Shape;3565;p90"/>
          <p:cNvSpPr txBox="1">
            <a:spLocks noGrp="1"/>
          </p:cNvSpPr>
          <p:nvPr>
            <p:ph type="subTitle" idx="1"/>
          </p:nvPr>
        </p:nvSpPr>
        <p:spPr>
          <a:xfrm>
            <a:off x="1047946" y="2368075"/>
            <a:ext cx="1235362" cy="45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pt-BR" dirty="0" smtClean="0"/>
              <a:t>Duvidas?</a:t>
            </a:r>
            <a:endParaRPr dirty="0"/>
          </a:p>
        </p:txBody>
      </p:sp>
      <p:cxnSp>
        <p:nvCxnSpPr>
          <p:cNvPr id="3585" name="Google Shape;3585;p90"/>
          <p:cNvCxnSpPr/>
          <p:nvPr/>
        </p:nvCxnSpPr>
        <p:spPr>
          <a:xfrm flipV="1">
            <a:off x="4706224" y="1377213"/>
            <a:ext cx="475039" cy="407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586" name="Google Shape;3586;p90"/>
          <p:cNvSpPr/>
          <p:nvPr/>
        </p:nvSpPr>
        <p:spPr>
          <a:xfrm>
            <a:off x="1047946" y="4062975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3587" name="Google Shape;3587;p90"/>
          <p:cNvGrpSpPr/>
          <p:nvPr/>
        </p:nvGrpSpPr>
        <p:grpSpPr>
          <a:xfrm>
            <a:off x="4940950" y="1023666"/>
            <a:ext cx="3234210" cy="2296772"/>
            <a:chOff x="4940950" y="1023666"/>
            <a:chExt cx="3234210" cy="2296772"/>
          </a:xfrm>
        </p:grpSpPr>
        <p:grpSp>
          <p:nvGrpSpPr>
            <p:cNvPr id="3588" name="Google Shape;3588;p90"/>
            <p:cNvGrpSpPr/>
            <p:nvPr/>
          </p:nvGrpSpPr>
          <p:grpSpPr>
            <a:xfrm>
              <a:off x="5636554" y="1406013"/>
              <a:ext cx="2224161" cy="1914425"/>
              <a:chOff x="5830225" y="1638050"/>
              <a:chExt cx="2593773" cy="2232566"/>
            </a:xfrm>
          </p:grpSpPr>
          <p:sp>
            <p:nvSpPr>
              <p:cNvPr id="3589" name="Google Shape;3589;p90"/>
              <p:cNvSpPr/>
              <p:nvPr/>
            </p:nvSpPr>
            <p:spPr>
              <a:xfrm>
                <a:off x="5830225" y="1638050"/>
                <a:ext cx="2593773" cy="1503400"/>
              </a:xfrm>
              <a:custGeom>
                <a:avLst/>
                <a:gdLst/>
                <a:ahLst/>
                <a:cxnLst/>
                <a:rect l="l" t="t" r="r" b="b"/>
                <a:pathLst>
                  <a:path w="89564" h="51913" extrusionOk="0">
                    <a:moveTo>
                      <a:pt x="2361" y="1"/>
                    </a:moveTo>
                    <a:cubicBezTo>
                      <a:pt x="1057" y="1"/>
                      <a:pt x="0" y="1059"/>
                      <a:pt x="0" y="2357"/>
                    </a:cubicBezTo>
                    <a:lnTo>
                      <a:pt x="0" y="51913"/>
                    </a:lnTo>
                    <a:lnTo>
                      <a:pt x="89564" y="51913"/>
                    </a:lnTo>
                    <a:lnTo>
                      <a:pt x="89564" y="2357"/>
                    </a:lnTo>
                    <a:cubicBezTo>
                      <a:pt x="89564" y="1059"/>
                      <a:pt x="88507" y="1"/>
                      <a:pt x="872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0" name="Google Shape;3590;p90"/>
              <p:cNvSpPr/>
              <p:nvPr/>
            </p:nvSpPr>
            <p:spPr>
              <a:xfrm>
                <a:off x="5830225" y="3141424"/>
                <a:ext cx="2593773" cy="254790"/>
              </a:xfrm>
              <a:custGeom>
                <a:avLst/>
                <a:gdLst/>
                <a:ahLst/>
                <a:cxnLst/>
                <a:rect l="l" t="t" r="r" b="b"/>
                <a:pathLst>
                  <a:path w="89564" h="8798" extrusionOk="0">
                    <a:moveTo>
                      <a:pt x="0" y="1"/>
                    </a:moveTo>
                    <a:lnTo>
                      <a:pt x="0" y="6435"/>
                    </a:lnTo>
                    <a:cubicBezTo>
                      <a:pt x="0" y="7739"/>
                      <a:pt x="1057" y="8797"/>
                      <a:pt x="2361" y="8797"/>
                    </a:cubicBezTo>
                    <a:lnTo>
                      <a:pt x="87208" y="8797"/>
                    </a:lnTo>
                    <a:cubicBezTo>
                      <a:pt x="88507" y="8797"/>
                      <a:pt x="89564" y="7739"/>
                      <a:pt x="89564" y="6435"/>
                    </a:cubicBezTo>
                    <a:lnTo>
                      <a:pt x="89564" y="1"/>
                    </a:lnTo>
                    <a:close/>
                  </a:path>
                </a:pathLst>
              </a:cu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1" name="Google Shape;3591;p90"/>
              <p:cNvSpPr/>
              <p:nvPr/>
            </p:nvSpPr>
            <p:spPr>
              <a:xfrm>
                <a:off x="5899411" y="1700198"/>
                <a:ext cx="2455374" cy="1366738"/>
              </a:xfrm>
              <a:custGeom>
                <a:avLst/>
                <a:gdLst/>
                <a:ahLst/>
                <a:cxnLst/>
                <a:rect l="l" t="t" r="r" b="b"/>
                <a:pathLst>
                  <a:path w="84785" h="47194" extrusionOk="0">
                    <a:moveTo>
                      <a:pt x="1" y="0"/>
                    </a:moveTo>
                    <a:lnTo>
                      <a:pt x="1" y="47193"/>
                    </a:lnTo>
                    <a:lnTo>
                      <a:pt x="84785" y="47193"/>
                    </a:lnTo>
                    <a:lnTo>
                      <a:pt x="84785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2" name="Google Shape;3592;p90"/>
              <p:cNvSpPr/>
              <p:nvPr/>
            </p:nvSpPr>
            <p:spPr>
              <a:xfrm>
                <a:off x="6878530" y="3396186"/>
                <a:ext cx="497156" cy="462839"/>
              </a:xfrm>
              <a:custGeom>
                <a:avLst/>
                <a:gdLst/>
                <a:ahLst/>
                <a:cxnLst/>
                <a:rect l="l" t="t" r="r" b="b"/>
                <a:pathLst>
                  <a:path w="17167" h="15982" extrusionOk="0">
                    <a:moveTo>
                      <a:pt x="1" y="0"/>
                    </a:moveTo>
                    <a:lnTo>
                      <a:pt x="1" y="15982"/>
                    </a:lnTo>
                    <a:lnTo>
                      <a:pt x="17167" y="15982"/>
                    </a:lnTo>
                    <a:lnTo>
                      <a:pt x="1716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3" name="Google Shape;3593;p90"/>
              <p:cNvSpPr/>
              <p:nvPr/>
            </p:nvSpPr>
            <p:spPr>
              <a:xfrm>
                <a:off x="6738767" y="3827176"/>
                <a:ext cx="776707" cy="43440"/>
              </a:xfrm>
              <a:custGeom>
                <a:avLst/>
                <a:gdLst/>
                <a:ahLst/>
                <a:cxnLst/>
                <a:rect l="l" t="t" r="r" b="b"/>
                <a:pathLst>
                  <a:path w="26820" h="1500" extrusionOk="0">
                    <a:moveTo>
                      <a:pt x="938" y="1"/>
                    </a:moveTo>
                    <a:cubicBezTo>
                      <a:pt x="423" y="1"/>
                      <a:pt x="0" y="418"/>
                      <a:pt x="0" y="938"/>
                    </a:cubicBezTo>
                    <a:lnTo>
                      <a:pt x="0" y="1500"/>
                    </a:lnTo>
                    <a:lnTo>
                      <a:pt x="26819" y="1500"/>
                    </a:lnTo>
                    <a:lnTo>
                      <a:pt x="26819" y="938"/>
                    </a:lnTo>
                    <a:cubicBezTo>
                      <a:pt x="26819" y="418"/>
                      <a:pt x="26397" y="1"/>
                      <a:pt x="2587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4" name="Google Shape;3594;p90"/>
              <p:cNvSpPr/>
              <p:nvPr/>
            </p:nvSpPr>
            <p:spPr>
              <a:xfrm>
                <a:off x="6878530" y="3384595"/>
                <a:ext cx="497156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17167" h="5098" extrusionOk="0">
                    <a:moveTo>
                      <a:pt x="1" y="0"/>
                    </a:moveTo>
                    <a:lnTo>
                      <a:pt x="1" y="1156"/>
                    </a:lnTo>
                    <a:lnTo>
                      <a:pt x="17167" y="5097"/>
                    </a:lnTo>
                    <a:lnTo>
                      <a:pt x="171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5" name="Google Shape;3595;p90"/>
              <p:cNvSpPr/>
              <p:nvPr/>
            </p:nvSpPr>
            <p:spPr>
              <a:xfrm>
                <a:off x="6007752" y="1813287"/>
                <a:ext cx="790000" cy="555800"/>
              </a:xfrm>
              <a:custGeom>
                <a:avLst/>
                <a:gdLst/>
                <a:ahLst/>
                <a:cxnLst/>
                <a:rect l="l" t="t" r="r" b="b"/>
                <a:pathLst>
                  <a:path w="27279" h="19192" extrusionOk="0">
                    <a:moveTo>
                      <a:pt x="2746" y="0"/>
                    </a:moveTo>
                    <a:cubicBezTo>
                      <a:pt x="1231" y="0"/>
                      <a:pt x="1" y="1230"/>
                      <a:pt x="1" y="2740"/>
                    </a:cubicBezTo>
                    <a:lnTo>
                      <a:pt x="1" y="16451"/>
                    </a:lnTo>
                    <a:cubicBezTo>
                      <a:pt x="1" y="17967"/>
                      <a:pt x="1231" y="19191"/>
                      <a:pt x="2746" y="19191"/>
                    </a:cubicBezTo>
                    <a:lnTo>
                      <a:pt x="24538" y="19191"/>
                    </a:lnTo>
                    <a:cubicBezTo>
                      <a:pt x="26054" y="19191"/>
                      <a:pt x="27278" y="17967"/>
                      <a:pt x="27278" y="16451"/>
                    </a:cubicBezTo>
                    <a:lnTo>
                      <a:pt x="27278" y="2740"/>
                    </a:lnTo>
                    <a:cubicBezTo>
                      <a:pt x="27278" y="1230"/>
                      <a:pt x="26054" y="0"/>
                      <a:pt x="2453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6" name="Google Shape;3596;p90"/>
              <p:cNvSpPr/>
              <p:nvPr/>
            </p:nvSpPr>
            <p:spPr>
              <a:xfrm>
                <a:off x="6007752" y="2430831"/>
                <a:ext cx="1641713" cy="555916"/>
              </a:xfrm>
              <a:custGeom>
                <a:avLst/>
                <a:gdLst/>
                <a:ahLst/>
                <a:cxnLst/>
                <a:rect l="l" t="t" r="r" b="b"/>
                <a:pathLst>
                  <a:path w="56689" h="19196" extrusionOk="0">
                    <a:moveTo>
                      <a:pt x="2746" y="0"/>
                    </a:moveTo>
                    <a:cubicBezTo>
                      <a:pt x="1231" y="0"/>
                      <a:pt x="1" y="1230"/>
                      <a:pt x="1" y="2746"/>
                    </a:cubicBezTo>
                    <a:lnTo>
                      <a:pt x="1" y="16450"/>
                    </a:lnTo>
                    <a:cubicBezTo>
                      <a:pt x="1" y="17965"/>
                      <a:pt x="1231" y="19195"/>
                      <a:pt x="2746" y="19195"/>
                    </a:cubicBezTo>
                    <a:lnTo>
                      <a:pt x="53949" y="19195"/>
                    </a:lnTo>
                    <a:cubicBezTo>
                      <a:pt x="55459" y="19195"/>
                      <a:pt x="56689" y="17965"/>
                      <a:pt x="56689" y="16450"/>
                    </a:cubicBezTo>
                    <a:lnTo>
                      <a:pt x="56689" y="2746"/>
                    </a:lnTo>
                    <a:cubicBezTo>
                      <a:pt x="56689" y="1230"/>
                      <a:pt x="55459" y="0"/>
                      <a:pt x="5394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7" name="Google Shape;3597;p90"/>
              <p:cNvSpPr/>
              <p:nvPr/>
            </p:nvSpPr>
            <p:spPr>
              <a:xfrm>
                <a:off x="6859503" y="1813287"/>
                <a:ext cx="789971" cy="555800"/>
              </a:xfrm>
              <a:custGeom>
                <a:avLst/>
                <a:gdLst/>
                <a:ahLst/>
                <a:cxnLst/>
                <a:rect l="l" t="t" r="r" b="b"/>
                <a:pathLst>
                  <a:path w="27278" h="19192" extrusionOk="0">
                    <a:moveTo>
                      <a:pt x="2740" y="0"/>
                    </a:moveTo>
                    <a:cubicBezTo>
                      <a:pt x="1225" y="0"/>
                      <a:pt x="0" y="1230"/>
                      <a:pt x="0" y="2740"/>
                    </a:cubicBezTo>
                    <a:lnTo>
                      <a:pt x="0" y="16451"/>
                    </a:lnTo>
                    <a:cubicBezTo>
                      <a:pt x="0" y="17967"/>
                      <a:pt x="1225" y="19191"/>
                      <a:pt x="2740" y="19191"/>
                    </a:cubicBezTo>
                    <a:lnTo>
                      <a:pt x="24538" y="19191"/>
                    </a:lnTo>
                    <a:cubicBezTo>
                      <a:pt x="26048" y="19191"/>
                      <a:pt x="27278" y="17967"/>
                      <a:pt x="27278" y="16451"/>
                    </a:cubicBezTo>
                    <a:lnTo>
                      <a:pt x="27278" y="2740"/>
                    </a:lnTo>
                    <a:cubicBezTo>
                      <a:pt x="27278" y="1230"/>
                      <a:pt x="26048" y="0"/>
                      <a:pt x="2453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8" name="Google Shape;3598;p90"/>
              <p:cNvSpPr/>
              <p:nvPr/>
            </p:nvSpPr>
            <p:spPr>
              <a:xfrm>
                <a:off x="7728138" y="1813287"/>
                <a:ext cx="559247" cy="258120"/>
              </a:xfrm>
              <a:custGeom>
                <a:avLst/>
                <a:gdLst/>
                <a:ahLst/>
                <a:cxnLst/>
                <a:rect l="l" t="t" r="r" b="b"/>
                <a:pathLst>
                  <a:path w="19311" h="8913" extrusionOk="0">
                    <a:moveTo>
                      <a:pt x="2746" y="0"/>
                    </a:moveTo>
                    <a:cubicBezTo>
                      <a:pt x="1230" y="0"/>
                      <a:pt x="1" y="1230"/>
                      <a:pt x="1" y="2740"/>
                    </a:cubicBezTo>
                    <a:lnTo>
                      <a:pt x="1" y="6167"/>
                    </a:lnTo>
                    <a:cubicBezTo>
                      <a:pt x="1" y="7682"/>
                      <a:pt x="1230" y="8912"/>
                      <a:pt x="2746" y="8912"/>
                    </a:cubicBezTo>
                    <a:lnTo>
                      <a:pt x="16571" y="8912"/>
                    </a:lnTo>
                    <a:cubicBezTo>
                      <a:pt x="18081" y="8912"/>
                      <a:pt x="19311" y="7682"/>
                      <a:pt x="19311" y="6167"/>
                    </a:cubicBezTo>
                    <a:lnTo>
                      <a:pt x="19311" y="2740"/>
                    </a:lnTo>
                    <a:cubicBezTo>
                      <a:pt x="19311" y="1230"/>
                      <a:pt x="18081" y="0"/>
                      <a:pt x="1657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9" name="Google Shape;3599;p90"/>
              <p:cNvSpPr/>
              <p:nvPr/>
            </p:nvSpPr>
            <p:spPr>
              <a:xfrm>
                <a:off x="7728138" y="2131674"/>
                <a:ext cx="559247" cy="855073"/>
              </a:xfrm>
              <a:custGeom>
                <a:avLst/>
                <a:gdLst/>
                <a:ahLst/>
                <a:cxnLst/>
                <a:rect l="l" t="t" r="r" b="b"/>
                <a:pathLst>
                  <a:path w="19311" h="29526" extrusionOk="0">
                    <a:moveTo>
                      <a:pt x="2746" y="1"/>
                    </a:moveTo>
                    <a:cubicBezTo>
                      <a:pt x="1230" y="1"/>
                      <a:pt x="1" y="1231"/>
                      <a:pt x="1" y="2741"/>
                    </a:cubicBezTo>
                    <a:lnTo>
                      <a:pt x="1" y="26780"/>
                    </a:lnTo>
                    <a:cubicBezTo>
                      <a:pt x="1" y="28295"/>
                      <a:pt x="1230" y="29525"/>
                      <a:pt x="2746" y="29525"/>
                    </a:cubicBezTo>
                    <a:lnTo>
                      <a:pt x="16571" y="29525"/>
                    </a:lnTo>
                    <a:cubicBezTo>
                      <a:pt x="18081" y="29525"/>
                      <a:pt x="19311" y="28295"/>
                      <a:pt x="19311" y="26780"/>
                    </a:cubicBezTo>
                    <a:lnTo>
                      <a:pt x="19311" y="2741"/>
                    </a:lnTo>
                    <a:cubicBezTo>
                      <a:pt x="19311" y="1231"/>
                      <a:pt x="18081" y="1"/>
                      <a:pt x="1657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00" name="Google Shape;3600;p90"/>
            <p:cNvGrpSpPr/>
            <p:nvPr/>
          </p:nvGrpSpPr>
          <p:grpSpPr>
            <a:xfrm>
              <a:off x="7379767" y="1023666"/>
              <a:ext cx="795392" cy="626115"/>
              <a:chOff x="7542675" y="1392460"/>
              <a:chExt cx="879178" cy="692069"/>
            </a:xfrm>
          </p:grpSpPr>
          <p:sp>
            <p:nvSpPr>
              <p:cNvPr id="3601" name="Google Shape;3601;p90"/>
              <p:cNvSpPr/>
              <p:nvPr/>
            </p:nvSpPr>
            <p:spPr>
              <a:xfrm>
                <a:off x="7542675" y="1392460"/>
                <a:ext cx="879178" cy="692069"/>
              </a:xfrm>
              <a:custGeom>
                <a:avLst/>
                <a:gdLst/>
                <a:ahLst/>
                <a:cxnLst/>
                <a:rect l="l" t="t" r="r" b="b"/>
                <a:pathLst>
                  <a:path w="29245" h="23021" extrusionOk="0">
                    <a:moveTo>
                      <a:pt x="2248" y="1"/>
                    </a:moveTo>
                    <a:cubicBezTo>
                      <a:pt x="1007" y="1"/>
                      <a:pt x="0" y="1007"/>
                      <a:pt x="0" y="2248"/>
                    </a:cubicBezTo>
                    <a:lnTo>
                      <a:pt x="0" y="19573"/>
                    </a:lnTo>
                    <a:lnTo>
                      <a:pt x="0" y="22542"/>
                    </a:lnTo>
                    <a:cubicBezTo>
                      <a:pt x="0" y="22835"/>
                      <a:pt x="238" y="23021"/>
                      <a:pt x="482" y="23021"/>
                    </a:cubicBezTo>
                    <a:cubicBezTo>
                      <a:pt x="618" y="23021"/>
                      <a:pt x="757" y="22963"/>
                      <a:pt x="858" y="22833"/>
                    </a:cubicBezTo>
                    <a:lnTo>
                      <a:pt x="3364" y="19573"/>
                    </a:lnTo>
                    <a:lnTo>
                      <a:pt x="26996" y="19573"/>
                    </a:lnTo>
                    <a:cubicBezTo>
                      <a:pt x="28237" y="19573"/>
                      <a:pt x="29245" y="18567"/>
                      <a:pt x="29245" y="17326"/>
                    </a:cubicBezTo>
                    <a:lnTo>
                      <a:pt x="29245" y="2248"/>
                    </a:lnTo>
                    <a:cubicBezTo>
                      <a:pt x="29245" y="1007"/>
                      <a:pt x="28237" y="1"/>
                      <a:pt x="2699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7C85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02" name="Google Shape;3602;p90"/>
              <p:cNvGrpSpPr/>
              <p:nvPr/>
            </p:nvGrpSpPr>
            <p:grpSpPr>
              <a:xfrm>
                <a:off x="7603656" y="1520706"/>
                <a:ext cx="657046" cy="305943"/>
                <a:chOff x="7603656" y="1520706"/>
                <a:chExt cx="657046" cy="305943"/>
              </a:xfrm>
            </p:grpSpPr>
            <p:sp>
              <p:nvSpPr>
                <p:cNvPr id="3603" name="Google Shape;3603;p90"/>
                <p:cNvSpPr/>
                <p:nvPr/>
              </p:nvSpPr>
              <p:spPr>
                <a:xfrm>
                  <a:off x="7603656" y="1520706"/>
                  <a:ext cx="296446" cy="38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61" h="1295" extrusionOk="0">
                      <a:moveTo>
                        <a:pt x="647" y="1"/>
                      </a:moveTo>
                      <a:cubicBezTo>
                        <a:pt x="286" y="1"/>
                        <a:pt x="0" y="288"/>
                        <a:pt x="0" y="648"/>
                      </a:cubicBezTo>
                      <a:cubicBezTo>
                        <a:pt x="0" y="1002"/>
                        <a:pt x="286" y="1294"/>
                        <a:pt x="647" y="1294"/>
                      </a:cubicBezTo>
                      <a:lnTo>
                        <a:pt x="9215" y="1294"/>
                      </a:lnTo>
                      <a:cubicBezTo>
                        <a:pt x="9570" y="1294"/>
                        <a:pt x="9861" y="1002"/>
                        <a:pt x="9861" y="648"/>
                      </a:cubicBezTo>
                      <a:cubicBezTo>
                        <a:pt x="9861" y="288"/>
                        <a:pt x="9570" y="1"/>
                        <a:pt x="921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4" name="Google Shape;3604;p90"/>
                <p:cNvSpPr/>
                <p:nvPr/>
              </p:nvSpPr>
              <p:spPr>
                <a:xfrm>
                  <a:off x="7603656" y="1611163"/>
                  <a:ext cx="657046" cy="38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56" h="1295" extrusionOk="0">
                      <a:moveTo>
                        <a:pt x="647" y="1"/>
                      </a:moveTo>
                      <a:cubicBezTo>
                        <a:pt x="286" y="1"/>
                        <a:pt x="0" y="286"/>
                        <a:pt x="0" y="648"/>
                      </a:cubicBezTo>
                      <a:cubicBezTo>
                        <a:pt x="0" y="1002"/>
                        <a:pt x="286" y="1294"/>
                        <a:pt x="647" y="1294"/>
                      </a:cubicBezTo>
                      <a:lnTo>
                        <a:pt x="21209" y="1294"/>
                      </a:lnTo>
                      <a:cubicBezTo>
                        <a:pt x="21570" y="1294"/>
                        <a:pt x="21855" y="1002"/>
                        <a:pt x="21855" y="648"/>
                      </a:cubicBezTo>
                      <a:cubicBezTo>
                        <a:pt x="21855" y="286"/>
                        <a:pt x="21570" y="1"/>
                        <a:pt x="2120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5" name="Google Shape;3605;p90"/>
                <p:cNvSpPr/>
                <p:nvPr/>
              </p:nvSpPr>
              <p:spPr>
                <a:xfrm>
                  <a:off x="7603656" y="1699576"/>
                  <a:ext cx="657046" cy="38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56" h="1293" extrusionOk="0">
                      <a:moveTo>
                        <a:pt x="647" y="0"/>
                      </a:moveTo>
                      <a:cubicBezTo>
                        <a:pt x="286" y="0"/>
                        <a:pt x="0" y="291"/>
                        <a:pt x="0" y="646"/>
                      </a:cubicBezTo>
                      <a:cubicBezTo>
                        <a:pt x="0" y="1007"/>
                        <a:pt x="286" y="1292"/>
                        <a:pt x="647" y="1292"/>
                      </a:cubicBezTo>
                      <a:lnTo>
                        <a:pt x="21209" y="1292"/>
                      </a:lnTo>
                      <a:cubicBezTo>
                        <a:pt x="21570" y="1292"/>
                        <a:pt x="21855" y="1007"/>
                        <a:pt x="21855" y="646"/>
                      </a:cubicBezTo>
                      <a:cubicBezTo>
                        <a:pt x="21855" y="291"/>
                        <a:pt x="21570" y="0"/>
                        <a:pt x="2120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6" name="Google Shape;3606;p90"/>
                <p:cNvSpPr/>
                <p:nvPr/>
              </p:nvSpPr>
              <p:spPr>
                <a:xfrm>
                  <a:off x="7603656" y="1787748"/>
                  <a:ext cx="549212" cy="389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69" h="1294" extrusionOk="0">
                      <a:moveTo>
                        <a:pt x="647" y="1"/>
                      </a:moveTo>
                      <a:cubicBezTo>
                        <a:pt x="286" y="1"/>
                        <a:pt x="0" y="293"/>
                        <a:pt x="0" y="647"/>
                      </a:cubicBezTo>
                      <a:cubicBezTo>
                        <a:pt x="0" y="1007"/>
                        <a:pt x="286" y="1294"/>
                        <a:pt x="647" y="1294"/>
                      </a:cubicBezTo>
                      <a:lnTo>
                        <a:pt x="17623" y="1294"/>
                      </a:lnTo>
                      <a:cubicBezTo>
                        <a:pt x="17978" y="1294"/>
                        <a:pt x="18269" y="1007"/>
                        <a:pt x="18269" y="647"/>
                      </a:cubicBezTo>
                      <a:cubicBezTo>
                        <a:pt x="18269" y="293"/>
                        <a:pt x="17978" y="1"/>
                        <a:pt x="176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607" name="Google Shape;3607;p90"/>
            <p:cNvGrpSpPr/>
            <p:nvPr/>
          </p:nvGrpSpPr>
          <p:grpSpPr>
            <a:xfrm>
              <a:off x="4940950" y="2809425"/>
              <a:ext cx="1355700" cy="262500"/>
              <a:chOff x="1884725" y="2724775"/>
              <a:chExt cx="1355700" cy="262500"/>
            </a:xfrm>
          </p:grpSpPr>
          <p:sp>
            <p:nvSpPr>
              <p:cNvPr id="3608" name="Google Shape;3608;p90"/>
              <p:cNvSpPr/>
              <p:nvPr/>
            </p:nvSpPr>
            <p:spPr>
              <a:xfrm>
                <a:off x="1884725" y="2724775"/>
                <a:ext cx="1355700" cy="262500"/>
              </a:xfrm>
              <a:prstGeom prst="roundRect">
                <a:avLst>
                  <a:gd name="adj" fmla="val 23686"/>
                </a:avLst>
              </a:pr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9" name="Google Shape;3609;p90"/>
              <p:cNvSpPr/>
              <p:nvPr/>
            </p:nvSpPr>
            <p:spPr>
              <a:xfrm>
                <a:off x="2176700" y="2836550"/>
                <a:ext cx="964615" cy="38924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rgbClr val="2928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0" name="Google Shape;3610;p90"/>
              <p:cNvSpPr/>
              <p:nvPr/>
            </p:nvSpPr>
            <p:spPr>
              <a:xfrm>
                <a:off x="2176700" y="2831500"/>
                <a:ext cx="463839" cy="49025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1" name="Google Shape;3611;p90"/>
              <p:cNvSpPr/>
              <p:nvPr/>
            </p:nvSpPr>
            <p:spPr>
              <a:xfrm>
                <a:off x="1983825" y="2792040"/>
                <a:ext cx="133214" cy="127937"/>
              </a:xfrm>
              <a:custGeom>
                <a:avLst/>
                <a:gdLst/>
                <a:ahLst/>
                <a:cxnLst/>
                <a:rect l="l" t="t" r="r" b="b"/>
                <a:pathLst>
                  <a:path w="9517" h="9140" extrusionOk="0">
                    <a:moveTo>
                      <a:pt x="2167" y="1"/>
                    </a:moveTo>
                    <a:lnTo>
                      <a:pt x="2167" y="4844"/>
                    </a:lnTo>
                    <a:lnTo>
                      <a:pt x="0" y="4844"/>
                    </a:lnTo>
                    <a:lnTo>
                      <a:pt x="2167" y="6803"/>
                    </a:lnTo>
                    <a:lnTo>
                      <a:pt x="4761" y="9139"/>
                    </a:lnTo>
                    <a:lnTo>
                      <a:pt x="9517" y="4844"/>
                    </a:lnTo>
                    <a:lnTo>
                      <a:pt x="7348" y="4844"/>
                    </a:lnTo>
                    <a:lnTo>
                      <a:pt x="7348" y="1"/>
                    </a:lnTo>
                    <a:close/>
                  </a:path>
                </a:pathLst>
              </a:cu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12" name="Google Shape;3612;p90"/>
            <p:cNvGrpSpPr/>
            <p:nvPr/>
          </p:nvGrpSpPr>
          <p:grpSpPr>
            <a:xfrm>
              <a:off x="7343900" y="2825875"/>
              <a:ext cx="381600" cy="356700"/>
              <a:chOff x="1062200" y="3366813"/>
              <a:chExt cx="381600" cy="356700"/>
            </a:xfrm>
          </p:grpSpPr>
          <p:sp>
            <p:nvSpPr>
              <p:cNvPr id="3613" name="Google Shape;3613;p90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14" name="Google Shape;3614;p90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615" name="Google Shape;3615;p90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6" name="Google Shape;3616;p90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617" name="Google Shape;3617;p90"/>
            <p:cNvGrpSpPr/>
            <p:nvPr/>
          </p:nvGrpSpPr>
          <p:grpSpPr>
            <a:xfrm>
              <a:off x="6106102" y="1883169"/>
              <a:ext cx="767672" cy="251306"/>
              <a:chOff x="6394925" y="2541508"/>
              <a:chExt cx="736800" cy="241200"/>
            </a:xfrm>
          </p:grpSpPr>
          <p:sp>
            <p:nvSpPr>
              <p:cNvPr id="3618" name="Google Shape;3618;p90"/>
              <p:cNvSpPr/>
              <p:nvPr/>
            </p:nvSpPr>
            <p:spPr>
              <a:xfrm rot="-5400000">
                <a:off x="6642725" y="2293708"/>
                <a:ext cx="241200" cy="736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9" name="Google Shape;3619;p90"/>
              <p:cNvSpPr/>
              <p:nvPr/>
            </p:nvSpPr>
            <p:spPr>
              <a:xfrm rot="-5400000">
                <a:off x="6465199" y="2584700"/>
                <a:ext cx="152700" cy="154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0" name="Google Shape;3620;p90"/>
              <p:cNvSpPr/>
              <p:nvPr/>
            </p:nvSpPr>
            <p:spPr>
              <a:xfrm rot="-5400000">
                <a:off x="6686966" y="2584700"/>
                <a:ext cx="152700" cy="154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E57C85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1" name="Google Shape;3621;p90"/>
              <p:cNvSpPr/>
              <p:nvPr/>
            </p:nvSpPr>
            <p:spPr>
              <a:xfrm rot="-5400000">
                <a:off x="6908732" y="2584700"/>
                <a:ext cx="152700" cy="154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22" name="Google Shape;3622;p90"/>
            <p:cNvGrpSpPr/>
            <p:nvPr/>
          </p:nvGrpSpPr>
          <p:grpSpPr>
            <a:xfrm>
              <a:off x="5636550" y="1023675"/>
              <a:ext cx="1558800" cy="263700"/>
              <a:chOff x="2282900" y="800475"/>
              <a:chExt cx="1558800" cy="263700"/>
            </a:xfrm>
          </p:grpSpPr>
          <p:sp>
            <p:nvSpPr>
              <p:cNvPr id="3623" name="Google Shape;3623;p90"/>
              <p:cNvSpPr/>
              <p:nvPr/>
            </p:nvSpPr>
            <p:spPr>
              <a:xfrm>
                <a:off x="2282900" y="800475"/>
                <a:ext cx="1558800" cy="263700"/>
              </a:xfrm>
              <a:prstGeom prst="roundRect">
                <a:avLst>
                  <a:gd name="adj" fmla="val 28586"/>
                </a:avLst>
              </a:pr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4" name="Google Shape;3624;p90"/>
              <p:cNvSpPr/>
              <p:nvPr/>
            </p:nvSpPr>
            <p:spPr>
              <a:xfrm>
                <a:off x="2375150" y="844350"/>
                <a:ext cx="177653" cy="175796"/>
              </a:xfrm>
              <a:custGeom>
                <a:avLst/>
                <a:gdLst/>
                <a:ahLst/>
                <a:cxnLst/>
                <a:rect l="l" t="t" r="r" b="b"/>
                <a:pathLst>
                  <a:path w="8321" h="8234" extrusionOk="0">
                    <a:moveTo>
                      <a:pt x="3359" y="1750"/>
                    </a:moveTo>
                    <a:cubicBezTo>
                      <a:pt x="3774" y="1750"/>
                      <a:pt x="4188" y="1908"/>
                      <a:pt x="4501" y="2220"/>
                    </a:cubicBezTo>
                    <a:cubicBezTo>
                      <a:pt x="4808" y="2527"/>
                      <a:pt x="4976" y="2931"/>
                      <a:pt x="4976" y="3360"/>
                    </a:cubicBezTo>
                    <a:cubicBezTo>
                      <a:pt x="4976" y="3795"/>
                      <a:pt x="4808" y="4199"/>
                      <a:pt x="4501" y="4500"/>
                    </a:cubicBezTo>
                    <a:cubicBezTo>
                      <a:pt x="4188" y="4815"/>
                      <a:pt x="3775" y="4973"/>
                      <a:pt x="3362" y="4973"/>
                    </a:cubicBezTo>
                    <a:cubicBezTo>
                      <a:pt x="2948" y="4973"/>
                      <a:pt x="2534" y="4815"/>
                      <a:pt x="2219" y="4500"/>
                    </a:cubicBezTo>
                    <a:cubicBezTo>
                      <a:pt x="1917" y="4199"/>
                      <a:pt x="1749" y="3795"/>
                      <a:pt x="1749" y="3360"/>
                    </a:cubicBezTo>
                    <a:cubicBezTo>
                      <a:pt x="1749" y="2931"/>
                      <a:pt x="1917" y="2527"/>
                      <a:pt x="2219" y="2220"/>
                    </a:cubicBezTo>
                    <a:cubicBezTo>
                      <a:pt x="2537" y="1908"/>
                      <a:pt x="2946" y="1750"/>
                      <a:pt x="3359" y="1750"/>
                    </a:cubicBezTo>
                    <a:close/>
                    <a:moveTo>
                      <a:pt x="3362" y="1"/>
                    </a:moveTo>
                    <a:cubicBezTo>
                      <a:pt x="2501" y="1"/>
                      <a:pt x="1639" y="328"/>
                      <a:pt x="982" y="983"/>
                    </a:cubicBezTo>
                    <a:cubicBezTo>
                      <a:pt x="347" y="1621"/>
                      <a:pt x="0" y="2466"/>
                      <a:pt x="0" y="3360"/>
                    </a:cubicBezTo>
                    <a:cubicBezTo>
                      <a:pt x="0" y="4260"/>
                      <a:pt x="347" y="5104"/>
                      <a:pt x="982" y="5739"/>
                    </a:cubicBezTo>
                    <a:cubicBezTo>
                      <a:pt x="1641" y="6398"/>
                      <a:pt x="2500" y="6726"/>
                      <a:pt x="3359" y="6726"/>
                    </a:cubicBezTo>
                    <a:cubicBezTo>
                      <a:pt x="3937" y="6726"/>
                      <a:pt x="4510" y="6561"/>
                      <a:pt x="5027" y="6265"/>
                    </a:cubicBezTo>
                    <a:lnTo>
                      <a:pt x="6741" y="7979"/>
                    </a:lnTo>
                    <a:cubicBezTo>
                      <a:pt x="6914" y="8152"/>
                      <a:pt x="7139" y="8234"/>
                      <a:pt x="7359" y="8234"/>
                    </a:cubicBezTo>
                    <a:cubicBezTo>
                      <a:pt x="7584" y="8234"/>
                      <a:pt x="7808" y="8152"/>
                      <a:pt x="7978" y="7979"/>
                    </a:cubicBezTo>
                    <a:cubicBezTo>
                      <a:pt x="8320" y="7635"/>
                      <a:pt x="8320" y="7083"/>
                      <a:pt x="7978" y="6740"/>
                    </a:cubicBezTo>
                    <a:lnTo>
                      <a:pt x="6264" y="5033"/>
                    </a:lnTo>
                    <a:cubicBezTo>
                      <a:pt x="6556" y="4526"/>
                      <a:pt x="6725" y="3959"/>
                      <a:pt x="6725" y="3360"/>
                    </a:cubicBezTo>
                    <a:cubicBezTo>
                      <a:pt x="6725" y="2466"/>
                      <a:pt x="6377" y="1621"/>
                      <a:pt x="5738" y="983"/>
                    </a:cubicBezTo>
                    <a:cubicBezTo>
                      <a:pt x="5083" y="328"/>
                      <a:pt x="4223" y="1"/>
                      <a:pt x="336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7C85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5" name="Google Shape;3625;p90"/>
              <p:cNvSpPr/>
              <p:nvPr/>
            </p:nvSpPr>
            <p:spPr>
              <a:xfrm>
                <a:off x="2629264" y="865783"/>
                <a:ext cx="1145400" cy="1329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626" name="Google Shape;3626;p90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7" name="Google Shape;3627;p90">
            <a:hlinkClick r:id="rId3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8" name="Google Shape;3628;p90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29" name="Google Shape;3629;p90"/>
          <p:cNvGrpSpPr/>
          <p:nvPr/>
        </p:nvGrpSpPr>
        <p:grpSpPr>
          <a:xfrm>
            <a:off x="5017161" y="2231002"/>
            <a:ext cx="440861" cy="441047"/>
            <a:chOff x="948586" y="2887902"/>
            <a:chExt cx="440861" cy="441047"/>
          </a:xfrm>
        </p:grpSpPr>
        <p:sp>
          <p:nvSpPr>
            <p:cNvPr id="3630" name="Google Shape;3630;p90"/>
            <p:cNvSpPr/>
            <p:nvPr/>
          </p:nvSpPr>
          <p:spPr>
            <a:xfrm>
              <a:off x="948586" y="2887902"/>
              <a:ext cx="440861" cy="441047"/>
            </a:xfrm>
            <a:custGeom>
              <a:avLst/>
              <a:gdLst/>
              <a:ahLst/>
              <a:cxnLst/>
              <a:rect l="l" t="t" r="r" b="b"/>
              <a:pathLst>
                <a:path w="14203" h="14209" extrusionOk="0">
                  <a:moveTo>
                    <a:pt x="7104" y="0"/>
                  </a:moveTo>
                  <a:cubicBezTo>
                    <a:pt x="3186" y="0"/>
                    <a:pt x="0" y="3181"/>
                    <a:pt x="0" y="7099"/>
                  </a:cubicBezTo>
                  <a:cubicBezTo>
                    <a:pt x="0" y="9129"/>
                    <a:pt x="847" y="10953"/>
                    <a:pt x="2209" y="12247"/>
                  </a:cubicBezTo>
                  <a:cubicBezTo>
                    <a:pt x="3484" y="13466"/>
                    <a:pt x="5211" y="14208"/>
                    <a:pt x="7104" y="14208"/>
                  </a:cubicBezTo>
                  <a:cubicBezTo>
                    <a:pt x="8998" y="14208"/>
                    <a:pt x="10725" y="13466"/>
                    <a:pt x="12000" y="12247"/>
                  </a:cubicBezTo>
                  <a:cubicBezTo>
                    <a:pt x="13357" y="10948"/>
                    <a:pt x="14202" y="9129"/>
                    <a:pt x="14202" y="7099"/>
                  </a:cubicBezTo>
                  <a:cubicBezTo>
                    <a:pt x="14202" y="3181"/>
                    <a:pt x="11029" y="0"/>
                    <a:pt x="7104" y="0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90"/>
            <p:cNvSpPr/>
            <p:nvPr/>
          </p:nvSpPr>
          <p:spPr>
            <a:xfrm>
              <a:off x="1037200" y="2982875"/>
              <a:ext cx="263625" cy="251100"/>
            </a:xfrm>
            <a:custGeom>
              <a:avLst/>
              <a:gdLst/>
              <a:ahLst/>
              <a:cxnLst/>
              <a:rect l="l" t="t" r="r" b="b"/>
              <a:pathLst>
                <a:path w="10545" h="10044" extrusionOk="0">
                  <a:moveTo>
                    <a:pt x="6464" y="1218"/>
                  </a:moveTo>
                  <a:lnTo>
                    <a:pt x="6464" y="1897"/>
                  </a:lnTo>
                  <a:lnTo>
                    <a:pt x="4082" y="1897"/>
                  </a:lnTo>
                  <a:lnTo>
                    <a:pt x="4082" y="1218"/>
                  </a:lnTo>
                  <a:close/>
                  <a:moveTo>
                    <a:pt x="1861" y="3953"/>
                  </a:moveTo>
                  <a:lnTo>
                    <a:pt x="1861" y="5651"/>
                  </a:lnTo>
                  <a:lnTo>
                    <a:pt x="3560" y="5651"/>
                  </a:lnTo>
                  <a:lnTo>
                    <a:pt x="3560" y="3953"/>
                  </a:lnTo>
                  <a:close/>
                  <a:moveTo>
                    <a:pt x="4424" y="3953"/>
                  </a:moveTo>
                  <a:lnTo>
                    <a:pt x="4424" y="5651"/>
                  </a:lnTo>
                  <a:lnTo>
                    <a:pt x="6121" y="5651"/>
                  </a:lnTo>
                  <a:lnTo>
                    <a:pt x="6121" y="3953"/>
                  </a:lnTo>
                  <a:close/>
                  <a:moveTo>
                    <a:pt x="6985" y="3953"/>
                  </a:moveTo>
                  <a:lnTo>
                    <a:pt x="6985" y="5651"/>
                  </a:lnTo>
                  <a:lnTo>
                    <a:pt x="8684" y="5651"/>
                  </a:lnTo>
                  <a:lnTo>
                    <a:pt x="8684" y="3953"/>
                  </a:lnTo>
                  <a:close/>
                  <a:moveTo>
                    <a:pt x="1861" y="6484"/>
                  </a:moveTo>
                  <a:lnTo>
                    <a:pt x="1861" y="8178"/>
                  </a:lnTo>
                  <a:lnTo>
                    <a:pt x="3560" y="8178"/>
                  </a:lnTo>
                  <a:lnTo>
                    <a:pt x="3560" y="6484"/>
                  </a:lnTo>
                  <a:close/>
                  <a:moveTo>
                    <a:pt x="4424" y="6484"/>
                  </a:moveTo>
                  <a:lnTo>
                    <a:pt x="4424" y="8178"/>
                  </a:lnTo>
                  <a:lnTo>
                    <a:pt x="6121" y="8178"/>
                  </a:lnTo>
                  <a:lnTo>
                    <a:pt x="6121" y="6484"/>
                  </a:lnTo>
                  <a:close/>
                  <a:moveTo>
                    <a:pt x="6985" y="6484"/>
                  </a:moveTo>
                  <a:lnTo>
                    <a:pt x="6985" y="8178"/>
                  </a:lnTo>
                  <a:lnTo>
                    <a:pt x="8684" y="8178"/>
                  </a:lnTo>
                  <a:lnTo>
                    <a:pt x="8684" y="6484"/>
                  </a:lnTo>
                  <a:close/>
                  <a:moveTo>
                    <a:pt x="9527" y="3109"/>
                  </a:moveTo>
                  <a:lnTo>
                    <a:pt x="9527" y="9026"/>
                  </a:lnTo>
                  <a:lnTo>
                    <a:pt x="1018" y="9026"/>
                  </a:lnTo>
                  <a:lnTo>
                    <a:pt x="1018" y="3109"/>
                  </a:lnTo>
                  <a:close/>
                  <a:moveTo>
                    <a:pt x="506" y="0"/>
                  </a:moveTo>
                  <a:cubicBezTo>
                    <a:pt x="230" y="0"/>
                    <a:pt x="1" y="231"/>
                    <a:pt x="1" y="507"/>
                  </a:cubicBezTo>
                  <a:lnTo>
                    <a:pt x="1" y="9533"/>
                  </a:lnTo>
                  <a:cubicBezTo>
                    <a:pt x="1" y="9819"/>
                    <a:pt x="230" y="10043"/>
                    <a:pt x="506" y="10043"/>
                  </a:cubicBezTo>
                  <a:lnTo>
                    <a:pt x="10034" y="10043"/>
                  </a:lnTo>
                  <a:cubicBezTo>
                    <a:pt x="10320" y="10043"/>
                    <a:pt x="10545" y="9819"/>
                    <a:pt x="10545" y="9533"/>
                  </a:cubicBezTo>
                  <a:lnTo>
                    <a:pt x="10545" y="507"/>
                  </a:lnTo>
                  <a:cubicBezTo>
                    <a:pt x="10545" y="231"/>
                    <a:pt x="10320" y="0"/>
                    <a:pt x="1003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2" name="Google Shape;3632;p90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633" name="Google Shape;3633;p90">
            <a:hlinkClick r:id="rId3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898" y="3529310"/>
            <a:ext cx="6094889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95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w to Code Workshop by Slidesgo">
  <a:themeElements>
    <a:clrScheme name="Simple Light">
      <a:dk1>
        <a:srgbClr val="1E1E2C"/>
      </a:dk1>
      <a:lt1>
        <a:srgbClr val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84</Words>
  <Application>Microsoft Office PowerPoint</Application>
  <PresentationFormat>Apresentação na tela (16:9)</PresentationFormat>
  <Paragraphs>46</Paragraphs>
  <Slides>8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Fira Code Light</vt:lpstr>
      <vt:lpstr>Roboto Condensed Light</vt:lpstr>
      <vt:lpstr>Oswald</vt:lpstr>
      <vt:lpstr>Arial</vt:lpstr>
      <vt:lpstr>Fira Code</vt:lpstr>
      <vt:lpstr>How to Code Workshop by Slidesgo</vt:lpstr>
      <vt:lpstr>Feito por estudantes para estudantes</vt:lpstr>
      <vt:lpstr>Desafios da Fatec</vt:lpstr>
      <vt:lpstr>Requisitos previstos no Site</vt:lpstr>
      <vt:lpstr>&lt;H1&gt; Protótipo &lt;/H1&gt;</vt:lpstr>
      <vt:lpstr>&lt;Title&gt; Tela Principal &lt;/Title&gt;</vt:lpstr>
      <vt:lpstr>&lt;Title&gt; Tela de Cadastro &lt;/Title&gt;</vt:lpstr>
      <vt:lpstr>&lt;Title&gt; Tela Perfil de Usuário &lt;/Title&gt;</vt:lpstr>
      <vt:lpstr>Obrigado pela Atenção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Feito por estudantes para estudantes</dc:title>
  <dc:creator>Aluno Fatec Itapira</dc:creator>
  <cp:lastModifiedBy>Aluno Fatec Itapira</cp:lastModifiedBy>
  <cp:revision>9</cp:revision>
  <dcterms:modified xsi:type="dcterms:W3CDTF">2022-06-21T00:24:57Z</dcterms:modified>
</cp:coreProperties>
</file>