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Intro" charset="1" panose="020000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  <p:embeddedFont>
      <p:font typeface="Open Sauce Italics" charset="1" panose="00000500000000000000"/>
      <p:regular r:id="rId17"/>
    </p:embeddedFont>
    <p:embeddedFont>
      <p:font typeface="Open Sauce Bold Italics" charset="1" panose="000008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 Light Italics" charset="1" panose="00000400000000000000"/>
      <p:regular r:id="rId20"/>
    </p:embeddedFont>
    <p:embeddedFont>
      <p:font typeface="Open Sauce Medium" charset="1" panose="00000600000000000000"/>
      <p:regular r:id="rId21"/>
    </p:embeddedFont>
    <p:embeddedFont>
      <p:font typeface="Open Sauce Medium Italics" charset="1" panose="00000600000000000000"/>
      <p:regular r:id="rId22"/>
    </p:embeddedFont>
    <p:embeddedFont>
      <p:font typeface="Open Sauce Semi-Bold" charset="1" panose="00000700000000000000"/>
      <p:regular r:id="rId23"/>
    </p:embeddedFont>
    <p:embeddedFont>
      <p:font typeface="Open Sauce Semi-Bold Italics" charset="1" panose="00000700000000000000"/>
      <p:regular r:id="rId24"/>
    </p:embeddedFont>
    <p:embeddedFont>
      <p:font typeface="Open Sauce Heavy" charset="1" panose="00000A00000000000000"/>
      <p:regular r:id="rId25"/>
    </p:embeddedFont>
    <p:embeddedFont>
      <p:font typeface="Open Sauce Heavy Italics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4389" y="3752736"/>
            <a:ext cx="12699222" cy="324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9"/>
              </a:lnSpc>
            </a:pPr>
            <a:r>
              <a:rPr lang="en-US" sz="14174">
                <a:solidFill>
                  <a:srgbClr val="000000"/>
                </a:solidFill>
                <a:latin typeface="Intro Bold"/>
              </a:rPr>
              <a:t>WHAT TO DO TODAY?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0800" y="9078837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6"/>
                </a:lnTo>
                <a:lnTo>
                  <a:pt x="0" y="358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70800" y="1412088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5"/>
                </a:lnTo>
                <a:lnTo>
                  <a:pt x="0" y="358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74403" y="7365504"/>
            <a:ext cx="10720144" cy="116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Glacial Indifference"/>
              </a:rPr>
              <a:t>André Avelar, Arthur Alexi, Lucas Santos, Matheus Fontes, Pablo Augusto e Pedro Reis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3075" y="9258300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62823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366115" y="-242365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918865" y="6010120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5665710" y="3251909"/>
          <a:ext cx="7315200" cy="5457825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10263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ro"/>
                        </a:rPr>
                        <a:t>Componente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ntro Bold"/>
                        </a:rPr>
                        <a:t>FUNÇÃO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andré avelar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Desenvolvedor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Arthur Alexi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Designer ux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Lucas Santos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desenvolvedor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Matheus Fontes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desenvolvedor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Pablo Augusto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full stack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5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Pedro Reis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545454"/>
                          </a:solidFill>
                          <a:latin typeface="Intro"/>
                        </a:rPr>
                        <a:t>desenvolvedor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2818067" y="1679575"/>
            <a:ext cx="12651866" cy="102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</a:pPr>
            <a:r>
              <a:rPr lang="en-US" sz="7680">
                <a:solidFill>
                  <a:srgbClr val="292929"/>
                </a:solidFill>
                <a:latin typeface="Intro Bold"/>
              </a:rPr>
              <a:t>COMPONENTES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3223" y="3941182"/>
            <a:ext cx="13641555" cy="247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1"/>
              </a:lnSpc>
            </a:pPr>
            <a:r>
              <a:rPr lang="en-US" sz="8712">
                <a:solidFill>
                  <a:srgbClr val="292929"/>
                </a:solidFill>
                <a:latin typeface="Intro Bold"/>
              </a:rPr>
              <a:t>PROPOSTA DE DESENVOLVIMENTO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3075" y="9258300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62823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366115" y="-242365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918865" y="6010120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8067" y="1679575"/>
            <a:ext cx="12651866" cy="199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</a:pPr>
            <a:r>
              <a:rPr lang="en-US" sz="7680">
                <a:solidFill>
                  <a:srgbClr val="292929"/>
                </a:solidFill>
                <a:latin typeface="Intro Bold"/>
              </a:rPr>
              <a:t>OBJETIVO E PÚBLICO-ALVO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70508" y="4835199"/>
            <a:ext cx="685219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92929"/>
                </a:solidFill>
                <a:latin typeface="Open Sauce Bold"/>
              </a:rPr>
              <a:t>Público-alvo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89878" y="6065829"/>
            <a:ext cx="6013453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92929"/>
                </a:solidFill>
                <a:latin typeface="Open Sauce"/>
              </a:rPr>
              <a:t>Qualquer pessoa que queira organizar as tarefas diárias pessoais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72252" y="6065829"/>
            <a:ext cx="595049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92929"/>
                </a:solidFill>
                <a:latin typeface="Open Sauce"/>
              </a:rPr>
              <a:t>Gerenciamento de tarefas diárias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9352" y="4835199"/>
            <a:ext cx="663629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92929"/>
                </a:solidFill>
                <a:latin typeface="Open Sauce Bold"/>
              </a:rPr>
              <a:t>Objetivo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4959" y="-2982803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632559" y="7865145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911889" y="1144308"/>
            <a:ext cx="2215619" cy="269903"/>
          </a:xfrm>
          <a:custGeom>
            <a:avLst/>
            <a:gdLst/>
            <a:ahLst/>
            <a:cxnLst/>
            <a:rect r="r" b="b" t="t" l="l"/>
            <a:pathLst>
              <a:path h="269903" w="2215619">
                <a:moveTo>
                  <a:pt x="0" y="0"/>
                </a:moveTo>
                <a:lnTo>
                  <a:pt x="2215619" y="0"/>
                </a:lnTo>
                <a:lnTo>
                  <a:pt x="2215619" y="269903"/>
                </a:lnTo>
                <a:lnTo>
                  <a:pt x="0" y="2699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39031" y="9858512"/>
            <a:ext cx="2215619" cy="269903"/>
          </a:xfrm>
          <a:custGeom>
            <a:avLst/>
            <a:gdLst/>
            <a:ahLst/>
            <a:cxnLst/>
            <a:rect r="r" b="b" t="t" l="l"/>
            <a:pathLst>
              <a:path h="269903" w="2215619">
                <a:moveTo>
                  <a:pt x="0" y="0"/>
                </a:moveTo>
                <a:lnTo>
                  <a:pt x="2215619" y="0"/>
                </a:lnTo>
                <a:lnTo>
                  <a:pt x="2215619" y="269902"/>
                </a:lnTo>
                <a:lnTo>
                  <a:pt x="0" y="2699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86861" y="1266688"/>
            <a:ext cx="8933649" cy="62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5"/>
              </a:lnSpc>
              <a:spcBef>
                <a:spcPct val="0"/>
              </a:spcBef>
            </a:pPr>
            <a:r>
              <a:rPr lang="en-US" sz="3711">
                <a:solidFill>
                  <a:srgbClr val="292929"/>
                </a:solidFill>
                <a:latin typeface="Glacial Indifference Bold"/>
              </a:rPr>
              <a:t>Login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86861" y="3374888"/>
            <a:ext cx="8933649" cy="62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5"/>
              </a:lnSpc>
              <a:spcBef>
                <a:spcPct val="0"/>
              </a:spcBef>
            </a:pPr>
            <a:r>
              <a:rPr lang="en-US" sz="3711">
                <a:solidFill>
                  <a:srgbClr val="292929"/>
                </a:solidFill>
                <a:latin typeface="Glacial Indifference Bold"/>
              </a:rPr>
              <a:t>Cadastrar tarefas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86861" y="5482121"/>
            <a:ext cx="8933649" cy="62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5"/>
              </a:lnSpc>
              <a:spcBef>
                <a:spcPct val="0"/>
              </a:spcBef>
            </a:pPr>
            <a:r>
              <a:rPr lang="en-US" sz="3711">
                <a:solidFill>
                  <a:srgbClr val="292929"/>
                </a:solidFill>
                <a:latin typeface="Glacial Indifference Bold"/>
              </a:rPr>
              <a:t>Confirmar tarefas que foram feitas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86861" y="7589354"/>
            <a:ext cx="8933649" cy="62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5"/>
              </a:lnSpc>
              <a:spcBef>
                <a:spcPct val="0"/>
              </a:spcBef>
            </a:pPr>
            <a:r>
              <a:rPr lang="en-US" sz="3711">
                <a:solidFill>
                  <a:srgbClr val="292929"/>
                </a:solidFill>
                <a:latin typeface="Glacial Indifference Bold"/>
              </a:rPr>
              <a:t>Feedback visual de tarefas cadastradas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86861" y="2158469"/>
            <a:ext cx="8933649" cy="4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292929"/>
                </a:solidFill>
                <a:latin typeface="Open Sauce"/>
              </a:rPr>
              <a:t>O usuário deve ser capaz de logar no sistema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86861" y="4266669"/>
            <a:ext cx="8933649" cy="4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292929"/>
                </a:solidFill>
                <a:latin typeface="Open Sauce"/>
              </a:rPr>
              <a:t>O usuário deve conseguir cadastrar tarefas diárias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86861" y="6373902"/>
            <a:ext cx="8933649" cy="4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292929"/>
                </a:solidFill>
                <a:latin typeface="Open Sauce"/>
              </a:rPr>
              <a:t>O usuário deve conseguir finalizar as tarefas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86861" y="8481134"/>
            <a:ext cx="8933649" cy="95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292929"/>
                </a:solidFill>
                <a:latin typeface="Open Sauce"/>
              </a:rPr>
              <a:t>O usuário deve conseguir ver tarefas já realizadas em outros dias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117180"/>
            <a:ext cx="7758161" cy="316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169"/>
              </a:lnSpc>
            </a:pPr>
            <a:r>
              <a:rPr lang="en-US" sz="8169" spc="163">
                <a:solidFill>
                  <a:srgbClr val="292929"/>
                </a:solidFill>
                <a:latin typeface="Intro Bold"/>
              </a:rPr>
              <a:t>PRINCIPAIS FUNCIONALIDADES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6650" y="616578"/>
            <a:ext cx="16014700" cy="85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83"/>
              </a:lnSpc>
            </a:pPr>
            <a:r>
              <a:rPr lang="en-US" sz="5569" spc="111">
                <a:solidFill>
                  <a:srgbClr val="292929"/>
                </a:solidFill>
                <a:latin typeface="Intro Bold"/>
              </a:rPr>
              <a:t>TELAS DO APP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575948" y="66675"/>
            <a:ext cx="1645377" cy="1474856"/>
          </a:xfrm>
          <a:custGeom>
            <a:avLst/>
            <a:gdLst/>
            <a:ahLst/>
            <a:cxnLst/>
            <a:rect r="r" b="b" t="t" l="l"/>
            <a:pathLst>
              <a:path h="1474856" w="1645377">
                <a:moveTo>
                  <a:pt x="0" y="0"/>
                </a:moveTo>
                <a:lnTo>
                  <a:pt x="1645377" y="0"/>
                </a:lnTo>
                <a:lnTo>
                  <a:pt x="1645377" y="1474856"/>
                </a:lnTo>
                <a:lnTo>
                  <a:pt x="0" y="147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85859" y="8218544"/>
            <a:ext cx="2234932" cy="2003312"/>
          </a:xfrm>
          <a:custGeom>
            <a:avLst/>
            <a:gdLst/>
            <a:ahLst/>
            <a:cxnLst/>
            <a:rect r="r" b="b" t="t" l="l"/>
            <a:pathLst>
              <a:path h="2003312" w="2234932">
                <a:moveTo>
                  <a:pt x="0" y="0"/>
                </a:moveTo>
                <a:lnTo>
                  <a:pt x="2234932" y="0"/>
                </a:lnTo>
                <a:lnTo>
                  <a:pt x="2234932" y="2003312"/>
                </a:lnTo>
                <a:lnTo>
                  <a:pt x="0" y="200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42088" y="66675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93379" y="9922684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2" y="0"/>
                </a:lnTo>
                <a:lnTo>
                  <a:pt x="2455892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1474" y="1627591"/>
            <a:ext cx="2921445" cy="6383317"/>
          </a:xfrm>
          <a:custGeom>
            <a:avLst/>
            <a:gdLst/>
            <a:ahLst/>
            <a:cxnLst/>
            <a:rect r="r" b="b" t="t" l="l"/>
            <a:pathLst>
              <a:path h="6383317" w="2921445">
                <a:moveTo>
                  <a:pt x="0" y="0"/>
                </a:moveTo>
                <a:lnTo>
                  <a:pt x="2921444" y="0"/>
                </a:lnTo>
                <a:lnTo>
                  <a:pt x="2921444" y="6383317"/>
                </a:lnTo>
                <a:lnTo>
                  <a:pt x="0" y="63833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83518" y="1627591"/>
            <a:ext cx="2938774" cy="6392028"/>
          </a:xfrm>
          <a:custGeom>
            <a:avLst/>
            <a:gdLst/>
            <a:ahLst/>
            <a:cxnLst/>
            <a:rect r="r" b="b" t="t" l="l"/>
            <a:pathLst>
              <a:path h="6392028" w="2938774">
                <a:moveTo>
                  <a:pt x="0" y="0"/>
                </a:moveTo>
                <a:lnTo>
                  <a:pt x="2938774" y="0"/>
                </a:lnTo>
                <a:lnTo>
                  <a:pt x="2938774" y="6392027"/>
                </a:lnTo>
                <a:lnTo>
                  <a:pt x="0" y="63920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14007" y="1627610"/>
            <a:ext cx="2948201" cy="6400700"/>
          </a:xfrm>
          <a:custGeom>
            <a:avLst/>
            <a:gdLst/>
            <a:ahLst/>
            <a:cxnLst/>
            <a:rect r="r" b="b" t="t" l="l"/>
            <a:pathLst>
              <a:path h="6400700" w="2948201">
                <a:moveTo>
                  <a:pt x="0" y="0"/>
                </a:moveTo>
                <a:lnTo>
                  <a:pt x="2948201" y="0"/>
                </a:lnTo>
                <a:lnTo>
                  <a:pt x="2948201" y="6400700"/>
                </a:lnTo>
                <a:lnTo>
                  <a:pt x="0" y="6400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52808" y="1665109"/>
            <a:ext cx="2963718" cy="6400700"/>
          </a:xfrm>
          <a:custGeom>
            <a:avLst/>
            <a:gdLst/>
            <a:ahLst/>
            <a:cxnLst/>
            <a:rect r="r" b="b" t="t" l="l"/>
            <a:pathLst>
              <a:path h="6400700" w="2963718">
                <a:moveTo>
                  <a:pt x="0" y="0"/>
                </a:moveTo>
                <a:lnTo>
                  <a:pt x="2963718" y="0"/>
                </a:lnTo>
                <a:lnTo>
                  <a:pt x="2963718" y="6400700"/>
                </a:lnTo>
                <a:lnTo>
                  <a:pt x="0" y="6400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04256" y="8582343"/>
            <a:ext cx="1361027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292929"/>
                </a:solidFill>
                <a:latin typeface="Glacial Indifference"/>
              </a:rPr>
              <a:t>https://www.figma.com/file/USUh1MwTLREbVPYlHYCAZ9/What-to-do-today%3F?type=design&amp;node-id=0%3A1&amp;mode=design&amp;t=iXsmO5ajN1ziBsJ3-1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DAFtA5R32oQ</dc:identifier>
  <dcterms:modified xsi:type="dcterms:W3CDTF">2011-08-01T06:04:30Z</dcterms:modified>
  <cp:revision>1</cp:revision>
  <dc:title>WHAT TO DO TODAY?</dc:title>
</cp:coreProperties>
</file>