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4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dirty="0"/>
              <a:t>Conversion Rate Stuff</a:t>
            </a:r>
            <a:endParaRPr lang="en-GB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/>
              <a:t>(that we should be aware of)</a:t>
            </a:r>
            <a:endParaRPr lang="en-GB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929765" y="4792345"/>
            <a:ext cx="88188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GB" altLang="en-US"/>
          </a:p>
          <a:p>
            <a:r>
              <a:rPr lang="en-GB" altLang="en-US"/>
              <a:t>All charts are regarding ecommerce and come from the source below. All data has been aggregated from a number of recent studies.</a:t>
            </a:r>
            <a:endParaRPr lang="en-GB" altLang="en-US"/>
          </a:p>
          <a:p>
            <a:r>
              <a:rPr lang="en-GB" altLang="en-US"/>
              <a:t>https://www.growcode.com/blog/ecommerce-conversion-rate/</a:t>
            </a: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GB" altLang="en-US"/>
              <a:t>A cool conversion funnel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48130" y="1658620"/>
            <a:ext cx="80498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50060" y="713740"/>
            <a:ext cx="6938645" cy="533590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1177925" y="3821430"/>
            <a:ext cx="150749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43125" y="1235075"/>
            <a:ext cx="6712585" cy="48583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/>
              <a:t>Social media conversion rates are among the lowest. E-mail is significantly better. 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2170430"/>
            <a:ext cx="5708015" cy="403288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61915" y="3017520"/>
            <a:ext cx="7287260" cy="2682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655" y="220980"/>
            <a:ext cx="10515600" cy="1325563"/>
          </a:xfrm>
        </p:spPr>
        <p:txBody>
          <a:bodyPr>
            <a:normAutofit fontScale="90000"/>
          </a:bodyPr>
          <a:p>
            <a:r>
              <a:rPr lang="en-GB" altLang="en-US"/>
              <a:t>I still think we should put a greater emphasis on Reddit for our social media. I think the Sleep Coach content would fit this motivational group. </a:t>
            </a:r>
            <a:endParaRPr lang="en-GB" altLang="en-US"/>
          </a:p>
        </p:txBody>
      </p:sp>
      <p:pic>
        <p:nvPicPr>
          <p:cNvPr id="5" name="Picture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99440" y="1642110"/>
            <a:ext cx="7981950" cy="48558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973185" y="4681855"/>
            <a:ext cx="26612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1500 people on this</a:t>
            </a:r>
            <a:endParaRPr lang="en-GB" altLang="en-US"/>
          </a:p>
          <a:p>
            <a:r>
              <a:rPr lang="en-GB" altLang="en-US"/>
              <a:t>Subreddit RIGHT NOW!</a:t>
            </a:r>
            <a:endParaRPr lang="en-GB" altLang="en-US"/>
          </a:p>
          <a:p>
            <a:r>
              <a:rPr lang="en-GB" altLang="en-US"/>
              <a:t>Look at the total number of members. </a:t>
            </a:r>
            <a:endParaRPr lang="en-GB" alt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207250" y="4900930"/>
            <a:ext cx="1736090" cy="403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/>
              <a:t>Social media very low for Health &amp; Beauty.</a:t>
            </a:r>
            <a:br>
              <a:rPr lang="en-GB" altLang="en-US"/>
            </a:br>
            <a:r>
              <a:rPr lang="en-GB" altLang="en-US"/>
              <a:t>Email leads the way. 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40050" y="1855470"/>
            <a:ext cx="5822950" cy="4561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/>
              <a:t>Paypal is definitely worth paying slightly higher fees for. 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5455" y="1691005"/>
            <a:ext cx="8098155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679180" y="3786505"/>
            <a:ext cx="19304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This is from Paypal themselves, but there are plenty of other sources saying similar. However, it does vary significanty by country. </a:t>
            </a:r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821</Words>
  <Application>WPS Presentation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Conversion Rate Stuff</vt:lpstr>
      <vt:lpstr>A cool conversion funnel</vt:lpstr>
      <vt:lpstr>PowerPoint 演示文稿</vt:lpstr>
      <vt:lpstr>PowerPoint 演示文稿</vt:lpstr>
      <vt:lpstr>Social media conversion rates are among the lowest. E-mail is significantly better. </vt:lpstr>
      <vt:lpstr>PowerPoint 演示文稿</vt:lpstr>
      <vt:lpstr>Social media very low for Health &amp; Beauty. Email leads the way. </vt:lpstr>
      <vt:lpstr>Paypal is definitely worth paying slightly higher fees for.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Concepts and Challenges</dc:title>
  <dc:creator/>
  <cp:lastModifiedBy>Haamiyah</cp:lastModifiedBy>
  <cp:revision>3</cp:revision>
  <dcterms:created xsi:type="dcterms:W3CDTF">2021-06-03T18:37:00Z</dcterms:created>
  <dcterms:modified xsi:type="dcterms:W3CDTF">2021-06-03T18:50:36Z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2057-11.2.0.10132</vt:lpwstr>
  </property>
</Properties>
</file>