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046" autoAdjust="0"/>
  </p:normalViewPr>
  <p:slideViewPr>
    <p:cSldViewPr>
      <p:cViewPr>
        <p:scale>
          <a:sx n="59" d="100"/>
          <a:sy n="59" d="100"/>
        </p:scale>
        <p:origin x="-1602" y="-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8BE2C-87DE-4C86-AD49-66158C226633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5161B-8C3B-4767-9EAF-87F63659D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1970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Idioma_ingl%C3%A9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s.wikipedia.org/wiki/Elige_tu_propia_aventura#cite_note-1" TargetMode="External"/><Relationship Id="rId5" Type="http://schemas.openxmlformats.org/officeDocument/2006/relationships/hyperlink" Target="https://es.wikipedia.org/wiki/Librojuego" TargetMode="External"/><Relationship Id="rId4" Type="http://schemas.openxmlformats.org/officeDocument/2006/relationships/hyperlink" Target="https://es.wikipedia.org/wiki/Hiperficci%C3%B3n_explorativa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Somos alumnos de la primer cohorte de la tecnicatura en programación</a:t>
            </a:r>
            <a:r>
              <a:rPr lang="es-ES" baseline="0" dirty="0" smtClean="0"/>
              <a:t>  de la UTN REGIONAL San Rafael. Nuestro grupo esta compuesto por 9 integrantes provenientes de San Rafael y Buenos Aires. En este video presentaremos un proyecto en el que hemos utilizado el programa </a:t>
            </a:r>
            <a:r>
              <a:rPr lang="es-ES" baseline="0" dirty="0" err="1" smtClean="0"/>
              <a:t>pseint</a:t>
            </a:r>
            <a:r>
              <a:rPr lang="es-ES" baseline="0" dirty="0" smtClean="0"/>
              <a:t>.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PSeInt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es una herramienta para asistir a un estudiante en sus primeros pasos en programación. Mediante un simple e intuitivo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pseudolenguaje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 español (complementado con un editor de diagramas de flujo), nos permite centrar nuestra atención en los conceptos fundamentales de la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programacion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161B-8C3B-4767-9EAF-87F63659DFD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48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Titulo: Elige tu propia aventura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(título original en 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Idioma inglés"/>
              </a:rPr>
              <a:t>inglés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 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Choose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Own</a:t>
            </a:r>
            <a:r>
              <a:rPr lang="es-E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Adventure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 el nombre de una serie de libros juveniles de 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iperficción explorativa"/>
              </a:rPr>
              <a:t>hiperficción</a:t>
            </a:r>
            <a:r>
              <a:rPr lang="es-E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iperficción explorativa"/>
              </a:rPr>
              <a:t> 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iperficción explorativa"/>
              </a:rPr>
              <a:t>explorativa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también conocidos como «</a:t>
            </a:r>
            <a:r>
              <a:rPr lang="es-E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brojuego"/>
              </a:rPr>
              <a:t>librojuegos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» publicado en 1979,</a:t>
            </a:r>
            <a:r>
              <a:rPr lang="es-E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1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 en los que el lector toma decisiones sobre la forma de actuar que tienen los personajes y modifica así el transcurrir de la historia.</a:t>
            </a:r>
          </a:p>
          <a:p>
            <a:r>
              <a:rPr lang="es-ES" dirty="0" smtClean="0"/>
              <a:t>Código Inteligente: El código por si solo elige la posición de un arreglo de acuerdo a las</a:t>
            </a:r>
            <a:r>
              <a:rPr lang="es-ES" baseline="0" dirty="0" smtClean="0"/>
              <a:t> opciones digitadas por el usuario y lo lleva a recorrer la historia y a modificarla a su gusto.</a:t>
            </a:r>
            <a:endParaRPr lang="es-ES" dirty="0" smtClean="0"/>
          </a:p>
          <a:p>
            <a:r>
              <a:rPr lang="es-ES" dirty="0" smtClean="0"/>
              <a:t>Sintetizado:</a:t>
            </a:r>
            <a:r>
              <a:rPr lang="es-ES" baseline="0" dirty="0" smtClean="0"/>
              <a:t> Gracias al uso de matrices y arreglos se logró en pocas líneas obtener un código que funciona correctamente sin necesidad de extensos códigos. </a:t>
            </a:r>
            <a:endParaRPr lang="es-ES" dirty="0" smtClean="0"/>
          </a:p>
          <a:p>
            <a:r>
              <a:rPr lang="es-ES" dirty="0" smtClean="0"/>
              <a:t>Integrador: Pudimos integrar distintos conocimientos</a:t>
            </a:r>
            <a:r>
              <a:rPr lang="es-ES" baseline="0" dirty="0" smtClean="0"/>
              <a:t> de fundamentos de la programación y matemáticas como m</a:t>
            </a:r>
            <a:r>
              <a:rPr lang="es-ES" dirty="0" smtClean="0"/>
              <a:t>atrices,</a:t>
            </a:r>
            <a:r>
              <a:rPr lang="es-ES" baseline="0" dirty="0" smtClean="0"/>
              <a:t> arreglos, ciclos, etc.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161B-8C3B-4767-9EAF-87F63659DFD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0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Como mencionamos anteriormente </a:t>
            </a:r>
            <a:r>
              <a:rPr lang="es-E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pseint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cuenta con un </a:t>
            </a:r>
            <a:r>
              <a:rPr lang="es-E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 un editor de diagramas de flujo y NS.</a:t>
            </a:r>
            <a:r>
              <a:rPr lang="es-E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forma resumida vamos a recorrer el proyecto.</a:t>
            </a:r>
          </a:p>
          <a:p>
            <a:r>
              <a:rPr lang="es-ES" dirty="0" smtClean="0"/>
              <a:t>Ahora</a:t>
            </a:r>
            <a:r>
              <a:rPr lang="es-ES" baseline="0" dirty="0" smtClean="0"/>
              <a:t> nuestros compañeros pasaran a explicar el código y a ejecutar el programa. 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65161B-8C3B-4767-9EAF-87F63659DFD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377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2225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0839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90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859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15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5602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0173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0498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383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037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F9AF7-6510-4E45-94E5-0284D1D7D960}" type="datetimeFigureOut">
              <a:rPr lang="es-ES" smtClean="0"/>
              <a:t>23/05/2022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E7F30-E00C-4E33-AE00-9D8BA4F252E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4499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7" t="9060" r="9687" b="12985"/>
          <a:stretch/>
        </p:blipFill>
        <p:spPr>
          <a:xfrm>
            <a:off x="2539496" y="915566"/>
            <a:ext cx="3294809" cy="3185645"/>
          </a:xfrm>
          <a:prstGeom prst="ellips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92690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55776" y="555526"/>
            <a:ext cx="3557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 smtClean="0">
                <a:latin typeface="Bebas Neue" pitchFamily="34" charset="0"/>
              </a:rPr>
              <a:t>¿QUIÉNES SOMOS?</a:t>
            </a:r>
            <a:endParaRPr lang="es-ES" sz="4800" dirty="0">
              <a:latin typeface="Bebas Neue" pitchFamily="34" charset="0"/>
            </a:endParaRPr>
          </a:p>
        </p:txBody>
      </p:sp>
      <p:pic>
        <p:nvPicPr>
          <p:cNvPr id="1026" name="Picture 2" descr="Por qué aprender a programar en Pseint? - Aprender a programar PRO!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508">
            <a:off x="4919627" y="1941476"/>
            <a:ext cx="2566880" cy="214292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a UTN regional San Rafael no adhirió al pase sanitario | Vía San Rafael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95"/>
          <a:stretch/>
        </p:blipFill>
        <p:spPr bwMode="auto">
          <a:xfrm rot="21171719">
            <a:off x="1221483" y="2021371"/>
            <a:ext cx="2668585" cy="1983125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736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91880" y="1999076"/>
            <a:ext cx="431881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400" dirty="0" smtClean="0">
                <a:latin typeface="Bebas Neue" pitchFamily="34" charset="0"/>
              </a:rPr>
              <a:t>innovador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400" dirty="0" smtClean="0">
                <a:latin typeface="Bebas Neue" pitchFamily="34" charset="0"/>
              </a:rPr>
              <a:t>Código inteligente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400" dirty="0" smtClean="0">
                <a:latin typeface="Bebas Neue" pitchFamily="34" charset="0"/>
              </a:rPr>
              <a:t>Sintetizado</a:t>
            </a:r>
          </a:p>
          <a:p>
            <a:pPr marL="685800" indent="-685800">
              <a:buFont typeface="Wingdings" panose="05000000000000000000" pitchFamily="2" charset="2"/>
              <a:buChar char="ü"/>
            </a:pPr>
            <a:r>
              <a:rPr lang="es-ES" sz="4400" dirty="0" smtClean="0">
                <a:latin typeface="Bebas Neue" pitchFamily="34" charset="0"/>
              </a:rPr>
              <a:t>Integrador</a:t>
            </a:r>
            <a:endParaRPr lang="es-ES" sz="4400" dirty="0">
              <a:latin typeface="Bebas Neue" pitchFamily="34" charset="0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1706117" y="267494"/>
            <a:ext cx="56146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 smtClean="0">
                <a:latin typeface="Bebas Neue" pitchFamily="34" charset="0"/>
              </a:rPr>
              <a:t>Nuestro proyecto:</a:t>
            </a:r>
          </a:p>
          <a:p>
            <a:pPr algn="ctr"/>
            <a:r>
              <a:rPr lang="es-ES" sz="4800" dirty="0" smtClean="0">
                <a:latin typeface="Bebas Neue" pitchFamily="34" charset="0"/>
              </a:rPr>
              <a:t>“elige tu propia aventura”</a:t>
            </a:r>
            <a:endParaRPr lang="es-ES" sz="4800" dirty="0">
              <a:latin typeface="Bebas Neue" pitchFamily="34" charset="0"/>
            </a:endParaRPr>
          </a:p>
        </p:txBody>
      </p:sp>
      <p:pic>
        <p:nvPicPr>
          <p:cNvPr id="3074" name="Picture 2" descr="LA CUEVA DEL TIEMPO : Edward Packard / Paul Granger: Libros - Amaz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86" b="97803" l="9961" r="89974">
                        <a14:foregroundMark x1="22461" y1="91895" x2="22461" y2="82813"/>
                        <a14:foregroundMark x1="22461" y1="94287" x2="27344" y2="918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813785"/>
            <a:ext cx="2222017" cy="296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08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2414952" y="1779662"/>
            <a:ext cx="3936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800" dirty="0" smtClean="0">
                <a:latin typeface="Bebas Neue" pitchFamily="34" charset="0"/>
              </a:rPr>
              <a:t>Resumen proyecto</a:t>
            </a:r>
          </a:p>
          <a:p>
            <a:pPr algn="ctr"/>
            <a:r>
              <a:rPr lang="es-ES" sz="4800" dirty="0" smtClean="0">
                <a:latin typeface="Bebas Neue" pitchFamily="34" charset="0"/>
              </a:rPr>
              <a:t>Diagrama de flujo</a:t>
            </a:r>
            <a:endParaRPr lang="es-ES" sz="4800" dirty="0">
              <a:latin typeface="Bebas Neue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484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167</Words>
  <Application>Microsoft Office PowerPoint</Application>
  <PresentationFormat>Presentación en pantalla (16:9)</PresentationFormat>
  <Paragraphs>19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Bebas Neue</vt:lpstr>
      <vt:lpstr>Wingdings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Melisa Riera</dc:creator>
  <cp:lastModifiedBy>Melisa Riera</cp:lastModifiedBy>
  <cp:revision>5</cp:revision>
  <dcterms:created xsi:type="dcterms:W3CDTF">2022-05-23T21:00:54Z</dcterms:created>
  <dcterms:modified xsi:type="dcterms:W3CDTF">2022-05-23T21:42:17Z</dcterms:modified>
</cp:coreProperties>
</file>