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03B61-59EF-4A49-99E6-E2B4ED59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2F4815-9874-445E-8B94-95E8D92CE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72A9B3-05ED-4394-9BC9-55E02E20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E96-6151-4C50-BA41-DEDE87A7A39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D4257A-AC06-4B74-B2CC-9F1CCF61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932902-E1D4-409E-BFCA-D936C2D9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B13-1645-4C89-B66D-6E1098213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8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7DAF7-8D15-42F9-BD92-BE792D23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D450CF-B544-435A-A581-3BB3DC63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164429-28DA-46D8-BC6D-330492DA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E96-6151-4C50-BA41-DEDE87A7A39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4BD3B8-CBA2-4A73-9859-C5C024A3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426684-8D10-46FC-AA1A-53E5049B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B13-1645-4C89-B66D-6E1098213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1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45DF02-1A1D-4634-A4B3-E8D60CDA8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967B35-6410-4EA1-9BCD-A58B171C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977A51-18B7-4ADE-9F88-505505D9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E96-6151-4C50-BA41-DEDE87A7A39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D881D4-9340-4DAE-88E5-F144D57D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5D400A-ABEA-4A71-980C-088474BD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B13-1645-4C89-B66D-6E1098213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29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4BC29-6993-4AD6-A8D7-BC03C319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0F553B-383F-423C-9DBB-1DBF05EE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5E4355-2056-46A9-99C6-3DAE8C55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E96-6151-4C50-BA41-DEDE87A7A39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5A85A1-8C38-45FA-A305-D57ABE5A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85575E-F6F5-46E6-89BF-7392678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B13-1645-4C89-B66D-6E1098213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EA917-F710-4F3A-AA5E-1E311C6A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8A96EC-64D9-41EE-95F4-61689E7B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93174-104A-4B58-8F05-FE2F7A2E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E96-6151-4C50-BA41-DEDE87A7A39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F38205-68F2-4FA0-8621-318CCBD2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DB80AB-BB7C-49E9-98C2-5025556A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B13-1645-4C89-B66D-6E1098213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6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CFFEA-6FA6-41E4-9C7B-17ADBDB4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956368-DD35-4187-8835-3C5CA00CE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FF98AD-953F-4AE8-8EB7-73665B88A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A6E5A6-CD9A-41BF-A109-1F410CCD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E96-6151-4C50-BA41-DEDE87A7A39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A3FB9C-11ED-41C7-8B72-8BC2A825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61A8B4-C731-4E11-A32B-26B9F5AB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B13-1645-4C89-B66D-6E1098213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33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4BC3D-7AEE-4871-8153-6CEF5450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71984A-4788-4C5B-B4FA-114D1B4D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16BEA9-712E-4D68-8029-AA3D482AC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4A2C00-C4BE-4F38-84F2-D74E8372D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5D303F-AEE9-4D1A-BC35-3EE1B6D60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BF2EB6-D903-4587-AB02-1AA1ED70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E96-6151-4C50-BA41-DEDE87A7A39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DD4ACE-30AE-4B86-A695-4C4DA303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CEE166-396B-4B4D-9876-E9EAF45A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B13-1645-4C89-B66D-6E1098213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90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ED26B-3441-4210-BB83-DB34BF19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520C2F-7B59-4C08-8297-FDF2B030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E96-6151-4C50-BA41-DEDE87A7A39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9A8FCC-5FF2-439D-8798-42BC8DA9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278C6B-A7E1-473A-9D2C-BC15493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B13-1645-4C89-B66D-6E1098213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1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6492D0-1F73-481B-93D0-F49D75CF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E96-6151-4C50-BA41-DEDE87A7A39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D75511-D98A-4576-AF34-56E37241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133CEC-4D53-47AF-B684-052D9396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B13-1645-4C89-B66D-6E1098213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20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CC75A-8A89-4656-93A9-96B13918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85AFDB-046B-4546-9195-320E9695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F00366-E755-46A8-A094-CCC9B4CD3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9E7F51-279F-439F-BBE2-3ACC9B06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E96-6151-4C50-BA41-DEDE87A7A39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8DF9CE-60D4-42AE-827C-9AF282F5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387004-9B91-45F1-B459-9A5A61A2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B13-1645-4C89-B66D-6E1098213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1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12B5F-8129-419C-99C4-63233DA8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2454B8-9855-4DD3-9BB8-DD4E7712D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5C7E91-61E8-4545-84E9-3167EFB5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C63DB7-B8B9-4BE6-A1D8-D3CCBA90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E96-6151-4C50-BA41-DEDE87A7A39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EDF1F6-05D4-4B4D-A9B9-E798BF86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679668-FC2B-4675-A26F-EE3C514E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1B13-1645-4C89-B66D-6E1098213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449285-6082-4FAC-A21A-E702A973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D84984-C491-4DF8-8BB0-CD6FDBEC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2F6ECA-CDEB-4098-890F-D6CED5FE4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2E96-6151-4C50-BA41-DEDE87A7A39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8508A5-4920-470E-A821-53595EB3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C3292-EC94-42AE-B584-5FA19ACE4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31B13-1645-4C89-B66D-6E1098213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23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8708-503A-4D89-8A9D-3A72EB833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243581"/>
            <a:ext cx="10518776" cy="2308324"/>
          </a:xfrm>
        </p:spPr>
        <p:txBody>
          <a:bodyPr wrap="square" anchor="b">
            <a:normAutofit/>
          </a:bodyPr>
          <a:lstStyle/>
          <a:p>
            <a:pPr algn="l"/>
            <a:endParaRPr lang="pt-BR" sz="72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14326F-812B-4ED3-947F-AAC0F3A59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89" y="4912571"/>
            <a:ext cx="6583362" cy="1075952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B398D-4F38-4F28-9101-668FE5C0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Atividade 1- Substituindo cor pixel a pixel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E58AF62-1666-4E4A-8B4F-4EB29A6CC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4414"/>
            <a:ext cx="10515600" cy="4073760"/>
          </a:xfrm>
        </p:spPr>
      </p:pic>
    </p:spTree>
    <p:extLst>
      <p:ext uri="{BB962C8B-B14F-4D97-AF65-F5344CB8AC3E}">
        <p14:creationId xmlns:p14="http://schemas.microsoft.com/office/powerpoint/2010/main" val="61040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64738-B031-47E9-9C5E-FF4A5CA2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Atividade 2 – Gerando imagens por canais de cor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0595CB1-F096-43CE-8F8F-C9756FCBE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497" y="1825625"/>
            <a:ext cx="4325006" cy="4351338"/>
          </a:xfrm>
        </p:spPr>
      </p:pic>
    </p:spTree>
    <p:extLst>
      <p:ext uri="{BB962C8B-B14F-4D97-AF65-F5344CB8AC3E}">
        <p14:creationId xmlns:p14="http://schemas.microsoft.com/office/powerpoint/2010/main" val="211892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95EE3-2672-4D57-AB34-3A5C8EE2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Atividade 3 – Segmentação de Objetos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2132C3B-8C1E-4D23-8D78-71361F6AC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92" y="1895686"/>
            <a:ext cx="7981950" cy="4267200"/>
          </a:xfrm>
        </p:spPr>
      </p:pic>
    </p:spTree>
    <p:extLst>
      <p:ext uri="{BB962C8B-B14F-4D97-AF65-F5344CB8AC3E}">
        <p14:creationId xmlns:p14="http://schemas.microsoft.com/office/powerpoint/2010/main" val="218593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1854D-8CB9-4153-A4A7-0CF299E6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Desafio 1 -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BF4FBD-14CC-482B-A8C6-89AAA9673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pt-BR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Percorrer a imagem coração.png e gerar um arquivo TXT com as posições de pixel onde a cor é vermelha (255,0,0)</a:t>
            </a:r>
          </a:p>
        </p:txBody>
      </p:sp>
    </p:spTree>
    <p:extLst>
      <p:ext uri="{BB962C8B-B14F-4D97-AF65-F5344CB8AC3E}">
        <p14:creationId xmlns:p14="http://schemas.microsoft.com/office/powerpoint/2010/main" val="186442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Atividade 1- Substituindo cor pixel a pixel</vt:lpstr>
      <vt:lpstr>Atividade 2 – Gerando imagens por canais de cor</vt:lpstr>
      <vt:lpstr>Atividade 3 – Segmentação de Objetos</vt:lpstr>
      <vt:lpstr>Desafio 1 -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Giovanella</dc:creator>
  <cp:lastModifiedBy>Thiago Giovanella</cp:lastModifiedBy>
  <cp:revision>2</cp:revision>
  <dcterms:created xsi:type="dcterms:W3CDTF">2021-06-10T20:40:53Z</dcterms:created>
  <dcterms:modified xsi:type="dcterms:W3CDTF">2021-06-10T20:53:49Z</dcterms:modified>
</cp:coreProperties>
</file>