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1558-FDC3-4241-98C2-C1F388FCEF7C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E0767-201E-4D35-B1EA-BF1C16B7F1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02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0dab87a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0dab87a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50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7"/>
            <a:ext cx="8791575" cy="1655763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2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0"/>
            <a:ext cx="771089" cy="365125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470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5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5"/>
            <a:ext cx="9912355" cy="329977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74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1024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4802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0814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121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7"/>
            <a:ext cx="319524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9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9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7"/>
            <a:ext cx="320040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9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8"/>
            <a:ext cx="3200400" cy="8103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9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5498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0451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303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8224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3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9124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5"/>
            <a:ext cx="4878389" cy="3541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5"/>
            <a:ext cx="4875211" cy="3541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0268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7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8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8"/>
            <a:ext cx="487521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79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0570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62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2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5"/>
            <a:ext cx="3856037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5820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1"/>
            <a:ext cx="5934508" cy="16398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2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5"/>
            <a:ext cx="5934511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514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7"/>
            <a:ext cx="9905999" cy="147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6"/>
            <a:ext cx="9905999" cy="354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1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938879" y="1251165"/>
            <a:ext cx="9655200" cy="90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defRPr/>
            </a:pPr>
            <a:r>
              <a:rPr lang="pt-BR" sz="5333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Agenda Jornadas Digitais</a:t>
            </a:r>
            <a:endParaRPr sz="5333" b="1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189200" y="2153935"/>
            <a:ext cx="10002800" cy="394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609585"/>
            <a:r>
              <a:rPr lang="pt-BR" sz="2667" dirty="0">
                <a:solidFill>
                  <a:prstClr val="white"/>
                </a:solidFill>
                <a:latin typeface="Tw Cen MT" panose="020B0602020104020603"/>
              </a:rPr>
              <a:t>12 de agosto - LGPD</a:t>
            </a:r>
            <a:endParaRPr lang="pt-BR" sz="2667" dirty="0">
              <a:solidFill>
                <a:srgbClr val="FF9900"/>
              </a:solidFill>
              <a:latin typeface="Tw Cen MT" panose="020B0602020104020603"/>
            </a:endParaRPr>
          </a:p>
          <a:p>
            <a:pPr defTabSz="609585"/>
            <a:r>
              <a:rPr lang="pt-BR" sz="2667" dirty="0">
                <a:solidFill>
                  <a:prstClr val="white"/>
                </a:solidFill>
                <a:latin typeface="Tw Cen MT" panose="020B0602020104020603"/>
              </a:rPr>
              <a:t>26 de agosto - Ciencia de dados </a:t>
            </a:r>
          </a:p>
          <a:p>
            <a:pPr defTabSz="609585"/>
            <a:r>
              <a:rPr lang="pt-BR" sz="2667" dirty="0">
                <a:solidFill>
                  <a:prstClr val="white"/>
                </a:solidFill>
                <a:latin typeface="Tw Cen MT" panose="020B0602020104020603"/>
              </a:rPr>
              <a:t>09 de setembro - DevOps </a:t>
            </a:r>
          </a:p>
          <a:p>
            <a:pPr defTabSz="609585"/>
            <a:r>
              <a:rPr lang="pt-BR" sz="2667" dirty="0">
                <a:solidFill>
                  <a:prstClr val="white"/>
                </a:solidFill>
                <a:latin typeface="Tw Cen MT" panose="020B0602020104020603"/>
              </a:rPr>
              <a:t>23 de setembro - Estratégias de Migração para a nuvem </a:t>
            </a:r>
          </a:p>
          <a:p>
            <a:pPr defTabSz="609585"/>
            <a:r>
              <a:rPr lang="pt-BR" sz="2667" dirty="0">
                <a:solidFill>
                  <a:prstClr val="white"/>
                </a:solidFill>
                <a:latin typeface="Tw Cen MT" panose="020B0602020104020603"/>
              </a:rPr>
              <a:t>07 de outubro - modernização de backup </a:t>
            </a:r>
          </a:p>
          <a:p>
            <a:pPr defTabSz="609585"/>
            <a:r>
              <a:rPr lang="pt-BR" sz="2667" dirty="0">
                <a:solidFill>
                  <a:prstClr val="white"/>
                </a:solidFill>
                <a:latin typeface="Tw Cen MT" panose="020B0602020104020603"/>
              </a:rPr>
              <a:t>21 de outubro – Experiencia do Usuário (UX)</a:t>
            </a:r>
          </a:p>
          <a:p>
            <a:pPr defTabSz="609585"/>
            <a:r>
              <a:rPr lang="pt-BR" sz="2667" dirty="0">
                <a:solidFill>
                  <a:prstClr val="white"/>
                </a:solidFill>
                <a:latin typeface="Tw Cen MT" panose="020B0602020104020603"/>
              </a:rPr>
              <a:t>11 de novembro - Nuvem híbrida  </a:t>
            </a:r>
          </a:p>
          <a:p>
            <a:pPr defTabSz="609585"/>
            <a:r>
              <a:rPr lang="pt-BR" sz="2667" dirty="0">
                <a:solidFill>
                  <a:prstClr val="white"/>
                </a:solidFill>
                <a:latin typeface="Tw Cen MT" panose="020B0602020104020603"/>
              </a:rPr>
              <a:t>25 de novembro - Containers </a:t>
            </a:r>
          </a:p>
          <a:p>
            <a:pPr defTabSz="609585"/>
            <a:r>
              <a:rPr lang="pt-BR" sz="2667" dirty="0">
                <a:solidFill>
                  <a:prstClr val="white"/>
                </a:solidFill>
                <a:latin typeface="Tw Cen MT" panose="020B0602020104020603"/>
              </a:rPr>
              <a:t>09 de dezembro – Inteligencia Artificial e aprendizagem de máquina</a:t>
            </a:r>
          </a:p>
        </p:txBody>
      </p:sp>
    </p:spTree>
    <p:extLst>
      <p:ext uri="{BB962C8B-B14F-4D97-AF65-F5344CB8AC3E}">
        <p14:creationId xmlns:p14="http://schemas.microsoft.com/office/powerpoint/2010/main" val="2505066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Saldanha, Rubem Paulo Torri</dc:creator>
  <cp:lastModifiedBy>Saldanha, Rubem Paulo Torri</cp:lastModifiedBy>
  <cp:revision>1</cp:revision>
  <dcterms:created xsi:type="dcterms:W3CDTF">2021-11-03T19:27:04Z</dcterms:created>
  <dcterms:modified xsi:type="dcterms:W3CDTF">2021-11-03T19:27:11Z</dcterms:modified>
</cp:coreProperties>
</file>