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3" r:id="rId9"/>
    <p:sldId id="261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74tvBKU78ABSZM3yHqzQwlFB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epriano" userId="f374dc794a54b2be" providerId="LiveId" clId="{1355A796-CE18-4557-86F7-05457EA1E0F8}"/>
    <pc:docChg chg="undo custSel addSld modSld sldOrd">
      <pc:chgData name="Lucas Sepriano" userId="f374dc794a54b2be" providerId="LiveId" clId="{1355A796-CE18-4557-86F7-05457EA1E0F8}" dt="2022-10-22T00:53:35.973" v="104" actId="20577"/>
      <pc:docMkLst>
        <pc:docMk/>
      </pc:docMkLst>
      <pc:sldChg chg="addSp delSp modSp new mod ord">
        <pc:chgData name="Lucas Sepriano" userId="f374dc794a54b2be" providerId="LiveId" clId="{1355A796-CE18-4557-86F7-05457EA1E0F8}" dt="2022-10-22T00:11:23.771" v="30"/>
        <pc:sldMkLst>
          <pc:docMk/>
          <pc:sldMk cId="2603047508" sldId="262"/>
        </pc:sldMkLst>
        <pc:spChg chg="mod ord">
          <ac:chgData name="Lucas Sepriano" userId="f374dc794a54b2be" providerId="LiveId" clId="{1355A796-CE18-4557-86F7-05457EA1E0F8}" dt="2022-10-22T00:11:08.964" v="28" actId="166"/>
          <ac:spMkLst>
            <pc:docMk/>
            <pc:sldMk cId="2603047508" sldId="262"/>
            <ac:spMk id="2" creationId="{B850CAD1-7437-2435-2D01-CB9CA4C249E8}"/>
          </ac:spMkLst>
        </pc:spChg>
        <pc:spChg chg="del mod">
          <ac:chgData name="Lucas Sepriano" userId="f374dc794a54b2be" providerId="LiveId" clId="{1355A796-CE18-4557-86F7-05457EA1E0F8}" dt="2022-10-22T00:10:46.925" v="22" actId="478"/>
          <ac:spMkLst>
            <pc:docMk/>
            <pc:sldMk cId="2603047508" sldId="262"/>
            <ac:spMk id="3" creationId="{391978C4-B9BC-AD0F-33C0-8F8A0AF6D183}"/>
          </ac:spMkLst>
        </pc:spChg>
        <pc:picChg chg="add mod modCrop">
          <ac:chgData name="Lucas Sepriano" userId="f374dc794a54b2be" providerId="LiveId" clId="{1355A796-CE18-4557-86F7-05457EA1E0F8}" dt="2022-10-22T00:10:54.857" v="25" actId="1076"/>
          <ac:picMkLst>
            <pc:docMk/>
            <pc:sldMk cId="2603047508" sldId="262"/>
            <ac:picMk id="6" creationId="{84C65C4E-11D4-E584-E128-06EBCC2CB78C}"/>
          </ac:picMkLst>
        </pc:picChg>
      </pc:sldChg>
      <pc:sldChg chg="modSp new mod">
        <pc:chgData name="Lucas Sepriano" userId="f374dc794a54b2be" providerId="LiveId" clId="{1355A796-CE18-4557-86F7-05457EA1E0F8}" dt="2022-10-22T00:22:29.124" v="89" actId="1076"/>
        <pc:sldMkLst>
          <pc:docMk/>
          <pc:sldMk cId="3108071993" sldId="263"/>
        </pc:sldMkLst>
        <pc:spChg chg="mod">
          <ac:chgData name="Lucas Sepriano" userId="f374dc794a54b2be" providerId="LiveId" clId="{1355A796-CE18-4557-86F7-05457EA1E0F8}" dt="2022-10-22T00:22:29.124" v="89" actId="1076"/>
          <ac:spMkLst>
            <pc:docMk/>
            <pc:sldMk cId="3108071993" sldId="263"/>
            <ac:spMk id="2" creationId="{D3D84A6B-1210-06BF-819D-B3838F807127}"/>
          </ac:spMkLst>
        </pc:spChg>
      </pc:sldChg>
      <pc:sldChg chg="addSp delSp modSp new mod">
        <pc:chgData name="Lucas Sepriano" userId="f374dc794a54b2be" providerId="LiveId" clId="{1355A796-CE18-4557-86F7-05457EA1E0F8}" dt="2022-10-22T00:53:35.973" v="104" actId="20577"/>
        <pc:sldMkLst>
          <pc:docMk/>
          <pc:sldMk cId="2754211477" sldId="264"/>
        </pc:sldMkLst>
        <pc:spChg chg="mod">
          <ac:chgData name="Lucas Sepriano" userId="f374dc794a54b2be" providerId="LiveId" clId="{1355A796-CE18-4557-86F7-05457EA1E0F8}" dt="2022-10-22T00:53:35.973" v="104" actId="20577"/>
          <ac:spMkLst>
            <pc:docMk/>
            <pc:sldMk cId="2754211477" sldId="264"/>
            <ac:spMk id="2" creationId="{9015812D-2950-DCBF-7B48-315A429BFB65}"/>
          </ac:spMkLst>
        </pc:spChg>
        <pc:spChg chg="del mod">
          <ac:chgData name="Lucas Sepriano" userId="f374dc794a54b2be" providerId="LiveId" clId="{1355A796-CE18-4557-86F7-05457EA1E0F8}" dt="2022-10-22T00:53:33.085" v="101" actId="478"/>
          <ac:spMkLst>
            <pc:docMk/>
            <pc:sldMk cId="2754211477" sldId="264"/>
            <ac:spMk id="3" creationId="{1E027698-33F9-DA97-2BF9-FBCF91635747}"/>
          </ac:spMkLst>
        </pc:spChg>
        <pc:picChg chg="add mod modCrop">
          <ac:chgData name="Lucas Sepriano" userId="f374dc794a54b2be" providerId="LiveId" clId="{1355A796-CE18-4557-86F7-05457EA1E0F8}" dt="2022-10-22T00:53:30.791" v="100" actId="14100"/>
          <ac:picMkLst>
            <pc:docMk/>
            <pc:sldMk cId="2754211477" sldId="264"/>
            <ac:picMk id="6" creationId="{14356939-9178-6C11-7F04-B380671CD9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800"/>
              <a:t>NOTIFICAÇÃO DE INFORMAÇÕES ESCOLAR </a:t>
            </a:r>
            <a:endParaRPr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AD09E-6C51-4D4C-BFE0-555C38CE9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4" t="44899" r="39048" b="44201"/>
          <a:stretch/>
        </p:blipFill>
        <p:spPr>
          <a:xfrm>
            <a:off x="3447796" y="190986"/>
            <a:ext cx="2248409" cy="1523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1"/>
          </p:nvPr>
        </p:nvSpPr>
        <p:spPr>
          <a:xfrm>
            <a:off x="349700" y="3393152"/>
            <a:ext cx="30972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/>
              <a:t>Armando Nunes do Amaral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/>
              <a:t>Fernanda Marcolino Silva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/>
              <a:t>Gabriel Porto Pereira Belse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/>
              <a:t>Lucas Sepriano</a:t>
            </a:r>
            <a:endParaRPr sz="12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4407" y="4066952"/>
            <a:ext cx="1189476" cy="108132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/>
        </p:nvSpPr>
        <p:spPr>
          <a:xfrm>
            <a:off x="2502625" y="3393150"/>
            <a:ext cx="2571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Marcelo Arnaldo Parente Pucci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Miguel da Silva Freitas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Richard Alves da Silva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Vitor Duarte da Gama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62DF17-9B34-45F9-92D9-4D18C1C79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4" t="44899" r="39048" b="44201"/>
          <a:stretch/>
        </p:blipFill>
        <p:spPr>
          <a:xfrm>
            <a:off x="3137264" y="1212916"/>
            <a:ext cx="2697688" cy="1827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LOGO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403475" y="1445225"/>
            <a:ext cx="47016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ideia base da logo vem do conceito da palavra comunicação e a sua evolução ao decorrer do tempo.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Por estarmos no tempo contemporâneo, somos providos com a internet, o que abrange ainda mais a comunicação entre as pessoas, utilizando um símbolo da comunicação na nomenclatura do projeto.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C5783-8E3D-4913-81DF-306665E6C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4" t="44899" r="39048" b="44201"/>
          <a:stretch/>
        </p:blipFill>
        <p:spPr>
          <a:xfrm>
            <a:off x="5618791" y="1949576"/>
            <a:ext cx="2690100" cy="182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DF617A-84DD-0B8C-03B5-3269741AAA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C65C4E-11D4-E584-E128-06EBCC2CB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1" t="21710" r="15802" b="4340"/>
          <a:stretch/>
        </p:blipFill>
        <p:spPr>
          <a:xfrm>
            <a:off x="1382889" y="999827"/>
            <a:ext cx="6378221" cy="40676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50CAD1-7437-2435-2D01-CB9CA4C2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PROTOTIPAGEM</a:t>
            </a:r>
          </a:p>
        </p:txBody>
      </p:sp>
    </p:spTree>
    <p:extLst>
      <p:ext uri="{BB962C8B-B14F-4D97-AF65-F5344CB8AC3E}">
        <p14:creationId xmlns:p14="http://schemas.microsoft.com/office/powerpoint/2010/main" val="260304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812D-2950-DCBF-7B48-315A429B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0D2E9A-56AF-8F95-4ED3-8C3480E2F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356939-9178-6C11-7F04-B380671CD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9" t="27272" r="35309" b="26024"/>
          <a:stretch/>
        </p:blipFill>
        <p:spPr>
          <a:xfrm>
            <a:off x="2020710" y="1403305"/>
            <a:ext cx="5713896" cy="35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 QUE SERÁ PROPOSTO?</a:t>
            </a: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457200" y="1403300"/>
            <a:ext cx="42795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O website apresentará uma forma mais comunicativa e informativa entre os estudantes e a instituição escolar.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Com  agenda escolar coligada, informando todos os eventos da instituição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Página para a grade curricular das turmas, possibilitando os alunos a se comunicar com os representantes da instituição para reportar algo que eles queiram.</a:t>
            </a:r>
            <a:endParaRPr sz="130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9641" y="1640511"/>
            <a:ext cx="2519139" cy="251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1FDA00-9188-4F01-A70E-708904E16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4" t="44899" r="39048" b="44201"/>
          <a:stretch/>
        </p:blipFill>
        <p:spPr>
          <a:xfrm>
            <a:off x="7573476" y="4159650"/>
            <a:ext cx="1570524" cy="106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457200" y="1403301"/>
            <a:ext cx="5049900" cy="31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 o  projeto tivemos a oportunidade de comparar nossa plataforma com outras, e  concluir que,  nos diferenciamos pelos seguintes motivos: 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Sistema de libras;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Grade curricular;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Calendário sincronizado junto com a instituição escolar;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Sistema de notícias.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4611" y="1485899"/>
            <a:ext cx="2660073" cy="266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2353ED-A690-42B3-B6A6-12266ACC8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4" t="44899" r="39048" b="44201"/>
          <a:stretch/>
        </p:blipFill>
        <p:spPr>
          <a:xfrm>
            <a:off x="7579422" y="4145972"/>
            <a:ext cx="1570524" cy="106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4A6B-1210-06BF-819D-B3838F807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78" y="1831350"/>
            <a:ext cx="7778044" cy="1480800"/>
          </a:xfrm>
        </p:spPr>
        <p:txBody>
          <a:bodyPr/>
          <a:lstStyle/>
          <a:p>
            <a:r>
              <a:rPr lang="pt-BR" dirty="0"/>
              <a:t>ACESSO AO SITE NIE:</a:t>
            </a:r>
            <a:br>
              <a:rPr lang="pt-BR" dirty="0"/>
            </a:br>
            <a:r>
              <a:rPr lang="pt-BR" sz="2800" dirty="0"/>
              <a:t>http://3d6a-189-96-227-130.ngrok.io/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07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800"/>
              <a:t>BOA NOITE A TODOS!!</a:t>
            </a:r>
            <a:endParaRPr sz="2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3C934-51CF-4BAE-9C3D-3F4F09A88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4" t="44899" r="39048" b="44201"/>
          <a:stretch/>
        </p:blipFill>
        <p:spPr>
          <a:xfrm>
            <a:off x="7573476" y="4159650"/>
            <a:ext cx="1570524" cy="106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218</Words>
  <Application>Microsoft Office PowerPoint</Application>
  <PresentationFormat>Apresentação na tela (16:9)</PresentationFormat>
  <Paragraphs>37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Merriweather</vt:lpstr>
      <vt:lpstr>Raleway</vt:lpstr>
      <vt:lpstr>Times New Roman</vt:lpstr>
      <vt:lpstr>Arial</vt:lpstr>
      <vt:lpstr>Othello template</vt:lpstr>
      <vt:lpstr>NOTIFICAÇÃO DE INFORMAÇÕES ESCOLAR </vt:lpstr>
      <vt:lpstr>INTEGRANTES</vt:lpstr>
      <vt:lpstr>LOGO</vt:lpstr>
      <vt:lpstr>PROTOTIPAGEM</vt:lpstr>
      <vt:lpstr>MER</vt:lpstr>
      <vt:lpstr>O QUE SERÁ PROPOSTO?</vt:lpstr>
      <vt:lpstr>CONSIDERAÇÕES FINAIS</vt:lpstr>
      <vt:lpstr>ACESSO AO SITE NIE: http://3d6a-189-96-227-130.ngrok.io/</vt:lpstr>
      <vt:lpstr>BOA NOITE A TODOS!!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NOTIFICAÇÃO DE INFORMAÇÕES ESCOLAR </dc:title>
  <dc:creator>Aluno</dc:creator>
  <cp:lastModifiedBy>Lucas Sepriano</cp:lastModifiedBy>
  <cp:revision>2</cp:revision>
  <dcterms:modified xsi:type="dcterms:W3CDTF">2022-10-22T00:53:40Z</dcterms:modified>
</cp:coreProperties>
</file>