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70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97ce8a5c2a4b1b8" providerId="LiveId" clId="{02B83555-D399-4A11-ACFA-0606AA644171}"/>
    <pc:docChg chg="modSld">
      <pc:chgData name="Matheus Oliveira" userId="c97ce8a5c2a4b1b8" providerId="LiveId" clId="{02B83555-D399-4A11-ACFA-0606AA644171}" dt="2022-08-25T00:37:19.411" v="14" actId="20577"/>
      <pc:docMkLst>
        <pc:docMk/>
      </pc:docMkLst>
      <pc:sldChg chg="addSp modSp mod">
        <pc:chgData name="Matheus Oliveira" userId="c97ce8a5c2a4b1b8" providerId="LiveId" clId="{02B83555-D399-4A11-ACFA-0606AA644171}" dt="2022-08-25T00:37:19.411" v="14" actId="20577"/>
        <pc:sldMkLst>
          <pc:docMk/>
          <pc:sldMk cId="2495305128" sldId="264"/>
        </pc:sldMkLst>
        <pc:spChg chg="add mod">
          <ac:chgData name="Matheus Oliveira" userId="c97ce8a5c2a4b1b8" providerId="LiveId" clId="{02B83555-D399-4A11-ACFA-0606AA644171}" dt="2022-08-25T00:37:19.411" v="14" actId="20577"/>
          <ac:spMkLst>
            <pc:docMk/>
            <pc:sldMk cId="2495305128" sldId="264"/>
            <ac:spMk id="3" creationId="{96668BB1-466A-9F5A-5E68-0FA234CD87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74164-D4A5-76EC-FE5F-9AC78297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503C1-0FFB-FFF8-587D-146D810C8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6B4E3-CCE8-1C41-9157-B7DAC472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42E4-0AB7-DB13-3E4C-9349BE2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2C5DB-3678-3327-DD75-C57C3CA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5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A92A6-755E-1D8A-D235-047C596A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B82A17-EF77-5D19-A402-7BA7862A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964483-D541-6CF8-E2D0-DDF61A8B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DE6F7-021F-1A89-7BD4-EBA14AB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7D05C-4695-7C69-DA5F-D904F863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CFF71-D512-D6DA-1379-CCADC6C2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EA6C2A-7610-AE36-C568-19ACB266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FA88D-5BD4-31D0-1C6D-6BC853D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9408D-D43B-B727-7DB5-71D70DCB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1B0F1-EABA-FFAC-0250-63E77F0F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4717-347C-C45C-63D9-F01D6065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C0DC0-A2C9-D924-1732-27A0C33B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717C2-659C-19FA-0390-A2A623C9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07F9B-580E-E206-7BC6-35D65F94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EA142-5AFE-8341-440B-2E50AC5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0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D3D88-2720-ACBF-961A-6C238993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B954D-999E-BAE2-FC83-347B37FB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5B4CE-4AF6-C395-038E-45CF359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14571-117A-F922-40B0-EBE350D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F57-DC29-1458-3C59-E0A220B0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39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4924B-546F-C1CB-EEBF-A4B078BD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76EA2-696B-CF28-0BB5-9B8031A19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A63EA-DBED-EB36-0A76-663563CD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36358A-2402-670C-4D5E-FD543055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DF5695-4959-472C-DFC5-F099109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9E425-45A6-86A0-2B34-D0659092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F850C-D3DC-7FFF-DE52-88C719C2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B5A15-7621-ED1B-78A9-BFCEBA10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F0C14F-7DCF-CF7C-8FAD-29DDFEBA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827D7D-8DA6-6539-6585-D32FBB61B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C3FFF0-7A81-1EF3-202B-27F8BA96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D819CF-4BDB-95D0-E2AC-A710860E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9597C8-4ED0-EC21-85C1-B183B29E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DAE1CF-2435-AE62-61C1-8ADA856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1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C108-F3D3-95E8-B914-1618B123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5CFD67-A8B6-6A27-F22A-CCFF40A4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A24B53-F7A4-15A9-C2FC-5D58A3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495AC-8BFD-C70A-07D5-DD4D465A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E226F-53FD-D781-793C-488579F9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580065-EE45-0574-ECCA-ADEA4F07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D2AFC1-D31B-C0DF-1B4F-D48CB94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9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BB3EF-37C9-A453-3C92-5E97C27A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AF4C-4B92-4F07-905B-281C29C5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24F4C6-A19B-0190-7123-86C8BB4D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7AFE0-5AF8-096F-0A8B-3763B69D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BE639-7C51-C157-42CE-4A698F03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30E7C-9D10-AFA0-6803-D7BA4F5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3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DA30F-9D41-F6FB-A0A4-F706F0B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7BAFCD-5F04-451C-498D-B2A0AD09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AEF4C9-9003-D3F7-0F5C-7ECCE7B55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A9D5E5-A8DD-5B9E-4B12-CF15877E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AA8BD-6C3C-3BE8-D4AE-68DE4E91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57AF8-D718-C1D8-3584-C913F65B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0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633095-8E45-C0AB-0EB2-0D0B92B7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18B8A-3D47-C5D5-FDEA-31648829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9573E-CD15-4D10-9C59-5904D47F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B50-D2CB-432F-A526-E590CB1D0803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3F4AA-9493-AF6C-18F2-E8C01B261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5C593-4984-B99A-AA27-09AE7A80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A67A-2B88-4C61-8241-0ABF1423FB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9DAAA91-DD6A-2AEB-7F22-EFF77C468DEB}"/>
              </a:ext>
            </a:extLst>
          </p:cNvPr>
          <p:cNvSpPr txBox="1"/>
          <p:nvPr/>
        </p:nvSpPr>
        <p:spPr>
          <a:xfrm>
            <a:off x="3931881" y="2863076"/>
            <a:ext cx="4328237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TENDÊNCIA TECNOLÓGICA</a:t>
            </a:r>
          </a:p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5G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939986-D928-EC5A-94E3-967915BA5152}"/>
              </a:ext>
            </a:extLst>
          </p:cNvPr>
          <p:cNvSpPr txBox="1"/>
          <p:nvPr/>
        </p:nvSpPr>
        <p:spPr>
          <a:xfrm>
            <a:off x="8341938" y="4003677"/>
            <a:ext cx="210638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  <a:r>
              <a:rPr lang="pt-BR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Pavani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Raziel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Sepriano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Matheus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Romeiro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2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C51074-CFCF-D04D-02DF-34F2C46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1D8C61-1188-F61C-128A-ECEFB26E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81574528-B4CA-C9D2-5EB3-EB5A9C2C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4966996" y="2967335"/>
            <a:ext cx="225800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68BB1-466A-9F5A-5E68-0FA234CD87D9}"/>
              </a:ext>
            </a:extLst>
          </p:cNvPr>
          <p:cNvSpPr txBox="1"/>
          <p:nvPr/>
        </p:nvSpPr>
        <p:spPr>
          <a:xfrm>
            <a:off x="10094620" y="61235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Sepriano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C51074-CFCF-D04D-02DF-34F2C46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1D8C61-1188-F61C-128A-ECEFB26E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81574528-B4CA-C9D2-5EB3-EB5A9C2C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476568" y="1374810"/>
            <a:ext cx="8357897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HELERBROCK, Rafael. Rede 5G: o que é, como funciona e quanto custará. Mundo Educação. Disponível em: 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&lt;https://mundoeducacao.uol.com.br/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informatica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/redes-5g.htm&gt;.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Acesso em: 21 ago. 2022.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Qual a diferença entre 4G e 5G?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CanalTech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Disponível em: &lt;https://canaltech.com.br/produtos/qual-a-diferenca-entre-4g-e-5g-221958/&gt;. Acesso em 22 ago. 2022.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5G no Brasil: guia explica o que vai mudar com a nova tecnologia. G1. Disponível em: &lt;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https://g1.globo.com/tecnologia/noticia/2022/07/06/5g-chega-ao-brasil-nesta-quarta-guia-explica-o-que-vai-mudar-com-a-nova-tecnologia.ghtml&gt; Acesso em 22 ago. 2022.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2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F5F062-ADF5-7F62-E6C7-5EB8A3CF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D3BF5EF-19D9-3BA2-9E80-13ABEDBEE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5DDE9CCE-701F-967B-2E17-BCA5DA3B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3861319" y="2746434"/>
            <a:ext cx="446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8341938" y="4003677"/>
            <a:ext cx="210638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  <a:r>
              <a:rPr lang="pt-BR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Pavani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Raziel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Sepriano</a:t>
            </a: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Matheus </a:t>
            </a: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Romeiro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D08DB4E-965F-0A5C-4885-A406E6B6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0488FD-A323-711C-E56C-0B73FCFD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458686" y="1828471"/>
            <a:ext cx="9274628" cy="377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5G?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é a rede móvel da 5ª geração. Um novo padrão sem fio global criado após as redes 1G, 2G, 3G e 4G. O 5G é um novo tipo de rede projetado para conectar praticamente tudo e todos, de computadores a geladeiras, carros e celulares (conhecido como </a:t>
            </a:r>
            <a:r>
              <a:rPr lang="pt-BR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Internet das Coisas).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tecnologia sem fio 5G destina-se a oferecer planos de dados mais altos com maiores velocidades, baixa latência, mais confiabilidade, capacidade de rede massiva, maior disponibilidade e uma experiência de usuário mais uniforme para mais usuários. Maior desempenho e eficiência aprimorada capacitam novas experiências de usuário e conectam novos setores.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B04264EA-031A-28F9-45C8-2B77C3CC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785306-A4D8-C17A-56DB-16B79709A788}"/>
              </a:ext>
            </a:extLst>
          </p:cNvPr>
          <p:cNvSpPr txBox="1"/>
          <p:nvPr/>
        </p:nvSpPr>
        <p:spPr>
          <a:xfrm>
            <a:off x="10235682" y="61235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C083A1E-DA82-6432-B2D2-DD3E7177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E03B53-827A-D855-EE5E-249FF610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SERÁ POSSÍVEL ALCANÇAR COM A REDE 5G?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53850" y="2283239"/>
            <a:ext cx="88843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fontAlgn="base">
              <a:spcAft>
                <a:spcPts val="4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Consumir até 90% menos de energia que as redes 4G atuais</a:t>
            </a:r>
          </a:p>
          <a:p>
            <a:pPr marL="285750" lvl="0" indent="-285750" algn="just" fontAlgn="base">
              <a:spcAft>
                <a:spcPts val="4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fontAlgn="base">
              <a:spcAft>
                <a:spcPts val="44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 de conexão inferior a 5 </a:t>
            </a:r>
            <a:r>
              <a:rPr lang="pt-BR" sz="1800" u="none" strike="noStrike" dirty="0" err="1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pt-BR" sz="1800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(milissegundos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 algn="just" fontAlgn="base">
              <a:spcAft>
                <a:spcPts val="44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fontAlgn="base"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u="none" strike="noStrike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número de aparelhos conectados por área devem ser 50 a 100 vezes maior que o atual</a:t>
            </a:r>
          </a:p>
          <a:p>
            <a:pPr marL="285750" lvl="0" indent="-285750" algn="just" fontAlgn="base"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 fontAlgn="base">
              <a:spcAft>
                <a:spcPts val="1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Aumentos drásticos na duração de baterias de radio receptores</a:t>
            </a: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2C5948-3684-5984-C2C0-B73248D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F39D5-7508-7E12-6188-BA33A33E0F85}"/>
              </a:ext>
            </a:extLst>
          </p:cNvPr>
          <p:cNvSpPr txBox="1"/>
          <p:nvPr/>
        </p:nvSpPr>
        <p:spPr>
          <a:xfrm>
            <a:off x="10235682" y="61235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B4B7D5-2EAB-7EA0-148B-68C92AE6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05B08E-194B-202E-6F75-A6761B22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 DA REDE 4G PARA 5G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63181" y="2236585"/>
            <a:ext cx="835789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Uma média maior de velocidade de conexão (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 Brasil já supera a média de 50 Mbps em determinadas operadoras)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Oferece maior suporte a um maior número de dispositivos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Também oferece suporte a banda larga, que facilitará a conexão de uma maior quantidade de usuários em uma conexão pública (Ônibus, McDonald's,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Imagem 9">
            <a:extLst>
              <a:ext uri="{FF2B5EF4-FFF2-40B4-BE49-F238E27FC236}">
                <a16:creationId xmlns:a16="http://schemas.microsoft.com/office/drawing/2014/main" id="{B054023C-3F95-1568-647A-9252F654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77010F-26C9-4525-86FE-4D2D96EAB95A}"/>
              </a:ext>
            </a:extLst>
          </p:cNvPr>
          <p:cNvSpPr txBox="1"/>
          <p:nvPr/>
        </p:nvSpPr>
        <p:spPr>
          <a:xfrm>
            <a:off x="10081796" y="612351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Pavani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4208CD-7E2F-3E68-9BB4-83CB8A36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EB7057-B368-5D6C-E519-D2E37441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D0DA9318-3069-00D6-5C0A-9F91D022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 DA REDE 4G PARA 5G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3E5591-0FED-B9A1-FB14-18389547C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482" y="1251202"/>
            <a:ext cx="6375947" cy="43555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90F8896-8427-953A-4C20-5AEA153CBD6B}"/>
              </a:ext>
            </a:extLst>
          </p:cNvPr>
          <p:cNvSpPr txBox="1"/>
          <p:nvPr/>
        </p:nvSpPr>
        <p:spPr>
          <a:xfrm>
            <a:off x="10081796" y="612351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Pavani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7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5D8B17-E197-011D-A3DB-7C95927E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4424C8-B9ED-565F-73B9-677E7580D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CC481A30-6C99-3849-B46F-CC45B76D7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A REDE 5G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35189" y="1943978"/>
            <a:ext cx="835789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Funciona por meio de ondas de rádio, exatamente como as redes de gerações anteriores, porém tem maior alcance de frequências</a:t>
            </a: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infraestrutura existente será adaptada para funcionar com a nova infraestrutura de conexões</a:t>
            </a: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sinal será focado a uma região ao invés de ser emitido para todas as direções</a:t>
            </a: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223B1C-2DCA-0CF6-A64D-557F993A2C80}"/>
              </a:ext>
            </a:extLst>
          </p:cNvPr>
          <p:cNvSpPr txBox="1"/>
          <p:nvPr/>
        </p:nvSpPr>
        <p:spPr>
          <a:xfrm>
            <a:off x="9985616" y="61235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Romeiro</a:t>
            </a:r>
          </a:p>
        </p:txBody>
      </p:sp>
    </p:spTree>
    <p:extLst>
      <p:ext uri="{BB962C8B-B14F-4D97-AF65-F5344CB8AC3E}">
        <p14:creationId xmlns:p14="http://schemas.microsoft.com/office/powerpoint/2010/main" val="21762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F8A27DB-1262-27BC-2CB9-4D023D1A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066BD5-4D69-D6B8-8E14-0C2184C0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SERÁ DISPONIBILIZADA?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35189" y="1943978"/>
            <a:ext cx="8357897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Nas maiores capitais do Brasil, o 5G já está ativado (Rio, São Paulo) em sua versão mais "pura", conhecida como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é a versão que oferece maior velocidade e baixa latência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Também existe a versão Non-</a:t>
            </a:r>
            <a:r>
              <a:rPr lang="pt-BR" sz="18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que não tem a latência tão baixa, e é esperada ser a versão mais comum disponível pelo país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previsão de ser implantada completamente é até Dezembro de 2029</a:t>
            </a:r>
            <a:endParaRPr lang="pt-BR" sz="18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EAF0B7-A0AA-E308-D0B4-E89460E7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83B4BA-885C-3851-57A5-B54F4804F1F1}"/>
              </a:ext>
            </a:extLst>
          </p:cNvPr>
          <p:cNvSpPr txBox="1"/>
          <p:nvPr/>
        </p:nvSpPr>
        <p:spPr>
          <a:xfrm>
            <a:off x="9985616" y="61235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Romeiro</a:t>
            </a:r>
          </a:p>
        </p:txBody>
      </p:sp>
    </p:spTree>
    <p:extLst>
      <p:ext uri="{BB962C8B-B14F-4D97-AF65-F5344CB8AC3E}">
        <p14:creationId xmlns:p14="http://schemas.microsoft.com/office/powerpoint/2010/main" val="21521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42567B-38C0-118C-A4CF-67C96D2B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440A1C-FC6B-3A3E-4AAD-359D3208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D943417C-ABE9-3374-681A-6F39CF2E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DISPOSITIVOS UTILIZARÃO A REDE 5G?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35189" y="1943978"/>
            <a:ext cx="8357897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Os primeiros dispositivos que funcionam em forma plena com o 5G foram os smartphones fabricados após 2015.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Atualmente apenas computadores com uma placa de rede ou celulares modernos conseguem se conectar</a:t>
            </a: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tendência é que substitua todo o tipo de rede, até redes residenciais.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91B5DF-B057-97E0-1BE7-380A05E17752}"/>
              </a:ext>
            </a:extLst>
          </p:cNvPr>
          <p:cNvSpPr txBox="1"/>
          <p:nvPr/>
        </p:nvSpPr>
        <p:spPr>
          <a:xfrm>
            <a:off x="10248507" y="612351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</a:p>
        </p:txBody>
      </p:sp>
    </p:spTree>
    <p:extLst>
      <p:ext uri="{BB962C8B-B14F-4D97-AF65-F5344CB8AC3E}">
        <p14:creationId xmlns:p14="http://schemas.microsoft.com/office/powerpoint/2010/main" val="33394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42567B-38C0-118C-A4CF-67C96D2B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14" y="1727767"/>
            <a:ext cx="1411239" cy="249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440A1C-FC6B-3A3E-4AAD-359D3208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38" y="0"/>
            <a:ext cx="6735115" cy="1987420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D943417C-ABE9-3374-681A-6F39CF2E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32" y="274995"/>
            <a:ext cx="2897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7330D0-75F9-433B-6F88-9AC4CBD65E50}"/>
              </a:ext>
            </a:extLst>
          </p:cNvPr>
          <p:cNvSpPr txBox="1"/>
          <p:nvPr/>
        </p:nvSpPr>
        <p:spPr>
          <a:xfrm>
            <a:off x="1017038" y="475862"/>
            <a:ext cx="666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PAPEL DA TECNOLOGIA 5G NA INDUSTRIA DO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C8F3-0109-13E9-FA97-0120E49F20DC}"/>
              </a:ext>
            </a:extLst>
          </p:cNvPr>
          <p:cNvSpPr txBox="1"/>
          <p:nvPr/>
        </p:nvSpPr>
        <p:spPr>
          <a:xfrm>
            <a:off x="1635189" y="1987420"/>
            <a:ext cx="8357897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Até 2025, estatísticas dizem que 70 bilhões de dispositivos estarão conectados na rede 5G</a:t>
            </a: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sz="1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 redes de varejo, poderá ser utilizada para a identificação de clientes através da tecnologia do reconhecimento facial, apresentando uma experiência dinâmica e personalizada</a:t>
            </a: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endParaRPr lang="pt-BR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455"/>
              </a:spcAft>
              <a:buClr>
                <a:srgbClr val="000000"/>
              </a:buClr>
              <a:buSzPts val="1200"/>
            </a:pPr>
            <a:r>
              <a:rPr lang="pt-BR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Maior integração com Inteligência Artificial</a:t>
            </a:r>
            <a:endParaRPr lang="pt-BR" sz="1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91B5DF-B057-97E0-1BE7-380A05E17752}"/>
              </a:ext>
            </a:extLst>
          </p:cNvPr>
          <p:cNvSpPr txBox="1"/>
          <p:nvPr/>
        </p:nvSpPr>
        <p:spPr>
          <a:xfrm>
            <a:off x="10248507" y="612351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Oliveira</a:t>
            </a:r>
          </a:p>
        </p:txBody>
      </p:sp>
    </p:spTree>
    <p:extLst>
      <p:ext uri="{BB962C8B-B14F-4D97-AF65-F5344CB8AC3E}">
        <p14:creationId xmlns:p14="http://schemas.microsoft.com/office/powerpoint/2010/main" val="1783664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666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ROMEIRO SOUZA DE OLIVEIRA</dc:creator>
  <cp:lastModifiedBy>LUCAS RAZIEL SILVA MENDES</cp:lastModifiedBy>
  <cp:revision>3</cp:revision>
  <dcterms:created xsi:type="dcterms:W3CDTF">2022-08-24T22:45:45Z</dcterms:created>
  <dcterms:modified xsi:type="dcterms:W3CDTF">2022-09-01T02:33:43Z</dcterms:modified>
</cp:coreProperties>
</file>