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74164-D4A5-76EC-FE5F-9AC78297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503C1-0FFB-FFF8-587D-146D810C8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6B4E3-CCE8-1C41-9157-B7DAC472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42E4-0AB7-DB13-3E4C-9349BE2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2C5DB-3678-3327-DD75-C57C3CA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5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A92A6-755E-1D8A-D235-047C596A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B82A17-EF77-5D19-A402-7BA7862A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964483-D541-6CF8-E2D0-DDF61A8B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DE6F7-021F-1A89-7BD4-EBA14AB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7D05C-4695-7C69-DA5F-D904F863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CFF71-D512-D6DA-1379-CCADC6C2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EA6C2A-7610-AE36-C568-19ACB266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FA88D-5BD4-31D0-1C6D-6BC853D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9408D-D43B-B727-7DB5-71D70DCB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1B0F1-EABA-FFAC-0250-63E77F0F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4717-347C-C45C-63D9-F01D6065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C0DC0-A2C9-D924-1732-27A0C33B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717C2-659C-19FA-0390-A2A623C9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07F9B-580E-E206-7BC6-35D65F94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EA142-5AFE-8341-440B-2E50AC5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0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D3D88-2720-ACBF-961A-6C238993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B954D-999E-BAE2-FC83-347B37FB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5B4CE-4AF6-C395-038E-45CF359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14571-117A-F922-40B0-EBE350D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F57-DC29-1458-3C59-E0A220B0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39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4924B-546F-C1CB-EEBF-A4B078BD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76EA2-696B-CF28-0BB5-9B8031A19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A63EA-DBED-EB36-0A76-663563CD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36358A-2402-670C-4D5E-FD543055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DF5695-4959-472C-DFC5-F099109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9E425-45A6-86A0-2B34-D0659092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F850C-D3DC-7FFF-DE52-88C719C2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B5A15-7621-ED1B-78A9-BFCEBA10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F0C14F-7DCF-CF7C-8FAD-29DDFEBA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827D7D-8DA6-6539-6585-D32FBB61B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C3FFF0-7A81-1EF3-202B-27F8BA96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D819CF-4BDB-95D0-E2AC-A710860E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9597C8-4ED0-EC21-85C1-B183B29E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DAE1CF-2435-AE62-61C1-8ADA856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1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C108-F3D3-95E8-B914-1618B123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5CFD67-A8B6-6A27-F22A-CCFF40A4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A24B53-F7A4-15A9-C2FC-5D58A3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495AC-8BFD-C70A-07D5-DD4D465A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E226F-53FD-D781-793C-488579F9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580065-EE45-0574-ECCA-ADEA4F07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D2AFC1-D31B-C0DF-1B4F-D48CB94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9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B3EF-37C9-A453-3C92-5E97C27A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AF4C-4B92-4F07-905B-281C29C5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24F4C6-A19B-0190-7123-86C8BB4D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7AFE0-5AF8-096F-0A8B-3763B69D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BE639-7C51-C157-42CE-4A698F03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30E7C-9D10-AFA0-6803-D7BA4F5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3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DA30F-9D41-F6FB-A0A4-F706F0B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7BAFCD-5F04-451C-498D-B2A0AD09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AEF4C9-9003-D3F7-0F5C-7ECCE7B5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A9D5E5-A8DD-5B9E-4B12-CF15877E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AA8BD-6C3C-3BE8-D4AE-68DE4E9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57AF8-D718-C1D8-3584-C913F65B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0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633095-8E45-C0AB-0EB2-0D0B92B7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18B8A-3D47-C5D5-FDEA-31648829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9573E-CD15-4D10-9C59-5904D47F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B50-D2CB-432F-A526-E590CB1D0803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3F4AA-9493-AF6C-18F2-E8C01B261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5C593-4984-B99A-AA27-09AE7A80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9DAAA91-DD6A-2AEB-7F22-EFF77C468DEB}"/>
              </a:ext>
            </a:extLst>
          </p:cNvPr>
          <p:cNvSpPr txBox="1"/>
          <p:nvPr/>
        </p:nvSpPr>
        <p:spPr>
          <a:xfrm>
            <a:off x="3667386" y="2770165"/>
            <a:ext cx="48572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5G e 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Aplicações - SI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939986-D928-EC5A-94E3-967915BA5152}"/>
              </a:ext>
            </a:extLst>
          </p:cNvPr>
          <p:cNvSpPr txBox="1"/>
          <p:nvPr/>
        </p:nvSpPr>
        <p:spPr>
          <a:xfrm>
            <a:off x="8341938" y="4003677"/>
            <a:ext cx="210638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Gustavo Pavani</a:t>
            </a: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Raziel</a:t>
            </a: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Sepriano</a:t>
            </a: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Matheus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Romeiro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D08DB4E-965F-0A5C-4885-A406E6B6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0488FD-A323-711C-E56C-0B73FCFD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458686" y="1828471"/>
            <a:ext cx="9274628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Tecnologia 5G:</a:t>
            </a: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Próxima geração de telecomunicações; </a:t>
            </a:r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Promete uma maior velocidade</a:t>
            </a:r>
            <a:r>
              <a:rPr lang="pt-BR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capacidade </a:t>
            </a:r>
            <a:r>
              <a:rPr lang="pt-BR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latência para </a:t>
            </a:r>
            <a:r>
              <a:rPr lang="pt-BR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rede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móvel; </a:t>
            </a:r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Desenvolvida para atender às demandas crescentes de tráfego de dados móveis;</a:t>
            </a:r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Oferece uma melhor eficiência energética tornando-a um ativo importante para as empresas de telecomunicações e para o meio ambiente.</a:t>
            </a:r>
            <a:endParaRPr lang="en-US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B04264EA-031A-28F9-45C8-2B77C3CC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785306-A4D8-C17A-56DB-16B79709A788}"/>
              </a:ext>
            </a:extLst>
          </p:cNvPr>
          <p:cNvSpPr txBox="1"/>
          <p:nvPr/>
        </p:nvSpPr>
        <p:spPr>
          <a:xfrm>
            <a:off x="10088207" y="61235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de Oliveira</a:t>
            </a:r>
          </a:p>
        </p:txBody>
      </p:sp>
    </p:spTree>
    <p:extLst>
      <p:ext uri="{BB962C8B-B14F-4D97-AF65-F5344CB8AC3E}">
        <p14:creationId xmlns:p14="http://schemas.microsoft.com/office/powerpoint/2010/main" val="413587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C083A1E-DA82-6432-B2D2-DD3E7177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E03B53-827A-D855-EE5E-249FF610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SITUAÇÃO-PROBLEMA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2C5948-3684-5984-C2C0-B73248D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F39D5-7508-7E12-6188-BA33A33E0F85}"/>
              </a:ext>
            </a:extLst>
          </p:cNvPr>
          <p:cNvSpPr txBox="1"/>
          <p:nvPr/>
        </p:nvSpPr>
        <p:spPr>
          <a:xfrm>
            <a:off x="9985615" y="61235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Romeiro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62A417-CFC4-67BE-7555-8A5B12DB2ED3}"/>
              </a:ext>
            </a:extLst>
          </p:cNvPr>
          <p:cNvSpPr txBox="1"/>
          <p:nvPr/>
        </p:nvSpPr>
        <p:spPr>
          <a:xfrm>
            <a:off x="1626139" y="1987420"/>
            <a:ext cx="7961206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Nos EUA e China o espectro da frequência usada é de 4,2 GHz à 4,4 GHz.</a:t>
            </a:r>
          </a:p>
          <a:p>
            <a:pPr marL="285750" lvl="0" indent="-285750" algn="just" fontAlgn="base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Interferências na frequência do rádio altímetro.</a:t>
            </a:r>
          </a:p>
          <a:p>
            <a:pPr lvl="0" algn="just" fontAlgn="base">
              <a:lnSpc>
                <a:spcPct val="150000"/>
              </a:lnSpc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Rádio Altímetro:</a:t>
            </a:r>
          </a:p>
          <a:p>
            <a:pPr marL="285750" lvl="0" indent="-285750" algn="just" fontAlgn="base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Permite saber qual a distância entre a aeronave e o solo;</a:t>
            </a:r>
          </a:p>
          <a:p>
            <a:pPr marL="285750" lvl="0" indent="-285750" algn="just" fontAlgn="base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Essencial na decolagem e pouso da aeronave.</a:t>
            </a:r>
          </a:p>
        </p:txBody>
      </p:sp>
    </p:spTree>
    <p:extLst>
      <p:ext uri="{BB962C8B-B14F-4D97-AF65-F5344CB8AC3E}">
        <p14:creationId xmlns:p14="http://schemas.microsoft.com/office/powerpoint/2010/main" val="12216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B4B7D5-2EAB-7EA0-148B-68C92AE6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05B08E-194B-202E-6F75-A6761B22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917051" y="1302288"/>
            <a:ext cx="8357897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55"/>
              </a:spcAft>
              <a:buClr>
                <a:prstClr val="white"/>
              </a:buClr>
              <a:buSzPts val="1200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Analise geral: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55"/>
              </a:spcAft>
              <a:buClr>
                <a:prstClr val="white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Verificar na margem de erro das empresas aeronáuticas se há possibilidade de ocorrer falhas;</a:t>
            </a: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prstClr val="white"/>
              </a:buClr>
              <a:buSzPts val="1200"/>
              <a:buFont typeface="Arial" panose="020B0604020202020204" pitchFamily="34" charset="0"/>
              <a:buChar char="•"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Reajustar a frequência do radio altímetro teria alto custo; 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Exemplo: Na Europa: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frequência utilizada é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entre 3,4 GHz e 3,8 GHz, diferente da frequência anterior;</a:t>
            </a:r>
          </a:p>
          <a:p>
            <a:pPr marL="285750" indent="-285750"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Não houve interfe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rências com altímetros em relação a tecnologia 5G;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B054023C-3F95-1568-647A-9252F654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77010F-26C9-4525-86FE-4D2D96EAB95A}"/>
              </a:ext>
            </a:extLst>
          </p:cNvPr>
          <p:cNvSpPr txBox="1"/>
          <p:nvPr/>
        </p:nvSpPr>
        <p:spPr>
          <a:xfrm>
            <a:off x="10094621" y="61235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Sepriano</a:t>
            </a:r>
          </a:p>
        </p:txBody>
      </p:sp>
    </p:spTree>
    <p:extLst>
      <p:ext uri="{BB962C8B-B14F-4D97-AF65-F5344CB8AC3E}">
        <p14:creationId xmlns:p14="http://schemas.microsoft.com/office/powerpoint/2010/main" val="10821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B4B7D5-2EAB-7EA0-148B-68C92AE6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05B08E-194B-202E-6F75-A6761B22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B054023C-3F95-1568-647A-9252F654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77010F-26C9-4525-86FE-4D2D96EAB95A}"/>
              </a:ext>
            </a:extLst>
          </p:cNvPr>
          <p:cNvSpPr txBox="1"/>
          <p:nvPr/>
        </p:nvSpPr>
        <p:spPr>
          <a:xfrm>
            <a:off x="10235686" y="61235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Raziel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5B2823-0F10-3967-D921-60D1D3342482}"/>
              </a:ext>
            </a:extLst>
          </p:cNvPr>
          <p:cNvSpPr txBox="1"/>
          <p:nvPr/>
        </p:nvSpPr>
        <p:spPr>
          <a:xfrm>
            <a:off x="1811462" y="1825997"/>
            <a:ext cx="835789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tecnologia 5G pode ser uma evolução para as comunicações, trazendo diversos benefícios, porém também apresenta problemas que precisam ser resolvidos, como: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segurança das redes, já que essas redes são mais vulneráveis a ataques;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citado anteriormente, problemas com a interferência na aviação;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Além disso, a tecnologia ainda está em desenvolvimento e pode ser suscetível a falhas.</a:t>
            </a:r>
          </a:p>
          <a:p>
            <a:pPr algn="just">
              <a:lnSpc>
                <a:spcPct val="150000"/>
              </a:lnSpc>
              <a:spcAft>
                <a:spcPts val="455"/>
              </a:spcAft>
              <a:buClr>
                <a:schemeClr val="bg1"/>
              </a:buClr>
              <a:buSzPts val="1200"/>
            </a:pP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7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C51074-CFCF-D04D-02DF-34F2C46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1D8C61-1188-F61C-128A-ECEFB26E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81574528-B4CA-C9D2-5EB3-EB5A9C2C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455314" y="1302231"/>
            <a:ext cx="9764960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VILA, Campus; ORIENTADOR, Olímpia; FRANCISCO, José; </a:t>
            </a:r>
            <a:r>
              <a:rPr lang="pt-BR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INFLUÊNCIA DO 5G NA AVIAÇÃO TRABALHO DE CONCLUSÃO DE CURSO GRADUAÇÃO EM AVIAÇÃO CIVIL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.: s.n., s.d.]. Disponível em: &lt;https://repositorio.animaeducacao.com.br/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/ANIMA/22398/4/TCCFinalizado.pdf&gt;. Acesso em: 12 nov. 2022.</a:t>
            </a:r>
          </a:p>
          <a:p>
            <a:pPr algn="just">
              <a:lnSpc>
                <a:spcPct val="150000"/>
              </a:lnSpc>
            </a:pPr>
            <a:endParaRPr lang="pt-BR" sz="1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MEIRA ISP. Fantástico - Revolução 5G: conheça a tecnologia que promete conexões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ultra-rápidas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internet. Disponível em: &lt;https://www.youtube.com/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watch?v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=b-hFSkuLd78&gt;. Acesso em: 13 nov. 2022.</a:t>
            </a:r>
          </a:p>
          <a:p>
            <a:pPr algn="just">
              <a:lnSpc>
                <a:spcPct val="150000"/>
              </a:lnSpc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SOBIERALSKI, Joseph B. ; HUBBARD, Sarah M. An examination of the potential impact of 5G on air travel in the U.S. 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Transportation Research Interdisciplinary Perspectives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v. 15, p. 100627, 2022.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&lt;https://www.sciencedirect.com/science/article/pii/S2590198222000896&gt;.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16 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nov.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2022.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MÚSICAS, Aviões e. 5G e a INTERFERÊNCIA em Aviões | EP. 883. Disponível em: &lt;https://www.youtube.com/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watch?v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=0O4NxdIpq-E&gt;. Acesso em: 17 nov. 2022.</a:t>
            </a:r>
          </a:p>
        </p:txBody>
      </p:sp>
    </p:spTree>
    <p:extLst>
      <p:ext uri="{BB962C8B-B14F-4D97-AF65-F5344CB8AC3E}">
        <p14:creationId xmlns:p14="http://schemas.microsoft.com/office/powerpoint/2010/main" val="276882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F5F062-ADF5-7F62-E6C7-5EB8A3CF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3BF5EF-19D9-3BA2-9E80-13ABEDBEE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5DDE9CCE-701F-967B-2E17-BCA5DA3B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3861319" y="2746434"/>
            <a:ext cx="446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8341938" y="4003677"/>
            <a:ext cx="210638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Gustavo Pavani</a:t>
            </a: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Raziel</a:t>
            </a: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Sepriano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Matheus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Romeiro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3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ROMEIRO SOUZA DE OLIVEIRA</dc:creator>
  <cp:lastModifiedBy>Lucas Sepriano</cp:lastModifiedBy>
  <cp:revision>6</cp:revision>
  <dcterms:created xsi:type="dcterms:W3CDTF">2022-08-24T22:45:45Z</dcterms:created>
  <dcterms:modified xsi:type="dcterms:W3CDTF">2022-11-17T17:38:30Z</dcterms:modified>
</cp:coreProperties>
</file>