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4"/>
    <p:sldMasterId id="2147483792" r:id="rId5"/>
  </p:sldMasterIdLst>
  <p:notesMasterIdLst>
    <p:notesMasterId r:id="rId16"/>
  </p:notesMasterIdLst>
  <p:sldIdLst>
    <p:sldId id="275" r:id="rId6"/>
    <p:sldId id="276" r:id="rId7"/>
    <p:sldId id="277" r:id="rId8"/>
    <p:sldId id="278" r:id="rId9"/>
    <p:sldId id="279" r:id="rId10"/>
    <p:sldId id="280" r:id="rId11"/>
    <p:sldId id="283" r:id="rId12"/>
    <p:sldId id="284" r:id="rId13"/>
    <p:sldId id="282" r:id="rId14"/>
    <p:sldId id="272" r:id="rId15"/>
  </p:sldIdLst>
  <p:sldSz cx="12192000" cy="6858000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0C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A4B1FF-13D4-2658-C459-35B9776EF4CA}" v="199" dt="2022-08-22T14:56:02.697"/>
    <p1510:client id="{60644A77-832C-5F16-DEFB-6304757B0A1C}" v="140" dt="2022-08-22T14:35:37.025"/>
    <p1510:client id="{7D5072F1-E690-3716-7C1E-321031ED8B60}" v="317" dt="2022-08-22T14:48:36.622"/>
    <p1510:client id="{A37848BA-71B3-A9F2-4DDE-55515FDA2AC9}" v="43" dt="2022-03-22T21:03:41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353" autoAdjust="0"/>
  </p:normalViewPr>
  <p:slideViewPr>
    <p:cSldViewPr snapToGrid="0">
      <p:cViewPr varScale="1">
        <p:scale>
          <a:sx n="73" d="100"/>
          <a:sy n="73" d="100"/>
        </p:scale>
        <p:origin x="60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3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RAZIEL SILVA MENDES" userId="S::lucas.mendes16@fatec.sp.gov.br::3a775f12-9293-4466-9a11-0339ab3504c9" providerId="AD" clId="Web-{60644A77-832C-5F16-DEFB-6304757B0A1C}"/>
    <pc:docChg chg="addSld delSld modSld">
      <pc:chgData name="LUCAS RAZIEL SILVA MENDES" userId="S::lucas.mendes16@fatec.sp.gov.br::3a775f12-9293-4466-9a11-0339ab3504c9" providerId="AD" clId="Web-{60644A77-832C-5F16-DEFB-6304757B0A1C}" dt="2022-08-22T14:35:37.025" v="134" actId="1076"/>
      <pc:docMkLst>
        <pc:docMk/>
      </pc:docMkLst>
      <pc:sldChg chg="addSp delSp modSp new del">
        <pc:chgData name="LUCAS RAZIEL SILVA MENDES" userId="S::lucas.mendes16@fatec.sp.gov.br::3a775f12-9293-4466-9a11-0339ab3504c9" providerId="AD" clId="Web-{60644A77-832C-5F16-DEFB-6304757B0A1C}" dt="2022-08-22T14:30:33.580" v="19"/>
        <pc:sldMkLst>
          <pc:docMk/>
          <pc:sldMk cId="2242213993" sldId="278"/>
        </pc:sldMkLst>
        <pc:spChg chg="mod">
          <ac:chgData name="LUCAS RAZIEL SILVA MENDES" userId="S::lucas.mendes16@fatec.sp.gov.br::3a775f12-9293-4466-9a11-0339ab3504c9" providerId="AD" clId="Web-{60644A77-832C-5F16-DEFB-6304757B0A1C}" dt="2022-08-22T14:29:37.907" v="4" actId="20577"/>
          <ac:spMkLst>
            <pc:docMk/>
            <pc:sldMk cId="2242213993" sldId="278"/>
            <ac:spMk id="2" creationId="{10C3ECB3-F14C-51BF-1D2F-C1FE9165784F}"/>
          </ac:spMkLst>
        </pc:spChg>
        <pc:spChg chg="del">
          <ac:chgData name="LUCAS RAZIEL SILVA MENDES" userId="S::lucas.mendes16@fatec.sp.gov.br::3a775f12-9293-4466-9a11-0339ab3504c9" providerId="AD" clId="Web-{60644A77-832C-5F16-DEFB-6304757B0A1C}" dt="2022-08-22T14:29:46.376" v="5"/>
          <ac:spMkLst>
            <pc:docMk/>
            <pc:sldMk cId="2242213993" sldId="278"/>
            <ac:spMk id="3" creationId="{9F9F5945-94EB-58B2-F006-3D63DD1BE4C9}"/>
          </ac:spMkLst>
        </pc:spChg>
        <pc:spChg chg="add mod">
          <ac:chgData name="LUCAS RAZIEL SILVA MENDES" userId="S::lucas.mendes16@fatec.sp.gov.br::3a775f12-9293-4466-9a11-0339ab3504c9" providerId="AD" clId="Web-{60644A77-832C-5F16-DEFB-6304757B0A1C}" dt="2022-08-22T14:30:22.908" v="18"/>
          <ac:spMkLst>
            <pc:docMk/>
            <pc:sldMk cId="2242213993" sldId="278"/>
            <ac:spMk id="6" creationId="{09393FA3-46DF-65CA-4BAF-BDC6680A6F52}"/>
          </ac:spMkLst>
        </pc:spChg>
        <pc:picChg chg="add del mod ord">
          <ac:chgData name="LUCAS RAZIEL SILVA MENDES" userId="S::lucas.mendes16@fatec.sp.gov.br::3a775f12-9293-4466-9a11-0339ab3504c9" providerId="AD" clId="Web-{60644A77-832C-5F16-DEFB-6304757B0A1C}" dt="2022-08-22T14:30:22.908" v="18"/>
          <ac:picMkLst>
            <pc:docMk/>
            <pc:sldMk cId="2242213993" sldId="278"/>
            <ac:picMk id="4" creationId="{0A999089-6C20-F731-F655-E3CD9529E0CC}"/>
          </ac:picMkLst>
        </pc:picChg>
      </pc:sldChg>
      <pc:sldChg chg="addSp delSp modSp add">
        <pc:chgData name="LUCAS RAZIEL SILVA MENDES" userId="S::lucas.mendes16@fatec.sp.gov.br::3a775f12-9293-4466-9a11-0339ab3504c9" providerId="AD" clId="Web-{60644A77-832C-5F16-DEFB-6304757B0A1C}" dt="2022-08-22T14:35:17.993" v="126"/>
        <pc:sldMkLst>
          <pc:docMk/>
          <pc:sldMk cId="3417502064" sldId="278"/>
        </pc:sldMkLst>
        <pc:spChg chg="mod">
          <ac:chgData name="LUCAS RAZIEL SILVA MENDES" userId="S::lucas.mendes16@fatec.sp.gov.br::3a775f12-9293-4466-9a11-0339ab3504c9" providerId="AD" clId="Web-{60644A77-832C-5F16-DEFB-6304757B0A1C}" dt="2022-08-22T14:30:43.033" v="27" actId="20577"/>
          <ac:spMkLst>
            <pc:docMk/>
            <pc:sldMk cId="3417502064" sldId="278"/>
            <ac:spMk id="2" creationId="{7F24593B-6C4B-4516-7C46-98768D53EB73}"/>
          </ac:spMkLst>
        </pc:spChg>
        <pc:spChg chg="mod">
          <ac:chgData name="LUCAS RAZIEL SILVA MENDES" userId="S::lucas.mendes16@fatec.sp.gov.br::3a775f12-9293-4466-9a11-0339ab3504c9" providerId="AD" clId="Web-{60644A77-832C-5F16-DEFB-6304757B0A1C}" dt="2022-08-22T14:34:54.258" v="119" actId="20577"/>
          <ac:spMkLst>
            <pc:docMk/>
            <pc:sldMk cId="3417502064" sldId="278"/>
            <ac:spMk id="3" creationId="{ACBBE9F6-2067-D3CE-CE1F-5402F8473527}"/>
          </ac:spMkLst>
        </pc:spChg>
        <pc:picChg chg="add del mod">
          <ac:chgData name="LUCAS RAZIEL SILVA MENDES" userId="S::lucas.mendes16@fatec.sp.gov.br::3a775f12-9293-4466-9a11-0339ab3504c9" providerId="AD" clId="Web-{60644A77-832C-5F16-DEFB-6304757B0A1C}" dt="2022-08-22T14:35:17.993" v="126"/>
          <ac:picMkLst>
            <pc:docMk/>
            <pc:sldMk cId="3417502064" sldId="278"/>
            <ac:picMk id="4" creationId="{C89A043D-5A62-84D7-E4B3-E808F3DE92A3}"/>
          </ac:picMkLst>
        </pc:picChg>
      </pc:sldChg>
      <pc:sldChg chg="addSp modSp add">
        <pc:chgData name="LUCAS RAZIEL SILVA MENDES" userId="S::lucas.mendes16@fatec.sp.gov.br::3a775f12-9293-4466-9a11-0339ab3504c9" providerId="AD" clId="Web-{60644A77-832C-5F16-DEFB-6304757B0A1C}" dt="2022-08-22T14:35:37.025" v="134" actId="1076"/>
        <pc:sldMkLst>
          <pc:docMk/>
          <pc:sldMk cId="435315548" sldId="279"/>
        </pc:sldMkLst>
        <pc:spChg chg="mod">
          <ac:chgData name="LUCAS RAZIEL SILVA MENDES" userId="S::lucas.mendes16@fatec.sp.gov.br::3a775f12-9293-4466-9a11-0339ab3504c9" providerId="AD" clId="Web-{60644A77-832C-5F16-DEFB-6304757B0A1C}" dt="2022-08-22T14:35:22.931" v="128" actId="20577"/>
          <ac:spMkLst>
            <pc:docMk/>
            <pc:sldMk cId="435315548" sldId="279"/>
            <ac:spMk id="3" creationId="{ACBBE9F6-2067-D3CE-CE1F-5402F8473527}"/>
          </ac:spMkLst>
        </pc:spChg>
        <pc:picChg chg="add mod">
          <ac:chgData name="LUCAS RAZIEL SILVA MENDES" userId="S::lucas.mendes16@fatec.sp.gov.br::3a775f12-9293-4466-9a11-0339ab3504c9" providerId="AD" clId="Web-{60644A77-832C-5F16-DEFB-6304757B0A1C}" dt="2022-08-22T14:35:37.025" v="134" actId="1076"/>
          <ac:picMkLst>
            <pc:docMk/>
            <pc:sldMk cId="435315548" sldId="279"/>
            <ac:picMk id="4" creationId="{67264327-E2B1-C07A-34AD-76AA91A3B6A3}"/>
          </ac:picMkLst>
        </pc:picChg>
      </pc:sldChg>
    </pc:docChg>
  </pc:docChgLst>
  <pc:docChgLst>
    <pc:chgData name="LUCAS RAZIEL SILVA MENDES" userId="S::lucas.mendes16@fatec.sp.gov.br::3a775f12-9293-4466-9a11-0339ab3504c9" providerId="AD" clId="Web-{43A4B1FF-13D4-2658-C459-35B9776EF4CA}"/>
    <pc:docChg chg="addSld delSld modSld">
      <pc:chgData name="LUCAS RAZIEL SILVA MENDES" userId="S::lucas.mendes16@fatec.sp.gov.br::3a775f12-9293-4466-9a11-0339ab3504c9" providerId="AD" clId="Web-{43A4B1FF-13D4-2658-C459-35B9776EF4CA}" dt="2022-08-22T14:56:02.697" v="197"/>
      <pc:docMkLst>
        <pc:docMk/>
      </pc:docMkLst>
      <pc:sldChg chg="modSp">
        <pc:chgData name="LUCAS RAZIEL SILVA MENDES" userId="S::lucas.mendes16@fatec.sp.gov.br::3a775f12-9293-4466-9a11-0339ab3504c9" providerId="AD" clId="Web-{43A4B1FF-13D4-2658-C459-35B9776EF4CA}" dt="2022-08-22T14:50:39.174" v="16" actId="20577"/>
        <pc:sldMkLst>
          <pc:docMk/>
          <pc:sldMk cId="3619889810" sldId="277"/>
        </pc:sldMkLst>
        <pc:spChg chg="mod">
          <ac:chgData name="LUCAS RAZIEL SILVA MENDES" userId="S::lucas.mendes16@fatec.sp.gov.br::3a775f12-9293-4466-9a11-0339ab3504c9" providerId="AD" clId="Web-{43A4B1FF-13D4-2658-C459-35B9776EF4CA}" dt="2022-08-22T14:50:39.174" v="16" actId="20577"/>
          <ac:spMkLst>
            <pc:docMk/>
            <pc:sldMk cId="3619889810" sldId="277"/>
            <ac:spMk id="3" creationId="{ACBBE9F6-2067-D3CE-CE1F-5402F8473527}"/>
          </ac:spMkLst>
        </pc:spChg>
      </pc:sldChg>
      <pc:sldChg chg="modSp">
        <pc:chgData name="LUCAS RAZIEL SILVA MENDES" userId="S::lucas.mendes16@fatec.sp.gov.br::3a775f12-9293-4466-9a11-0339ab3504c9" providerId="AD" clId="Web-{43A4B1FF-13D4-2658-C459-35B9776EF4CA}" dt="2022-08-22T14:50:52.050" v="17" actId="20577"/>
        <pc:sldMkLst>
          <pc:docMk/>
          <pc:sldMk cId="3417502064" sldId="278"/>
        </pc:sldMkLst>
        <pc:spChg chg="mod">
          <ac:chgData name="LUCAS RAZIEL SILVA MENDES" userId="S::lucas.mendes16@fatec.sp.gov.br::3a775f12-9293-4466-9a11-0339ab3504c9" providerId="AD" clId="Web-{43A4B1FF-13D4-2658-C459-35B9776EF4CA}" dt="2022-08-22T14:50:52.050" v="17" actId="20577"/>
          <ac:spMkLst>
            <pc:docMk/>
            <pc:sldMk cId="3417502064" sldId="278"/>
            <ac:spMk id="3" creationId="{ACBBE9F6-2067-D3CE-CE1F-5402F8473527}"/>
          </ac:spMkLst>
        </pc:spChg>
      </pc:sldChg>
      <pc:sldChg chg="modSp">
        <pc:chgData name="LUCAS RAZIEL SILVA MENDES" userId="S::lucas.mendes16@fatec.sp.gov.br::3a775f12-9293-4466-9a11-0339ab3504c9" providerId="AD" clId="Web-{43A4B1FF-13D4-2658-C459-35B9776EF4CA}" dt="2022-08-22T14:51:10.253" v="22" actId="1076"/>
        <pc:sldMkLst>
          <pc:docMk/>
          <pc:sldMk cId="435315548" sldId="279"/>
        </pc:sldMkLst>
        <pc:picChg chg="mod">
          <ac:chgData name="LUCAS RAZIEL SILVA MENDES" userId="S::lucas.mendes16@fatec.sp.gov.br::3a775f12-9293-4466-9a11-0339ab3504c9" providerId="AD" clId="Web-{43A4B1FF-13D4-2658-C459-35B9776EF4CA}" dt="2022-08-22T14:51:10.253" v="22" actId="1076"/>
          <ac:picMkLst>
            <pc:docMk/>
            <pc:sldMk cId="435315548" sldId="279"/>
            <ac:picMk id="4" creationId="{67264327-E2B1-C07A-34AD-76AA91A3B6A3}"/>
          </ac:picMkLst>
        </pc:picChg>
      </pc:sldChg>
      <pc:sldChg chg="modSp">
        <pc:chgData name="LUCAS RAZIEL SILVA MENDES" userId="S::lucas.mendes16@fatec.sp.gov.br::3a775f12-9293-4466-9a11-0339ab3504c9" providerId="AD" clId="Web-{43A4B1FF-13D4-2658-C459-35B9776EF4CA}" dt="2022-08-22T14:53:12.209" v="84" actId="20577"/>
        <pc:sldMkLst>
          <pc:docMk/>
          <pc:sldMk cId="3610094785" sldId="283"/>
        </pc:sldMkLst>
        <pc:spChg chg="mod">
          <ac:chgData name="LUCAS RAZIEL SILVA MENDES" userId="S::lucas.mendes16@fatec.sp.gov.br::3a775f12-9293-4466-9a11-0339ab3504c9" providerId="AD" clId="Web-{43A4B1FF-13D4-2658-C459-35B9776EF4CA}" dt="2022-08-22T14:53:12.209" v="84" actId="20577"/>
          <ac:spMkLst>
            <pc:docMk/>
            <pc:sldMk cId="3610094785" sldId="283"/>
            <ac:spMk id="3" creationId="{ACBBE9F6-2067-D3CE-CE1F-5402F8473527}"/>
          </ac:spMkLst>
        </pc:spChg>
      </pc:sldChg>
      <pc:sldChg chg="modSp add">
        <pc:chgData name="LUCAS RAZIEL SILVA MENDES" userId="S::lucas.mendes16@fatec.sp.gov.br::3a775f12-9293-4466-9a11-0339ab3504c9" providerId="AD" clId="Web-{43A4B1FF-13D4-2658-C459-35B9776EF4CA}" dt="2022-08-22T14:55:46.041" v="189" actId="20577"/>
        <pc:sldMkLst>
          <pc:docMk/>
          <pc:sldMk cId="260058843" sldId="284"/>
        </pc:sldMkLst>
        <pc:spChg chg="mod">
          <ac:chgData name="LUCAS RAZIEL SILVA MENDES" userId="S::lucas.mendes16@fatec.sp.gov.br::3a775f12-9293-4466-9a11-0339ab3504c9" providerId="AD" clId="Web-{43A4B1FF-13D4-2658-C459-35B9776EF4CA}" dt="2022-08-22T14:53:44.475" v="94" actId="20577"/>
          <ac:spMkLst>
            <pc:docMk/>
            <pc:sldMk cId="260058843" sldId="284"/>
            <ac:spMk id="2" creationId="{7F24593B-6C4B-4516-7C46-98768D53EB73}"/>
          </ac:spMkLst>
        </pc:spChg>
        <pc:spChg chg="mod">
          <ac:chgData name="LUCAS RAZIEL SILVA MENDES" userId="S::lucas.mendes16@fatec.sp.gov.br::3a775f12-9293-4466-9a11-0339ab3504c9" providerId="AD" clId="Web-{43A4B1FF-13D4-2658-C459-35B9776EF4CA}" dt="2022-08-22T14:55:46.041" v="189" actId="20577"/>
          <ac:spMkLst>
            <pc:docMk/>
            <pc:sldMk cId="260058843" sldId="284"/>
            <ac:spMk id="3" creationId="{ACBBE9F6-2067-D3CE-CE1F-5402F8473527}"/>
          </ac:spMkLst>
        </pc:spChg>
      </pc:sldChg>
      <pc:sldChg chg="modSp new del">
        <pc:chgData name="LUCAS RAZIEL SILVA MENDES" userId="S::lucas.mendes16@fatec.sp.gov.br::3a775f12-9293-4466-9a11-0339ab3504c9" providerId="AD" clId="Web-{43A4B1FF-13D4-2658-C459-35B9776EF4CA}" dt="2022-08-22T14:56:02.697" v="197"/>
        <pc:sldMkLst>
          <pc:docMk/>
          <pc:sldMk cId="858036679" sldId="285"/>
        </pc:sldMkLst>
        <pc:spChg chg="mod">
          <ac:chgData name="LUCAS RAZIEL SILVA MENDES" userId="S::lucas.mendes16@fatec.sp.gov.br::3a775f12-9293-4466-9a11-0339ab3504c9" providerId="AD" clId="Web-{43A4B1FF-13D4-2658-C459-35B9776EF4CA}" dt="2022-08-22T14:56:01.776" v="196" actId="20577"/>
          <ac:spMkLst>
            <pc:docMk/>
            <pc:sldMk cId="858036679" sldId="285"/>
            <ac:spMk id="2" creationId="{905E7F56-0372-8F7D-CF11-FA29CA4B173B}"/>
          </ac:spMkLst>
        </pc:spChg>
      </pc:sldChg>
    </pc:docChg>
  </pc:docChgLst>
  <pc:docChgLst>
    <pc:chgData name="LUCAS RAZIEL SILVA MENDES" userId="S::lucas.mendes16@fatec.sp.gov.br::3a775f12-9293-4466-9a11-0339ab3504c9" providerId="AD" clId="Web-{7D5072F1-E690-3716-7C1E-321031ED8B60}"/>
    <pc:docChg chg="addSld delSld modSld sldOrd">
      <pc:chgData name="LUCAS RAZIEL SILVA MENDES" userId="S::lucas.mendes16@fatec.sp.gov.br::3a775f12-9293-4466-9a11-0339ab3504c9" providerId="AD" clId="Web-{7D5072F1-E690-3716-7C1E-321031ED8B60}" dt="2022-08-22T14:48:33.622" v="313" actId="20577"/>
      <pc:docMkLst>
        <pc:docMk/>
      </pc:docMkLst>
      <pc:sldChg chg="modSp">
        <pc:chgData name="LUCAS RAZIEL SILVA MENDES" userId="S::lucas.mendes16@fatec.sp.gov.br::3a775f12-9293-4466-9a11-0339ab3504c9" providerId="AD" clId="Web-{7D5072F1-E690-3716-7C1E-321031ED8B60}" dt="2022-08-22T14:40:59.283" v="188" actId="20577"/>
        <pc:sldMkLst>
          <pc:docMk/>
          <pc:sldMk cId="3619889810" sldId="277"/>
        </pc:sldMkLst>
        <pc:spChg chg="mod">
          <ac:chgData name="LUCAS RAZIEL SILVA MENDES" userId="S::lucas.mendes16@fatec.sp.gov.br::3a775f12-9293-4466-9a11-0339ab3504c9" providerId="AD" clId="Web-{7D5072F1-E690-3716-7C1E-321031ED8B60}" dt="2022-08-22T14:40:59.283" v="188" actId="20577"/>
          <ac:spMkLst>
            <pc:docMk/>
            <pc:sldMk cId="3619889810" sldId="277"/>
            <ac:spMk id="3" creationId="{ACBBE9F6-2067-D3CE-CE1F-5402F8473527}"/>
          </ac:spMkLst>
        </pc:spChg>
      </pc:sldChg>
      <pc:sldChg chg="modSp">
        <pc:chgData name="LUCAS RAZIEL SILVA MENDES" userId="S::lucas.mendes16@fatec.sp.gov.br::3a775f12-9293-4466-9a11-0339ab3504c9" providerId="AD" clId="Web-{7D5072F1-E690-3716-7C1E-321031ED8B60}" dt="2022-08-22T14:36:09.386" v="3" actId="1076"/>
        <pc:sldMkLst>
          <pc:docMk/>
          <pc:sldMk cId="435315548" sldId="279"/>
        </pc:sldMkLst>
        <pc:picChg chg="mod">
          <ac:chgData name="LUCAS RAZIEL SILVA MENDES" userId="S::lucas.mendes16@fatec.sp.gov.br::3a775f12-9293-4466-9a11-0339ab3504c9" providerId="AD" clId="Web-{7D5072F1-E690-3716-7C1E-321031ED8B60}" dt="2022-08-22T14:36:09.386" v="3" actId="1076"/>
          <ac:picMkLst>
            <pc:docMk/>
            <pc:sldMk cId="435315548" sldId="279"/>
            <ac:picMk id="4" creationId="{67264327-E2B1-C07A-34AD-76AA91A3B6A3}"/>
          </ac:picMkLst>
        </pc:picChg>
      </pc:sldChg>
      <pc:sldChg chg="modSp new del">
        <pc:chgData name="LUCAS RAZIEL SILVA MENDES" userId="S::lucas.mendes16@fatec.sp.gov.br::3a775f12-9293-4466-9a11-0339ab3504c9" providerId="AD" clId="Web-{7D5072F1-E690-3716-7C1E-321031ED8B60}" dt="2022-08-22T14:36:59.262" v="15"/>
        <pc:sldMkLst>
          <pc:docMk/>
          <pc:sldMk cId="1686540902" sldId="280"/>
        </pc:sldMkLst>
        <pc:spChg chg="mod">
          <ac:chgData name="LUCAS RAZIEL SILVA MENDES" userId="S::lucas.mendes16@fatec.sp.gov.br::3a775f12-9293-4466-9a11-0339ab3504c9" providerId="AD" clId="Web-{7D5072F1-E690-3716-7C1E-321031ED8B60}" dt="2022-08-22T14:36:58.824" v="14" actId="20577"/>
          <ac:spMkLst>
            <pc:docMk/>
            <pc:sldMk cId="1686540902" sldId="280"/>
            <ac:spMk id="2" creationId="{1F8533EB-C816-F07B-AFDA-1F36207B0CC4}"/>
          </ac:spMkLst>
        </pc:spChg>
      </pc:sldChg>
      <pc:sldChg chg="modSp add ord">
        <pc:chgData name="LUCAS RAZIEL SILVA MENDES" userId="S::lucas.mendes16@fatec.sp.gov.br::3a775f12-9293-4466-9a11-0339ab3504c9" providerId="AD" clId="Web-{7D5072F1-E690-3716-7C1E-321031ED8B60}" dt="2022-08-22T14:40:50.345" v="185" actId="20577"/>
        <pc:sldMkLst>
          <pc:docMk/>
          <pc:sldMk cId="3897433532" sldId="280"/>
        </pc:sldMkLst>
        <pc:spChg chg="mod">
          <ac:chgData name="LUCAS RAZIEL SILVA MENDES" userId="S::lucas.mendes16@fatec.sp.gov.br::3a775f12-9293-4466-9a11-0339ab3504c9" providerId="AD" clId="Web-{7D5072F1-E690-3716-7C1E-321031ED8B60}" dt="2022-08-22T14:37:28.028" v="24" actId="20577"/>
          <ac:spMkLst>
            <pc:docMk/>
            <pc:sldMk cId="3897433532" sldId="280"/>
            <ac:spMk id="2" creationId="{7F24593B-6C4B-4516-7C46-98768D53EB73}"/>
          </ac:spMkLst>
        </pc:spChg>
        <pc:spChg chg="mod">
          <ac:chgData name="LUCAS RAZIEL SILVA MENDES" userId="S::lucas.mendes16@fatec.sp.gov.br::3a775f12-9293-4466-9a11-0339ab3504c9" providerId="AD" clId="Web-{7D5072F1-E690-3716-7C1E-321031ED8B60}" dt="2022-08-22T14:40:50.345" v="185" actId="20577"/>
          <ac:spMkLst>
            <pc:docMk/>
            <pc:sldMk cId="3897433532" sldId="280"/>
            <ac:spMk id="3" creationId="{ACBBE9F6-2067-D3CE-CE1F-5402F8473527}"/>
          </ac:spMkLst>
        </pc:spChg>
      </pc:sldChg>
      <pc:sldChg chg="modSp new del">
        <pc:chgData name="LUCAS RAZIEL SILVA MENDES" userId="S::lucas.mendes16@fatec.sp.gov.br::3a775f12-9293-4466-9a11-0339ab3504c9" providerId="AD" clId="Web-{7D5072F1-E690-3716-7C1E-321031ED8B60}" dt="2022-08-22T14:41:31.940" v="198"/>
        <pc:sldMkLst>
          <pc:docMk/>
          <pc:sldMk cId="542867577" sldId="281"/>
        </pc:sldMkLst>
        <pc:spChg chg="mod">
          <ac:chgData name="LUCAS RAZIEL SILVA MENDES" userId="S::lucas.mendes16@fatec.sp.gov.br::3a775f12-9293-4466-9a11-0339ab3504c9" providerId="AD" clId="Web-{7D5072F1-E690-3716-7C1E-321031ED8B60}" dt="2022-08-22T14:41:23.534" v="196" actId="20577"/>
          <ac:spMkLst>
            <pc:docMk/>
            <pc:sldMk cId="542867577" sldId="281"/>
            <ac:spMk id="2" creationId="{D7BEF12F-1F4D-CF99-CB9F-EAF9293F0D38}"/>
          </ac:spMkLst>
        </pc:spChg>
      </pc:sldChg>
      <pc:sldChg chg="modSp add">
        <pc:chgData name="LUCAS RAZIEL SILVA MENDES" userId="S::lucas.mendes16@fatec.sp.gov.br::3a775f12-9293-4466-9a11-0339ab3504c9" providerId="AD" clId="Web-{7D5072F1-E690-3716-7C1E-321031ED8B60}" dt="2022-08-22T14:47:59.012" v="301" actId="20577"/>
        <pc:sldMkLst>
          <pc:docMk/>
          <pc:sldMk cId="3209504840" sldId="282"/>
        </pc:sldMkLst>
        <pc:spChg chg="mod">
          <ac:chgData name="LUCAS RAZIEL SILVA MENDES" userId="S::lucas.mendes16@fatec.sp.gov.br::3a775f12-9293-4466-9a11-0339ab3504c9" providerId="AD" clId="Web-{7D5072F1-E690-3716-7C1E-321031ED8B60}" dt="2022-08-22T14:41:35.628" v="203" actId="20577"/>
          <ac:spMkLst>
            <pc:docMk/>
            <pc:sldMk cId="3209504840" sldId="282"/>
            <ac:spMk id="2" creationId="{7F24593B-6C4B-4516-7C46-98768D53EB73}"/>
          </ac:spMkLst>
        </pc:spChg>
        <pc:spChg chg="mod">
          <ac:chgData name="LUCAS RAZIEL SILVA MENDES" userId="S::lucas.mendes16@fatec.sp.gov.br::3a775f12-9293-4466-9a11-0339ab3504c9" providerId="AD" clId="Web-{7D5072F1-E690-3716-7C1E-321031ED8B60}" dt="2022-08-22T14:47:59.012" v="301" actId="20577"/>
          <ac:spMkLst>
            <pc:docMk/>
            <pc:sldMk cId="3209504840" sldId="282"/>
            <ac:spMk id="3" creationId="{ACBBE9F6-2067-D3CE-CE1F-5402F8473527}"/>
          </ac:spMkLst>
        </pc:spChg>
      </pc:sldChg>
      <pc:sldChg chg="new del">
        <pc:chgData name="LUCAS RAZIEL SILVA MENDES" userId="S::lucas.mendes16@fatec.sp.gov.br::3a775f12-9293-4466-9a11-0339ab3504c9" providerId="AD" clId="Web-{7D5072F1-E690-3716-7C1E-321031ED8B60}" dt="2022-08-22T14:48:27.247" v="303"/>
        <pc:sldMkLst>
          <pc:docMk/>
          <pc:sldMk cId="2215495799" sldId="283"/>
        </pc:sldMkLst>
      </pc:sldChg>
      <pc:sldChg chg="modSp add">
        <pc:chgData name="LUCAS RAZIEL SILVA MENDES" userId="S::lucas.mendes16@fatec.sp.gov.br::3a775f12-9293-4466-9a11-0339ab3504c9" providerId="AD" clId="Web-{7D5072F1-E690-3716-7C1E-321031ED8B60}" dt="2022-08-22T14:48:33.622" v="313" actId="20577"/>
        <pc:sldMkLst>
          <pc:docMk/>
          <pc:sldMk cId="3610094785" sldId="283"/>
        </pc:sldMkLst>
        <pc:spChg chg="mod">
          <ac:chgData name="LUCAS RAZIEL SILVA MENDES" userId="S::lucas.mendes16@fatec.sp.gov.br::3a775f12-9293-4466-9a11-0339ab3504c9" providerId="AD" clId="Web-{7D5072F1-E690-3716-7C1E-321031ED8B60}" dt="2022-08-22T14:48:33.622" v="313" actId="20577"/>
          <ac:spMkLst>
            <pc:docMk/>
            <pc:sldMk cId="3610094785" sldId="283"/>
            <ac:spMk id="2" creationId="{7F24593B-6C4B-4516-7C46-98768D53EB7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17C27-7DB8-4FBD-9FD5-5D3222DF8128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21C6C-2951-4B79-91D3-9E05D2FDD9F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119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9A5D06A2-F08A-4049-AA11-FFF2E423E60F}"/>
              </a:ext>
            </a:extLst>
          </p:cNvPr>
          <p:cNvGrpSpPr>
            <a:grpSpLocks/>
          </p:cNvGrpSpPr>
          <p:nvPr/>
        </p:nvGrpSpPr>
        <p:grpSpPr bwMode="auto">
          <a:xfrm>
            <a:off x="0" y="927100"/>
            <a:ext cx="9108000" cy="4495800"/>
            <a:chOff x="0" y="584"/>
            <a:chExt cx="5664" cy="2832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3184B773-A6B1-422A-94BD-C81D8DE958F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7E03F150-E59F-4301-8189-1E161EED4ADE}"/>
                </a:ext>
              </a:extLst>
            </p:cNvPr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63ACF2C1-C2A7-4A24-8A2F-F6950B3B419F}"/>
                </a:ext>
              </a:extLst>
            </p:cNvPr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34301 w 4917"/>
                <a:gd name="T3" fmla="*/ 0 h 1000"/>
                <a:gd name="T4" fmla="*/ 37133 w 4917"/>
                <a:gd name="T5" fmla="*/ 576 h 1000"/>
                <a:gd name="T6" fmla="*/ 34301 w 4917"/>
                <a:gd name="T7" fmla="*/ 1151 h 1000"/>
                <a:gd name="T8" fmla="*/ 0 w 4917"/>
                <a:gd name="T9" fmla="*/ 1152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6056" y="0"/>
                  </a:lnTo>
                  <a:cubicBezTo>
                    <a:pt x="6332" y="0"/>
                    <a:pt x="6556" y="223"/>
                    <a:pt x="6556" y="500"/>
                  </a:cubicBezTo>
                  <a:cubicBezTo>
                    <a:pt x="6556" y="776"/>
                    <a:pt x="6332" y="999"/>
                    <a:pt x="6056" y="999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0C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2E4FD09A-3A0D-4B17-B610-3AF1FDCDF5B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8807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304800" y="1427163"/>
            <a:ext cx="10769600" cy="1609725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pt-BR" altLang="pt-BR" noProof="0"/>
              <a:t>Clique para editar o título Mestre</a:t>
            </a:r>
          </a:p>
        </p:txBody>
      </p:sp>
      <p:sp>
        <p:nvSpPr>
          <p:cNvPr id="8807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422400" y="3441700"/>
            <a:ext cx="8839200" cy="16764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pt-BR" altLang="pt-BR" noProof="0"/>
              <a:t>Clique para editar o estilo do subtítulo Mestre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46765BB-1934-4F92-A9FA-68E1D29C26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714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037D9E5-5C08-495A-9FC4-DEC801CC98BD}" type="datetimeFigureOut">
              <a:rPr lang="en-US" altLang="pt-BR"/>
              <a:pPr>
                <a:defRPr/>
              </a:pPr>
              <a:t>8/22/2022</a:t>
            </a:fld>
            <a:endParaRPr lang="pt-BR" altLang="pt-BR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11C7846E-0093-4CBF-BC5B-398DEAFA93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3163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4192ACC2-580F-4A14-B8A2-7DF4F4C35F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844800" cy="4714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E05E42-7014-4C40-A9AB-40DD94A783E5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5322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58538E9-E7A4-4C73-9272-C1172C8FF9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C48F6-ABE0-40CB-8A84-7AA63E1B7EA6}" type="datetimeFigureOut">
              <a:rPr lang="en-US" altLang="pt-BR"/>
              <a:pPr>
                <a:defRPr/>
              </a:pPr>
              <a:t>8/22/2022</a:t>
            </a:fld>
            <a:endParaRPr lang="pt-BR" altLang="pt-B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AD406A3-FC88-4F6F-8F54-4E921C71C7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5E19571-7596-445F-B207-E6395B89D2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13615-4F51-433F-8B72-1FDF5C2FA702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0367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599488" y="228600"/>
            <a:ext cx="2779712" cy="5791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60350" y="228600"/>
            <a:ext cx="8186738" cy="5791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8E146E5F-0890-4A5E-A3F0-2A94997D10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21B80-03BC-4022-A8D5-3F0A2DDF0CAA}" type="datetimeFigureOut">
              <a:rPr lang="en-US" altLang="pt-BR"/>
              <a:pPr>
                <a:defRPr/>
              </a:pPr>
              <a:t>8/22/2022</a:t>
            </a:fld>
            <a:endParaRPr lang="pt-BR" altLang="pt-B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531B482-AF0F-4B33-B36B-0F57E54174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78E3CBD-3BCB-4B9A-829B-D2461C2F99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7465F-D8AC-4024-A29A-ACD54D509AFD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38299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CB15CED-E3E9-4F3D-8531-C0C36E00FEA3}"/>
              </a:ext>
            </a:extLst>
          </p:cNvPr>
          <p:cNvGrpSpPr>
            <a:grpSpLocks/>
          </p:cNvGrpSpPr>
          <p:nvPr/>
        </p:nvGrpSpPr>
        <p:grpSpPr bwMode="auto">
          <a:xfrm>
            <a:off x="0" y="927100"/>
            <a:ext cx="11988800" cy="4495800"/>
            <a:chOff x="0" y="584"/>
            <a:chExt cx="5664" cy="2832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FF580696-ED68-41B7-A3B0-6836B4628A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767C4FA4-5F63-4628-974F-A25B840DF3B5}"/>
                </a:ext>
              </a:extLst>
            </p:cNvPr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062A93D6-DDB0-4B8A-95F3-A4A0745C80D7}"/>
                </a:ext>
              </a:extLst>
            </p:cNvPr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34301 w 4917"/>
                <a:gd name="T3" fmla="*/ 0 h 1000"/>
                <a:gd name="T4" fmla="*/ 37133 w 4917"/>
                <a:gd name="T5" fmla="*/ 576 h 1000"/>
                <a:gd name="T6" fmla="*/ 34301 w 4917"/>
                <a:gd name="T7" fmla="*/ 1151 h 1000"/>
                <a:gd name="T8" fmla="*/ 0 w 4917"/>
                <a:gd name="T9" fmla="*/ 1152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6056" y="0"/>
                  </a:lnTo>
                  <a:cubicBezTo>
                    <a:pt x="6332" y="0"/>
                    <a:pt x="6556" y="223"/>
                    <a:pt x="6556" y="500"/>
                  </a:cubicBezTo>
                  <a:cubicBezTo>
                    <a:pt x="6556" y="776"/>
                    <a:pt x="6332" y="999"/>
                    <a:pt x="6056" y="999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D8EB478A-B06A-43E4-99A7-B07C6E8F762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8807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304800" y="1427163"/>
            <a:ext cx="10769600" cy="1609725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pt-BR" altLang="pt-BR" noProof="0"/>
              <a:t>Clique para editar o estilo do título mestre</a:t>
            </a:r>
          </a:p>
        </p:txBody>
      </p:sp>
      <p:sp>
        <p:nvSpPr>
          <p:cNvPr id="8807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422400" y="3441700"/>
            <a:ext cx="8839200" cy="16764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pt-BR" altLang="pt-BR" noProof="0"/>
              <a:t>Clique para editar o estilo do subtítulo mestre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3D705B9A-372E-4496-842C-A490D10E78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714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A8381E-27B0-4D7C-AD05-C5BD17E645CF}" type="datetimeFigureOut">
              <a:rPr lang="en-US" altLang="pt-BR"/>
              <a:pPr>
                <a:defRPr/>
              </a:pPr>
              <a:t>8/22/2022</a:t>
            </a:fld>
            <a:endParaRPr lang="pt-BR" altLang="pt-BR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818520C7-F47A-4BAF-A422-CE0551BD4A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3163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A9C07ECA-E238-4200-ABE2-DE62E83ED6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844800" cy="4714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349A9D-9A13-42FB-9EFE-74FF446A6C93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73924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3F99610-5B69-4626-8229-DEF8AE67E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54CE2-3BA5-4C01-B88D-D70187E06974}" type="datetimeFigureOut">
              <a:rPr lang="en-US" altLang="pt-BR"/>
              <a:pPr>
                <a:defRPr/>
              </a:pPr>
              <a:t>8/22/2022</a:t>
            </a:fld>
            <a:endParaRPr lang="pt-BR" altLang="pt-B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D70FD42-A3C8-478D-885C-C579A5BE16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BAF7BAAE-FFFB-4A10-BF15-E6D598EA51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57E5F-A4FC-493C-85DE-2FEAD084A0C3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8187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6530C4EC-520C-40C1-AE2B-7DD9551C83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8BF7B-599D-464A-9678-CAD916B5BE5A}" type="datetimeFigureOut">
              <a:rPr lang="en-US" altLang="pt-BR"/>
              <a:pPr>
                <a:defRPr/>
              </a:pPr>
              <a:t>8/22/2022</a:t>
            </a:fld>
            <a:endParaRPr lang="pt-BR" altLang="pt-B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D319EA4-DAAC-4B3F-8C47-5E90589D75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ACCDAF9-B0BD-4A66-BE77-4E0AA8415E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B9809-66CC-4492-973F-85704A1D6993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03879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12800" y="1600200"/>
            <a:ext cx="5207000" cy="44196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207000" cy="44196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F79DCC5-5A92-4CF8-A2B9-8456986E8C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99876-886D-4E39-A466-35ADE07772AA}" type="datetimeFigureOut">
              <a:rPr lang="en-US" altLang="pt-BR"/>
              <a:pPr>
                <a:defRPr/>
              </a:pPr>
              <a:t>8/22/2022</a:t>
            </a:fld>
            <a:endParaRPr lang="pt-BR" altLang="pt-B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FD71891-F6A1-409D-8E97-763119C4A9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2E6E87C2-737E-4EB8-AC05-5D79384FA9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D4D74-DB94-4C93-9442-8A9F8E358D4D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42252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6D096EAA-2503-44EB-AB74-CF277ACB9E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28981-E0A9-4159-B084-73A6F510778E}" type="datetimeFigureOut">
              <a:rPr lang="en-US" altLang="pt-BR"/>
              <a:pPr>
                <a:defRPr/>
              </a:pPr>
              <a:t>8/22/2022</a:t>
            </a:fld>
            <a:endParaRPr lang="pt-BR" altLang="pt-BR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40A153FB-90DF-41AE-A29A-E3D723FD79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11532C2C-E1E1-408F-8C2A-7C0CB743C0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DBC77-51CF-4B8C-885B-840C973B5648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95401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B7E08227-0ADF-4586-8F7E-5ED791C90D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08794-1734-4D82-985F-8F06158FE07E}" type="datetimeFigureOut">
              <a:rPr lang="en-US" altLang="pt-BR"/>
              <a:pPr>
                <a:defRPr/>
              </a:pPr>
              <a:t>8/22/2022</a:t>
            </a:fld>
            <a:endParaRPr lang="pt-BR" altLang="pt-BR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519B7AD-016E-4A2F-8F09-64402CB83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36B9B03-4E0D-4A91-951A-4E97A0B01A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F02DF-8380-4067-ACAF-4E356BE1FC8C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869047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306EA67B-A923-4628-910E-75226739F6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F36C5-C835-4EFD-9BB3-C25CF2C89E4C}" type="datetimeFigureOut">
              <a:rPr lang="en-US" altLang="pt-BR"/>
              <a:pPr>
                <a:defRPr/>
              </a:pPr>
              <a:t>8/22/2022</a:t>
            </a:fld>
            <a:endParaRPr lang="pt-BR" altLang="pt-BR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38B76725-667B-4F97-B34B-06B942A43F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4CF461A6-49D3-4E89-9A55-F85AABE4C2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11A732-6352-4ED3-B121-F35BF59B912D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28047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8FA93D5E-2F9D-496B-9704-2A094F8DCD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B2A8F-926A-4F87-895B-FB9485A90F4B}" type="datetimeFigureOut">
              <a:rPr lang="en-US" altLang="pt-BR"/>
              <a:pPr>
                <a:defRPr/>
              </a:pPr>
              <a:t>8/22/2022</a:t>
            </a:fld>
            <a:endParaRPr lang="pt-BR" altLang="pt-B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C072AF5-C5FF-4951-AD6A-EC21C2DFB3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9AAA73E-0864-4CE1-9199-5FA09856DC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03E85-582E-4C3D-BB3D-793466E5E740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7190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F6B03957-20FC-42D2-B167-64161883FB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C0B54-2191-4FA4-B68C-DB65C04EF5D6}" type="datetimeFigureOut">
              <a:rPr lang="en-US" altLang="pt-BR"/>
              <a:pPr>
                <a:defRPr/>
              </a:pPr>
              <a:t>8/22/2022</a:t>
            </a:fld>
            <a:endParaRPr lang="pt-BR" altLang="pt-B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660A71C-9F4E-440F-ABF9-0F72F1BE72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1E0F2AC0-6579-4396-9A12-A440C0409A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B76A1-3A5A-4DCF-8A26-C41CA76BA6A8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923538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8E81CCD-F48F-41FC-9BCD-A13E8ED0B0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79156-603B-404A-8DA5-3F1E78E9EE8C}" type="datetimeFigureOut">
              <a:rPr lang="en-US" altLang="pt-BR"/>
              <a:pPr>
                <a:defRPr/>
              </a:pPr>
              <a:t>8/22/2022</a:t>
            </a:fld>
            <a:endParaRPr lang="pt-BR" altLang="pt-B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4585F22-96B0-4B42-BDA8-60D34BB0B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28E8E087-765C-44C4-80A8-7A43B878D0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3C5DE-C910-428B-A13F-17C6334F34B4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715138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9711525-75B0-4FF4-8486-3FAE45E475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AD58F-002B-4255-A4B5-25F44E3E0E10}" type="datetimeFigureOut">
              <a:rPr lang="en-US" altLang="pt-BR"/>
              <a:pPr>
                <a:defRPr/>
              </a:pPr>
              <a:t>8/22/2022</a:t>
            </a:fld>
            <a:endParaRPr lang="pt-BR" altLang="pt-B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6146E25-1A6C-4630-80A7-D0879EC86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E0DCC33-CBDE-4FE3-A407-58FD3E808B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17260-F20E-46F3-82A1-DA2EC97854BF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36032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599488" y="228600"/>
            <a:ext cx="2779712" cy="5791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60350" y="228600"/>
            <a:ext cx="8186738" cy="5791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B8F8451E-481F-4F46-9CCE-95E8F436EE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A467B-7F9C-48A7-A3CB-22CBF52BD072}" type="datetimeFigureOut">
              <a:rPr lang="en-US" altLang="pt-BR"/>
              <a:pPr>
                <a:defRPr/>
              </a:pPr>
              <a:t>8/22/2022</a:t>
            </a:fld>
            <a:endParaRPr lang="pt-BR" altLang="pt-B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A06F641-A91B-49C6-9492-AB4CFD6042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4886A5D-EFE0-4D97-B419-0514BC7EFB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6E027-F843-4433-8329-0C1D6879B554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40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6B09560-5B85-44E8-90E5-80CDFE1E31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49AF9-7EA7-434D-BFA7-970519D6C204}" type="datetimeFigureOut">
              <a:rPr lang="en-US" altLang="pt-BR"/>
              <a:pPr>
                <a:defRPr/>
              </a:pPr>
              <a:t>8/22/2022</a:t>
            </a:fld>
            <a:endParaRPr lang="pt-BR" altLang="pt-B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48C350B-8A96-4BE9-B65C-B183374F4D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CE455E5-1758-47F6-B4FE-072D1887E7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DA29E-D2F2-4E76-9E46-3D699AEE81A0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5465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12800" y="1600200"/>
            <a:ext cx="5207000" cy="44196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207000" cy="44196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2B6256E-FAFA-4930-BDF2-1B1449BBA4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D0121-39DA-4EBF-9FD9-FF32EFAD474F}" type="datetimeFigureOut">
              <a:rPr lang="en-US" altLang="pt-BR"/>
              <a:pPr>
                <a:defRPr/>
              </a:pPr>
              <a:t>8/22/2022</a:t>
            </a:fld>
            <a:endParaRPr lang="pt-BR" altLang="pt-B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9F68404-BDB2-4BB4-93F2-A467245715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31B4F63-FCE7-4D11-B9C0-E0EFF89AB5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A2844-C3A5-4084-A3FD-F07123029865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7634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FE2014E1-666C-43FA-B791-E04264DD39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62804-F24F-4765-91F8-F1E6D4F088FD}" type="datetimeFigureOut">
              <a:rPr lang="en-US" altLang="pt-BR"/>
              <a:pPr>
                <a:defRPr/>
              </a:pPr>
              <a:t>8/22/2022</a:t>
            </a:fld>
            <a:endParaRPr lang="pt-BR" altLang="pt-BR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CDB5BCB9-8301-4ADF-B479-60A73D56E1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55BCAE35-0633-4E3D-861B-F6F28EA055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A0BA2-8FA2-458A-BEDA-17736EB1589D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4717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DC212476-E6BF-4C5F-9E53-979C679608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88958-403B-4BAA-B385-239C03C957BB}" type="datetimeFigureOut">
              <a:rPr lang="en-US" altLang="pt-BR"/>
              <a:pPr>
                <a:defRPr/>
              </a:pPr>
              <a:t>8/22/2022</a:t>
            </a:fld>
            <a:endParaRPr lang="pt-BR" altLang="pt-BR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1755EA6-CF65-492F-B604-77C1DE7DD4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C110B3C-375F-4CB9-A19B-FB2593F0F3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8DFE89-7BDC-47DC-9B91-0BBC73E0142A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4337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1D6B2CE9-0D00-4E9B-8D6C-EE08E25EA7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69341-A065-418C-9FF1-E25178D5C5AF}" type="datetimeFigureOut">
              <a:rPr lang="en-US" altLang="pt-BR"/>
              <a:pPr>
                <a:defRPr/>
              </a:pPr>
              <a:t>8/22/2022</a:t>
            </a:fld>
            <a:endParaRPr lang="pt-BR" altLang="pt-BR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53543719-E4C3-4544-8794-576EDE5883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A3847D4A-08F7-466A-BC5B-E4BCE698B3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27EA6-E97D-4596-9EBB-F0D1AB11E699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9905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C4B5B6A-55B3-48A0-8852-DDEED6A9CC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983A44-5F8B-4A60-A643-5B3703FB00F8}" type="datetimeFigureOut">
              <a:rPr lang="en-US" altLang="pt-BR"/>
              <a:pPr>
                <a:defRPr/>
              </a:pPr>
              <a:t>8/22/2022</a:t>
            </a:fld>
            <a:endParaRPr lang="pt-BR" altLang="pt-B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AF699A6-DDAF-440B-9933-04BAEAFCF5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DE7528E-BFE4-4469-AEE8-09EB2CF06A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E5BD2-2F82-43D4-AC12-861F537FCACA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7239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DEA710A-4C60-401F-AC6F-6320F7E3BD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11F73-20AD-43A3-BED4-260887A45308}" type="datetimeFigureOut">
              <a:rPr lang="en-US" altLang="pt-BR"/>
              <a:pPr>
                <a:defRPr/>
              </a:pPr>
              <a:t>8/22/2022</a:t>
            </a:fld>
            <a:endParaRPr lang="pt-BR" altLang="pt-B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283591C-42AA-416C-8548-D2A26D97FE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4E679283-C44B-486A-9BB7-4A720F674F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60FC88-001D-4502-B70C-77BC6DF5FFE6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23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D0ACDBA6-01ED-465A-A022-B96B461D69FC}"/>
              </a:ext>
            </a:extLst>
          </p:cNvPr>
          <p:cNvGrpSpPr>
            <a:grpSpLocks/>
          </p:cNvGrpSpPr>
          <p:nvPr/>
        </p:nvGrpSpPr>
        <p:grpSpPr bwMode="auto">
          <a:xfrm>
            <a:off x="0" y="152400"/>
            <a:ext cx="11582400" cy="6096000"/>
            <a:chOff x="0" y="96"/>
            <a:chExt cx="5472" cy="3840"/>
          </a:xfrm>
        </p:grpSpPr>
        <p:sp>
          <p:nvSpPr>
            <p:cNvPr id="1032" name="AutoShape 3">
              <a:extLst>
                <a:ext uri="{FF2B5EF4-FFF2-40B4-BE49-F238E27FC236}">
                  <a16:creationId xmlns:a16="http://schemas.microsoft.com/office/drawing/2014/main" id="{7F559BC7-3D3F-4174-BF67-738BFB507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AutoShape 4">
              <a:extLst>
                <a:ext uri="{FF2B5EF4-FFF2-40B4-BE49-F238E27FC236}">
                  <a16:creationId xmlns:a16="http://schemas.microsoft.com/office/drawing/2014/main" id="{703B6F68-24F5-443D-AD14-1AA3A32C1F4A}"/>
                </a:ext>
              </a:extLst>
            </p:cNvPr>
            <p:cNvSpPr>
              <a:spLocks noChangeArrowheads="1"/>
            </p:cNvSpPr>
            <p:nvPr userDrawn="1"/>
          </p:nvSpPr>
          <p:spPr bwMode="blackWhite">
            <a:xfrm>
              <a:off x="0" y="96"/>
              <a:ext cx="4252" cy="768"/>
            </a:xfrm>
            <a:custGeom>
              <a:avLst/>
              <a:gdLst>
                <a:gd name="T0" fmla="*/ 0 w 7000"/>
                <a:gd name="T1" fmla="*/ 0 h 1000"/>
                <a:gd name="T2" fmla="*/ 37558 w 7000"/>
                <a:gd name="T3" fmla="*/ 0 h 1000"/>
                <a:gd name="T4" fmla="*/ 39684 w 7000"/>
                <a:gd name="T5" fmla="*/ 384 h 1000"/>
                <a:gd name="T6" fmla="*/ 37558 w 7000"/>
                <a:gd name="T7" fmla="*/ 767 h 1000"/>
                <a:gd name="T8" fmla="*/ 0 w 7000"/>
                <a:gd name="T9" fmla="*/ 768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8833" y="0"/>
                  </a:lnTo>
                  <a:cubicBezTo>
                    <a:pt x="9109" y="0"/>
                    <a:pt x="9333" y="223"/>
                    <a:pt x="9333" y="500"/>
                  </a:cubicBezTo>
                  <a:cubicBezTo>
                    <a:pt x="9333" y="776"/>
                    <a:pt x="9109" y="999"/>
                    <a:pt x="8833" y="999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0C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34" name="Line 5">
              <a:extLst>
                <a:ext uri="{FF2B5EF4-FFF2-40B4-BE49-F238E27FC236}">
                  <a16:creationId xmlns:a16="http://schemas.microsoft.com/office/drawing/2014/main" id="{7C19F6A1-438C-4268-B185-C5CB69618A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27" name="Rectangle 6">
            <a:extLst>
              <a:ext uri="{FF2B5EF4-FFF2-40B4-BE49-F238E27FC236}">
                <a16:creationId xmlns:a16="http://schemas.microsoft.com/office/drawing/2014/main" id="{5BD5DDE5-FE0D-4CD2-A807-C2765CFD47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228600"/>
            <a:ext cx="106870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8" name="Rectangle 7">
            <a:extLst>
              <a:ext uri="{FF2B5EF4-FFF2-40B4-BE49-F238E27FC236}">
                <a16:creationId xmlns:a16="http://schemas.microsoft.com/office/drawing/2014/main" id="{5CAC4568-7600-4943-AB0A-8367548461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600200"/>
            <a:ext cx="10566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87048" name="Rectangle 8">
            <a:extLst>
              <a:ext uri="{FF2B5EF4-FFF2-40B4-BE49-F238E27FC236}">
                <a16:creationId xmlns:a16="http://schemas.microsoft.com/office/drawing/2014/main" id="{D0DA2107-68CB-4E85-B903-8D787EF1911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fld id="{FA20D885-8F71-440F-ADC5-577A6E48BA19}" type="datetimeFigureOut">
              <a:rPr lang="en-US" altLang="pt-BR"/>
              <a:pPr>
                <a:defRPr/>
              </a:pPr>
              <a:t>8/22/2022</a:t>
            </a:fld>
            <a:endParaRPr lang="pt-BR" altLang="pt-BR"/>
          </a:p>
        </p:txBody>
      </p:sp>
      <p:sp>
        <p:nvSpPr>
          <p:cNvPr id="87049" name="Rectangle 9">
            <a:extLst>
              <a:ext uri="{FF2B5EF4-FFF2-40B4-BE49-F238E27FC236}">
                <a16:creationId xmlns:a16="http://schemas.microsoft.com/office/drawing/2014/main" id="{66E0F059-8977-4D74-86EF-82F75D0653A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7050" name="Rectangle 10">
            <a:extLst>
              <a:ext uri="{FF2B5EF4-FFF2-40B4-BE49-F238E27FC236}">
                <a16:creationId xmlns:a16="http://schemas.microsoft.com/office/drawing/2014/main" id="{915EBC68-6FE9-45CF-9862-E70DD94146E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38C9E999-BDDB-49EC-A250-35832282536F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AutoShape 3">
            <a:extLst>
              <a:ext uri="{FF2B5EF4-FFF2-40B4-BE49-F238E27FC236}">
                <a16:creationId xmlns:a16="http://schemas.microsoft.com/office/drawing/2014/main" id="{14F1F5BB-CD79-4B1B-8DD5-86217FD5A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533400"/>
            <a:ext cx="11074400" cy="5715000"/>
          </a:xfrm>
          <a:prstGeom prst="roundRect">
            <a:avLst>
              <a:gd name="adj" fmla="val 13727"/>
            </a:avLst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2400">
              <a:latin typeface="Times New Roman" panose="02020603050405020304" pitchFamily="18" charset="0"/>
            </a:endParaRPr>
          </a:p>
        </p:txBody>
      </p:sp>
      <p:sp>
        <p:nvSpPr>
          <p:cNvPr id="2051" name="Rectangle 6">
            <a:extLst>
              <a:ext uri="{FF2B5EF4-FFF2-40B4-BE49-F238E27FC236}">
                <a16:creationId xmlns:a16="http://schemas.microsoft.com/office/drawing/2014/main" id="{6C8DAF9D-ECB0-4F72-9F36-A780952230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228600"/>
            <a:ext cx="106870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2052" name="Rectangle 7">
            <a:extLst>
              <a:ext uri="{FF2B5EF4-FFF2-40B4-BE49-F238E27FC236}">
                <a16:creationId xmlns:a16="http://schemas.microsoft.com/office/drawing/2014/main" id="{B7AFF658-CE67-4083-8795-A3ACF02A37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600200"/>
            <a:ext cx="10566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87048" name="Rectangle 8">
            <a:extLst>
              <a:ext uri="{FF2B5EF4-FFF2-40B4-BE49-F238E27FC236}">
                <a16:creationId xmlns:a16="http://schemas.microsoft.com/office/drawing/2014/main" id="{EDD50C3E-7455-4B8D-8132-8169C9291C0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fld id="{F4EB6209-5258-4394-BCE5-2611BB852A78}" type="datetimeFigureOut">
              <a:rPr lang="en-US" altLang="pt-BR"/>
              <a:pPr>
                <a:defRPr/>
              </a:pPr>
              <a:t>8/22/2022</a:t>
            </a:fld>
            <a:endParaRPr lang="pt-BR" altLang="pt-BR"/>
          </a:p>
        </p:txBody>
      </p:sp>
      <p:sp>
        <p:nvSpPr>
          <p:cNvPr id="87049" name="Rectangle 9">
            <a:extLst>
              <a:ext uri="{FF2B5EF4-FFF2-40B4-BE49-F238E27FC236}">
                <a16:creationId xmlns:a16="http://schemas.microsoft.com/office/drawing/2014/main" id="{CB03E185-D528-4876-A259-AE9C5348A27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7050" name="Rectangle 10">
            <a:extLst>
              <a:ext uri="{FF2B5EF4-FFF2-40B4-BE49-F238E27FC236}">
                <a16:creationId xmlns:a16="http://schemas.microsoft.com/office/drawing/2014/main" id="{6310FA44-79A7-4C15-8B2F-CC02CC3A943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85CF225-BA67-4764-AFEF-9FD255E48CAA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A464A-E8C6-4C91-9B7D-E25CD673E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Trabalho de Sistemas de Informação -</a:t>
            </a:r>
            <a:br>
              <a:rPr lang="pt-BR" dirty="0"/>
            </a:br>
            <a:r>
              <a:rPr lang="pt-BR" sz="2400" dirty="0"/>
              <a:t>Redes 5G</a:t>
            </a:r>
          </a:p>
        </p:txBody>
      </p:sp>
    </p:spTree>
    <p:extLst>
      <p:ext uri="{BB962C8B-B14F-4D97-AF65-F5344CB8AC3E}">
        <p14:creationId xmlns:p14="http://schemas.microsoft.com/office/powerpoint/2010/main" val="4242653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Conteúdo 2">
            <a:extLst>
              <a:ext uri="{FF2B5EF4-FFF2-40B4-BE49-F238E27FC236}">
                <a16:creationId xmlns:a16="http://schemas.microsoft.com/office/drawing/2014/main" id="{947208E5-05BD-4BB6-8AA4-54AFDA395DC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3000" dirty="0"/>
              <a:t> 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3000" dirty="0"/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3000" dirty="0"/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3000" dirty="0"/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3000" dirty="0"/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3000" dirty="0"/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dirty="0"/>
              <a:t>Alex Oliveira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dirty="0"/>
              <a:t>Lucas </a:t>
            </a:r>
            <a:r>
              <a:rPr lang="pt-BR" altLang="pt-BR" sz="2000" dirty="0" err="1"/>
              <a:t>Raziel</a:t>
            </a:r>
            <a:endParaRPr lang="pt-BR" altLang="pt-BR" sz="2000" dirty="0"/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dirty="0"/>
              <a:t>Lucas </a:t>
            </a:r>
            <a:r>
              <a:rPr lang="pt-BR" altLang="pt-BR" sz="2000" dirty="0" err="1"/>
              <a:t>Sepriano</a:t>
            </a:r>
            <a:endParaRPr lang="pt-BR" altLang="pt-BR" sz="2000" dirty="0"/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dirty="0"/>
              <a:t>Gustavo </a:t>
            </a:r>
            <a:r>
              <a:rPr lang="pt-BR" altLang="pt-BR" sz="2000" dirty="0" err="1"/>
              <a:t>Pavani</a:t>
            </a:r>
            <a:endParaRPr lang="pt-BR" altLang="pt-BR" sz="2000" dirty="0"/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dirty="0"/>
              <a:t>Matheus Romeiro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3000" dirty="0"/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3000" dirty="0"/>
          </a:p>
        </p:txBody>
      </p:sp>
      <p:sp>
        <p:nvSpPr>
          <p:cNvPr id="19459" name="CaixaDeTexto 3">
            <a:extLst>
              <a:ext uri="{FF2B5EF4-FFF2-40B4-BE49-F238E27FC236}">
                <a16:creationId xmlns:a16="http://schemas.microsoft.com/office/drawing/2014/main" id="{DE3E1BE0-EEBD-405B-B882-176F91599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6313" y="3019425"/>
            <a:ext cx="5715000" cy="7064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4000" dirty="0">
                <a:latin typeface="+mn-lt"/>
              </a:rPr>
              <a:t>Obrigado pela atenção </a:t>
            </a:r>
          </a:p>
        </p:txBody>
      </p:sp>
      <p:pic>
        <p:nvPicPr>
          <p:cNvPr id="22532" name="Imagem 9">
            <a:extLst>
              <a:ext uri="{FF2B5EF4-FFF2-40B4-BE49-F238E27FC236}">
                <a16:creationId xmlns:a16="http://schemas.microsoft.com/office/drawing/2014/main" id="{0FA91E75-2FD9-4B96-A00E-C149E2BDD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663" y="4940300"/>
            <a:ext cx="289718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63F50-0449-D7F3-22D1-F9F730F1B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5185D0-0993-FB33-3855-ECAE0BECE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352006"/>
            <a:ext cx="10566400" cy="4419600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/>
              <a:t>O que é 5G? 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5G é a rede móvel da 5ª geração. Um novo padrão sem fio global criado após as redes 1G, 2G, 3G e 4G. O 5G é um novo tipo de rede projetado para conectar praticamente tudo e todos, de computadores a geladeiras, carros e celulares (conhecido como </a:t>
            </a:r>
            <a:r>
              <a:rPr lang="pt-BR" sz="2400" dirty="0" err="1"/>
              <a:t>IoT</a:t>
            </a:r>
            <a:r>
              <a:rPr lang="pt-BR" sz="2400" dirty="0"/>
              <a:t>, Internet das Coisas). 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A tecnologia sem fio 5G destina-se a oferecer planos de dados mais altos com maiores velocidades, baixa latência, mais confiabilidade, capacidade de rede massiva, maior disponibilidade e uma experiência de usuário mais uniforme para mais usuários. Maior desempenho e eficiência aprimorada capacitam novas experiências de usuário e conectam novos setores.</a:t>
            </a:r>
          </a:p>
        </p:txBody>
      </p:sp>
    </p:spTree>
    <p:extLst>
      <p:ext uri="{BB962C8B-B14F-4D97-AF65-F5344CB8AC3E}">
        <p14:creationId xmlns:p14="http://schemas.microsoft.com/office/powerpoint/2010/main" val="258974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4593B-6C4B-4516-7C46-98768D53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será possível alcançar com o 5G?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BBE9F6-2067-D3CE-CE1F-5402F8473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>
              <a:lnSpc>
                <a:spcPct val="107000"/>
              </a:lnSpc>
              <a:spcAft>
                <a:spcPts val="45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r>
              <a:rPr lang="pt-BR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/>
                <a:ea typeface="Arial" panose="020B0604020202020204" pitchFamily="34" charset="0"/>
                <a:cs typeface="Arial"/>
              </a:rPr>
              <a:t>Consumir até 90% menos de energia que as redes 4G atuais</a:t>
            </a:r>
            <a:endParaRPr lang="en-US"/>
          </a:p>
          <a:p>
            <a:pPr lvl="0" fontAlgn="base">
              <a:lnSpc>
                <a:spcPct val="107000"/>
              </a:lnSpc>
              <a:spcAft>
                <a:spcPts val="44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r>
              <a:rPr lang="pt-BR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/>
                <a:ea typeface="Arial" panose="020B0604020202020204" pitchFamily="34" charset="0"/>
                <a:cs typeface="Arial"/>
              </a:rPr>
              <a:t>Tempo de conexão inferior a 5 </a:t>
            </a:r>
            <a:r>
              <a:rPr lang="pt-BR" sz="24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/>
                <a:ea typeface="Arial" panose="020B0604020202020204" pitchFamily="34" charset="0"/>
                <a:cs typeface="Arial"/>
              </a:rPr>
              <a:t>ms</a:t>
            </a:r>
            <a:r>
              <a:rPr lang="pt-BR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/>
                <a:ea typeface="Arial" panose="020B0604020202020204" pitchFamily="34" charset="0"/>
                <a:cs typeface="Arial"/>
              </a:rPr>
              <a:t> (milissegundos</a:t>
            </a:r>
            <a:r>
              <a:rPr lang="pt-BR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 panose="020B0604020202020204" pitchFamily="34" charset="0"/>
                <a:cs typeface="Arial"/>
              </a:rPr>
              <a:t>)</a:t>
            </a:r>
            <a:endParaRPr lang="pt-BR" sz="24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0" fontAlgn="base">
              <a:lnSpc>
                <a:spcPct val="150000"/>
              </a:lnSpc>
              <a:spcAft>
                <a:spcPts val="1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r>
              <a:rPr lang="pt-BR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/>
                <a:ea typeface="Arial" panose="020B0604020202020204" pitchFamily="34" charset="0"/>
                <a:cs typeface="Arial"/>
              </a:rPr>
              <a:t>O número de aparelhos conectados por área devem ser 50 a 100 vezes maior que o atual</a:t>
            </a:r>
            <a:endParaRPr lang="pt-BR" sz="24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/>
            </a:endParaRPr>
          </a:p>
          <a:p>
            <a:pPr lvl="0" fontAlgn="base">
              <a:lnSpc>
                <a:spcPct val="150000"/>
              </a:lnSpc>
              <a:spcAft>
                <a:spcPts val="1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 panose="020B0604020202020204" pitchFamily="34" charset="0"/>
                <a:cs typeface="Arial"/>
              </a:rPr>
              <a:t>Aumentos drásticos na duração de baterias de radio receptores</a:t>
            </a:r>
            <a:endParaRPr lang="pt-BR" sz="24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988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4593B-6C4B-4516-7C46-98768D53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Diferenças do 4G ao 5G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BBE9F6-2067-D3CE-CE1F-5402F8473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45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 panose="020B0604020202020204" pitchFamily="34" charset="0"/>
                <a:cs typeface="Arial"/>
              </a:rPr>
              <a:t>Uma média maior de velocidade de conexão (</a:t>
            </a:r>
            <a:r>
              <a:rPr lang="pt-BR" sz="2400" dirty="0">
                <a:uFill>
                  <a:solidFill>
                    <a:srgbClr val="000000"/>
                  </a:solidFill>
                </a:uFill>
                <a:ea typeface="+mn-lt"/>
                <a:cs typeface="+mn-lt"/>
              </a:rPr>
              <a:t>no Brasil já supera a média de 50 Mbps em determinadas operadoras)</a:t>
            </a:r>
            <a:endParaRPr lang="en-US"/>
          </a:p>
          <a:p>
            <a:pPr>
              <a:lnSpc>
                <a:spcPct val="107000"/>
              </a:lnSpc>
              <a:spcAft>
                <a:spcPts val="45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r>
              <a:rPr lang="pt-BR" sz="2400" dirty="0">
                <a:uFill>
                  <a:solidFill>
                    <a:srgbClr val="000000"/>
                  </a:solidFill>
                </a:uFill>
                <a:ea typeface="+mn-lt"/>
                <a:cs typeface="+mn-lt"/>
              </a:rPr>
              <a:t>Oferece maior suporte a um maior número de dispositivos</a:t>
            </a:r>
            <a:endParaRPr lang="pt-BR" sz="2400" u="none" strike="noStrike" dirty="0">
              <a:effectLst/>
              <a:uFill>
                <a:solidFill>
                  <a:srgbClr val="000000"/>
                </a:solidFill>
              </a:uFill>
              <a:ea typeface="+mn-lt"/>
              <a:cs typeface="+mn-lt"/>
            </a:endParaRPr>
          </a:p>
          <a:p>
            <a:pPr>
              <a:lnSpc>
                <a:spcPct val="107000"/>
              </a:lnSpc>
              <a:spcAft>
                <a:spcPts val="45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 panose="020B0604020202020204" pitchFamily="34" charset="0"/>
                <a:cs typeface="Arial"/>
              </a:rPr>
              <a:t>Também oferece suporte a banda larga, que facilitará a conexão de uma maior quantidade de usuários em uma conexão pública (Ônibus, McDonald's, </a:t>
            </a:r>
            <a:r>
              <a:rPr lang="pt-BR" sz="24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 panose="020B0604020202020204" pitchFamily="34" charset="0"/>
                <a:cs typeface="Arial"/>
              </a:rPr>
              <a:t>etc</a:t>
            </a:r>
            <a:r>
              <a:rPr lang="pt-BR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 panose="020B0604020202020204" pitchFamily="34" charset="0"/>
                <a:cs typeface="Arial"/>
              </a:rPr>
              <a:t>)</a:t>
            </a:r>
            <a:endParaRPr lang="pt-BR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45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endParaRPr lang="pt-BR" sz="24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0" algn="just" fontAlgn="base">
              <a:lnSpc>
                <a:spcPct val="107000"/>
              </a:lnSpc>
              <a:spcAft>
                <a:spcPts val="45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endParaRPr lang="pt-BR" sz="24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45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45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44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1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502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4593B-6C4B-4516-7C46-98768D53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Diferenças do 4G ao 5G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BBE9F6-2067-D3CE-CE1F-5402F8473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45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45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endParaRPr lang="pt-BR" sz="24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0" algn="just" fontAlgn="base">
              <a:lnSpc>
                <a:spcPct val="107000"/>
              </a:lnSpc>
              <a:spcAft>
                <a:spcPts val="45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endParaRPr lang="pt-BR" sz="24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45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45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44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1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7264327-E2B1-C07A-34AD-76AA91A3B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20" y="1406568"/>
            <a:ext cx="7085161" cy="482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15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4593B-6C4B-4516-7C46-98768D53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será disponibilizada?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BBE9F6-2067-D3CE-CE1F-5402F8473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45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Nas maiores capitais do Brasil, o 5G já está ativado (Rio, São Paulo) em sua versão mais "pura", conhecida como </a:t>
            </a:r>
            <a:r>
              <a:rPr lang="pt-BR" sz="24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Standalone</a:t>
            </a:r>
            <a:endParaRPr lang="en-US" dirty="0" err="1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lnSpc>
                <a:spcPct val="107000"/>
              </a:lnSpc>
              <a:spcAft>
                <a:spcPts val="45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r>
              <a:rPr lang="pt-BR" sz="2400" dirty="0">
                <a:uFill>
                  <a:solidFill>
                    <a:srgbClr val="000000"/>
                  </a:solidFill>
                </a:uFill>
                <a:cs typeface="Arial"/>
              </a:rPr>
              <a:t>A </a:t>
            </a:r>
            <a:r>
              <a:rPr lang="pt-BR" sz="2400" dirty="0" err="1">
                <a:uFill>
                  <a:solidFill>
                    <a:srgbClr val="000000"/>
                  </a:solidFill>
                </a:uFill>
                <a:cs typeface="Arial"/>
              </a:rPr>
              <a:t>standalone</a:t>
            </a:r>
            <a:r>
              <a:rPr lang="pt-BR" sz="2400" dirty="0">
                <a:uFill>
                  <a:solidFill>
                    <a:srgbClr val="000000"/>
                  </a:solidFill>
                </a:uFill>
                <a:cs typeface="Arial"/>
              </a:rPr>
              <a:t> é a versão que oferece maior velocidade e baixa latência</a:t>
            </a:r>
          </a:p>
          <a:p>
            <a:pPr algn="just">
              <a:lnSpc>
                <a:spcPct val="107000"/>
              </a:lnSpc>
              <a:spcAft>
                <a:spcPts val="45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r>
              <a:rPr lang="pt-BR" sz="2400" dirty="0">
                <a:uFill>
                  <a:solidFill>
                    <a:srgbClr val="000000"/>
                  </a:solidFill>
                </a:uFill>
                <a:cs typeface="Arial"/>
              </a:rPr>
              <a:t>Também existe a versão Non-</a:t>
            </a:r>
            <a:r>
              <a:rPr lang="pt-BR" sz="2400" dirty="0" err="1">
                <a:uFill>
                  <a:solidFill>
                    <a:srgbClr val="000000"/>
                  </a:solidFill>
                </a:uFill>
                <a:cs typeface="Arial"/>
              </a:rPr>
              <a:t>Standalone</a:t>
            </a:r>
            <a:r>
              <a:rPr lang="pt-BR" sz="2400" dirty="0">
                <a:uFill>
                  <a:solidFill>
                    <a:srgbClr val="000000"/>
                  </a:solidFill>
                </a:uFill>
                <a:cs typeface="Arial"/>
              </a:rPr>
              <a:t>, que não tem a latência tão baixa, e é esperada ser a versão mais comum disponível pelo país</a:t>
            </a:r>
          </a:p>
          <a:p>
            <a:pPr algn="just">
              <a:lnSpc>
                <a:spcPct val="107000"/>
              </a:lnSpc>
              <a:spcAft>
                <a:spcPts val="45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 panose="020B0604020202020204" pitchFamily="34" charset="0"/>
                <a:cs typeface="Arial"/>
              </a:rPr>
              <a:t>A previsão de ser implantada completamente é até Dezembro de 2029</a:t>
            </a:r>
            <a:endParaRPr lang="pt-BR" sz="24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0" algn="just" fontAlgn="base">
              <a:lnSpc>
                <a:spcPct val="107000"/>
              </a:lnSpc>
              <a:spcAft>
                <a:spcPts val="45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endParaRPr lang="pt-BR" sz="24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45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45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45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45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44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1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433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4593B-6C4B-4516-7C46-98768D53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funciona?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BBE9F6-2067-D3CE-CE1F-5402F8473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45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 panose="020B0604020202020204" pitchFamily="34" charset="0"/>
                <a:cs typeface="Arial"/>
              </a:rPr>
              <a:t>Funcionam por meio de ondas de rádio, exatamente como as redes de gerações anteriores, porém tem maior alcance de frequências</a:t>
            </a:r>
            <a:endParaRPr lang="en-US" dirty="0">
              <a:solidFill>
                <a:srgbClr val="000000"/>
              </a:solidFill>
              <a:latin typeface="Arial"/>
              <a:ea typeface="Arial" panose="020B0604020202020204" pitchFamily="34" charset="0"/>
              <a:cs typeface="Arial"/>
            </a:endParaRPr>
          </a:p>
          <a:p>
            <a:pPr>
              <a:lnSpc>
                <a:spcPct val="107000"/>
              </a:lnSpc>
              <a:spcAft>
                <a:spcPts val="45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r>
              <a:rPr lang="pt-BR" sz="2400" dirty="0">
                <a:uFill>
                  <a:solidFill>
                    <a:srgbClr val="000000"/>
                  </a:solidFill>
                </a:uFill>
                <a:cs typeface="Arial"/>
              </a:rPr>
              <a:t>A infraestrutura existente será adaptada para funcionar com a nova infraestrutura de conexões</a:t>
            </a:r>
          </a:p>
          <a:p>
            <a:pPr>
              <a:lnSpc>
                <a:spcPct val="107000"/>
              </a:lnSpc>
              <a:spcAft>
                <a:spcPts val="45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 panose="020B0604020202020204" pitchFamily="34" charset="0"/>
                <a:cs typeface="Arial"/>
              </a:rPr>
              <a:t>O sinal será focado a uma região ao invés de ser emitido para todas as direções</a:t>
            </a:r>
            <a:endParaRPr lang="pt-BR" sz="24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45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45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45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45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45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44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1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094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4593B-6C4B-4516-7C46-98768D53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Para quais dispositivos estará disponível?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BBE9F6-2067-D3CE-CE1F-5402F8473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45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 panose="020B0604020202020204" pitchFamily="34" charset="0"/>
                <a:cs typeface="Arial"/>
              </a:rPr>
              <a:t>Os primeiros dispositivos que funcionam em forma plena com o 5G foram os smartphones fabricados após 2015. </a:t>
            </a:r>
          </a:p>
          <a:p>
            <a:pPr>
              <a:lnSpc>
                <a:spcPct val="107000"/>
              </a:lnSpc>
              <a:spcAft>
                <a:spcPts val="45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 panose="020B0604020202020204" pitchFamily="34" charset="0"/>
                <a:cs typeface="Arial"/>
              </a:rPr>
              <a:t>Atualmente apenas computadores com uma placa de rede ou celulares modernos conseguem se conectar</a:t>
            </a:r>
            <a:endParaRPr lang="pt-BR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45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 panose="020B0604020202020204" pitchFamily="34" charset="0"/>
                <a:cs typeface="Arial"/>
              </a:rPr>
              <a:t>A tendência é que substitua todo o tipo de rede, até redes residenciais.</a:t>
            </a:r>
            <a:endParaRPr lang="pt-BR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45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45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45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45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45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44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1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58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4593B-6C4B-4516-7C46-98768D53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BBE9F6-2067-D3CE-CE1F-5402F8473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45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 panose="020B0604020202020204" pitchFamily="34" charset="0"/>
                <a:cs typeface="Arial"/>
              </a:rPr>
              <a:t>HELERBROCK, Rafael. Rede 5G: o que é, como funciona e quanto custará. Mundo Educação. Disponível em: </a:t>
            </a:r>
            <a:r>
              <a:rPr lang="pt-BR" sz="1800" dirty="0">
                <a:uFill>
                  <a:solidFill>
                    <a:srgbClr val="000000"/>
                  </a:solidFill>
                </a:uFill>
                <a:ea typeface="+mn-lt"/>
                <a:cs typeface="+mn-lt"/>
              </a:rPr>
              <a:t>&lt;https://mundoeducacao.uol.com</a:t>
            </a:r>
            <a:r>
              <a:rPr lang="pt-BR" sz="1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+mn-lt"/>
                <a:cs typeface="Arial"/>
              </a:rPr>
              <a:t>.br/</a:t>
            </a:r>
            <a:r>
              <a:rPr lang="pt-BR" sz="18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+mn-lt"/>
                <a:cs typeface="Arial"/>
              </a:rPr>
              <a:t>informatica</a:t>
            </a:r>
            <a:r>
              <a:rPr lang="pt-BR" sz="1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+mn-lt"/>
                <a:cs typeface="Arial"/>
              </a:rPr>
              <a:t>/redes-5g.htm&gt;.</a:t>
            </a:r>
            <a:r>
              <a:rPr lang="pt-BR" sz="1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 panose="020B0604020202020204" pitchFamily="34" charset="0"/>
                <a:cs typeface="Arial"/>
              </a:rPr>
              <a:t> Acesso em: 21 ago. 2022. </a:t>
            </a:r>
            <a:endParaRPr lang="pt-BR" sz="180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45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 panose="020B0604020202020204" pitchFamily="34" charset="0"/>
                <a:cs typeface="Arial"/>
              </a:rPr>
              <a:t>5G: 4 tendências em que a tecnologia irá colaborar para melhorar a experiência do usuário. Portal </a:t>
            </a:r>
            <a:r>
              <a:rPr lang="pt-BR" sz="18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 panose="020B0604020202020204" pitchFamily="34" charset="0"/>
                <a:cs typeface="Arial"/>
              </a:rPr>
              <a:t>Contabeis</a:t>
            </a:r>
            <a:r>
              <a:rPr lang="pt-BR" sz="1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 panose="020B0604020202020204" pitchFamily="34" charset="0"/>
                <a:cs typeface="Arial"/>
              </a:rPr>
              <a:t>. Disponível em: &lt;</a:t>
            </a:r>
            <a:r>
              <a:rPr lang="pt-BR" sz="1800" dirty="0">
                <a:uFill>
                  <a:solidFill>
                    <a:srgbClr val="000000"/>
                  </a:solidFill>
                </a:uFill>
                <a:ea typeface="+mn-lt"/>
                <a:cs typeface="+mn-lt"/>
              </a:rPr>
              <a:t>https://www.contabeis.com.br/noticias/51586/5g-4-tendencias-em-que-a-tecnologia-ira-colaborar-para-melhorar-a-experiencia-do-usuario/</a:t>
            </a:r>
            <a:r>
              <a:rPr lang="pt-BR" sz="1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 panose="020B0604020202020204" pitchFamily="34" charset="0"/>
                <a:cs typeface="Arial"/>
              </a:rPr>
              <a:t>&gt;. Acesso em: 21 ago. 2022. </a:t>
            </a:r>
            <a:endParaRPr lang="pt-BR" sz="180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45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r>
              <a:rPr lang="pt-BR" sz="1800" dirty="0">
                <a:uFill>
                  <a:solidFill>
                    <a:srgbClr val="000000"/>
                  </a:solidFill>
                </a:uFill>
                <a:ea typeface="+mn-lt"/>
                <a:cs typeface="+mn-lt"/>
              </a:rPr>
              <a:t>Qual a diferença entre 4G e 5G? </a:t>
            </a:r>
            <a:r>
              <a:rPr lang="pt-BR" sz="1800" dirty="0" err="1">
                <a:uFill>
                  <a:solidFill>
                    <a:srgbClr val="000000"/>
                  </a:solidFill>
                </a:uFill>
                <a:ea typeface="+mn-lt"/>
                <a:cs typeface="+mn-lt"/>
              </a:rPr>
              <a:t>CanalTech</a:t>
            </a:r>
            <a:r>
              <a:rPr lang="pt-BR" sz="1800" dirty="0">
                <a:uFill>
                  <a:solidFill>
                    <a:srgbClr val="000000"/>
                  </a:solidFill>
                </a:uFill>
                <a:ea typeface="+mn-lt"/>
                <a:cs typeface="+mn-lt"/>
              </a:rPr>
              <a:t>. Disponível em: &lt;https://canaltech.com.br/produtos/qual-a-diferenca-entre-4g-e-5g-221958/&gt;. Acesso em 22 ago. 2022.</a:t>
            </a:r>
          </a:p>
          <a:p>
            <a:pPr>
              <a:lnSpc>
                <a:spcPct val="107000"/>
              </a:lnSpc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5G no Brasil: guia explica o que vai mudar com a nova tecnologia. G1. Disponível em: &lt;</a:t>
            </a:r>
            <a:r>
              <a:rPr lang="pt-BR" sz="1800" dirty="0">
                <a:uFill>
                  <a:solidFill>
                    <a:srgbClr val="000000"/>
                  </a:solidFill>
                </a:uFill>
                <a:ea typeface="+mn-lt"/>
                <a:cs typeface="+mn-lt"/>
              </a:rPr>
              <a:t>https://g1.globo.com/tecnologia/noticia/2022/07/06/5g-chega-ao-brasil-nesta-quarta-guia-explica-o-que-vai-mudar-com-a-nova-tecnologia.ghtml&gt; Acesso em 22 ago. 2022.</a:t>
            </a:r>
            <a:endParaRPr lang="pt-BR" sz="18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0" indent="0" algn="just">
              <a:lnSpc>
                <a:spcPct val="107000"/>
              </a:lnSpc>
              <a:spcAft>
                <a:spcPts val="455"/>
              </a:spcAft>
              <a:buClr>
                <a:srgbClr val="000000"/>
              </a:buClr>
              <a:buSzPts val="1200"/>
              <a:buNone/>
            </a:pPr>
            <a:br>
              <a:rPr lang="en-US" dirty="0"/>
            </a:br>
            <a:endParaRPr lang="en-US" dirty="0">
              <a:cs typeface="Arial"/>
            </a:endParaRPr>
          </a:p>
          <a:p>
            <a:pPr algn="just">
              <a:lnSpc>
                <a:spcPct val="107000"/>
              </a:lnSpc>
              <a:spcAft>
                <a:spcPts val="45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44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1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504840"/>
      </p:ext>
    </p:extLst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presentação4" id="{D1571892-474C-42D3-98A5-4DE3B7874AE3}" vid="{78725B13-73C4-4403-A73C-9DD38AF2C95D}"/>
    </a:ext>
  </a:extLst>
</a:theme>
</file>

<file path=ppt/theme/theme2.xml><?xml version="1.0" encoding="utf-8"?>
<a:theme xmlns:a="http://schemas.openxmlformats.org/drawingml/2006/main" name="1_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presentação4" id="{D1571892-474C-42D3-98A5-4DE3B7874AE3}" vid="{158303C2-504B-46C1-AB1E-BB0822D8FFE9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97F3FA3603B743A79E0D09ECEC2577" ma:contentTypeVersion="3" ma:contentTypeDescription="Create a new document." ma:contentTypeScope="" ma:versionID="e76e91b97f34c0d166f1a93846383ec7">
  <xsd:schema xmlns:xsd="http://www.w3.org/2001/XMLSchema" xmlns:xs="http://www.w3.org/2001/XMLSchema" xmlns:p="http://schemas.microsoft.com/office/2006/metadata/properties" xmlns:ns3="a289e08a-0801-432e-9a42-ae7e0709b5ae" targetNamespace="http://schemas.microsoft.com/office/2006/metadata/properties" ma:root="true" ma:fieldsID="be9438ce02674eb340bb3bd456799875" ns3:_="">
    <xsd:import namespace="a289e08a-0801-432e-9a42-ae7e0709b5a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89e08a-0801-432e-9a42-ae7e0709b5a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4B7F7E-88D9-4DF6-8948-2942563D9D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54FD10-0931-4828-917A-F826FBFEA409}">
  <ds:schemaRefs>
    <ds:schemaRef ds:uri="http://schemas.openxmlformats.org/package/2006/metadata/core-properties"/>
    <ds:schemaRef ds:uri="a289e08a-0801-432e-9a42-ae7e0709b5ae"/>
    <ds:schemaRef ds:uri="http://schemas.microsoft.com/office/infopath/2007/PartnerControls"/>
    <ds:schemaRef ds:uri="http://www.w3.org/XML/1998/namespace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997838D-B9AC-4474-B732-5CF9D63E79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89e08a-0801-432e-9a42-ae7e0709b5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FATEC</Template>
  <TotalTime>299</TotalTime>
  <Words>205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Radial</vt:lpstr>
      <vt:lpstr>1_Radial</vt:lpstr>
      <vt:lpstr>Trabalho de Sistemas de Informação - Redes 5G</vt:lpstr>
      <vt:lpstr>Introdução</vt:lpstr>
      <vt:lpstr>O que será possível alcançar com o 5G? </vt:lpstr>
      <vt:lpstr>Diferenças do 4G ao 5G</vt:lpstr>
      <vt:lpstr>Diferenças do 4G ao 5G</vt:lpstr>
      <vt:lpstr>Quando será disponibilizada?</vt:lpstr>
      <vt:lpstr>Como funciona?</vt:lpstr>
      <vt:lpstr>Para quais dispositivos estará disponível?</vt:lpstr>
      <vt:lpstr>Bibliografia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Sistemas de Informação</dc:title>
  <dc:creator>LUCAS RAZIEL SILVA MENDES</dc:creator>
  <cp:lastModifiedBy>LUCAS RAZIEL SILVA MENDES</cp:lastModifiedBy>
  <cp:revision>164</cp:revision>
  <dcterms:created xsi:type="dcterms:W3CDTF">2022-08-20T18:22:06Z</dcterms:created>
  <dcterms:modified xsi:type="dcterms:W3CDTF">2022-08-22T14:56:04Z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0x010100E697F3FA3603B743A79E0D09ECEC2577</vt:lpwstr>
  </property>
</Properties>
</file>