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213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960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004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9325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730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148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512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356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515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5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189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562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045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9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294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547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5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3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9CB0F-13A7-4747-AE3D-BDE3334C5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Fit5136 Assignment1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7A836-DBAF-416D-8D5B-2C543831A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4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8A9E-FB39-4E45-BB19-B509C091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UX design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291DBC-70E8-47B3-88CF-528A4F05FD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60838" y="1975077"/>
            <a:ext cx="2076748" cy="34242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AA1C5F-6D24-4CA3-AC8E-581FD030CC4C}"/>
              </a:ext>
            </a:extLst>
          </p:cNvPr>
          <p:cNvSpPr txBox="1"/>
          <p:nvPr/>
        </p:nvSpPr>
        <p:spPr>
          <a:xfrm>
            <a:off x="6866709" y="2072640"/>
            <a:ext cx="424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Heading(placeholder)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DD6FF-31A2-4AD9-999B-D4F083FBAA7C}"/>
              </a:ext>
            </a:extLst>
          </p:cNvPr>
          <p:cNvSpPr txBox="1"/>
          <p:nvPr/>
        </p:nvSpPr>
        <p:spPr>
          <a:xfrm>
            <a:off x="6901543" y="3095897"/>
            <a:ext cx="32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Executing Window(input inside and automatic generated)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6538F7-7BDD-4CE4-AB78-4DEF4D0A006A}"/>
              </a:ext>
            </a:extLst>
          </p:cNvPr>
          <p:cNvSpPr txBox="1"/>
          <p:nvPr/>
        </p:nvSpPr>
        <p:spPr>
          <a:xfrm>
            <a:off x="6949965" y="4567391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Command line(The line used to jump to another interface)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616157-47F8-454D-A196-89E2405E3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57" y="1975076"/>
            <a:ext cx="2001997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9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1A380-4C8F-4D3E-95DE-5C95086E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61" y="-130420"/>
            <a:ext cx="10364451" cy="1596177"/>
          </a:xfrm>
        </p:spPr>
        <p:txBody>
          <a:bodyPr/>
          <a:lstStyle/>
          <a:p>
            <a:r>
              <a:rPr lang="en-US" altLang="zh-CN" dirty="0"/>
              <a:t>Part 2 Flow of events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E75F2B-901E-4A63-AF5E-D8A1EA1ECB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1877" y="1088571"/>
            <a:ext cx="5238512" cy="56096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1F2545-47A8-47C5-A3EE-9BFABBE6B7B4}"/>
              </a:ext>
            </a:extLst>
          </p:cNvPr>
          <p:cNvSpPr txBox="1"/>
          <p:nvPr/>
        </p:nvSpPr>
        <p:spPr>
          <a:xfrm>
            <a:off x="6500949" y="1341120"/>
            <a:ext cx="3283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Order System:</a:t>
            </a:r>
          </a:p>
          <a:p>
            <a:endParaRPr lang="en-US" altLang="zh-CN" dirty="0"/>
          </a:p>
          <a:p>
            <a:r>
              <a:rPr lang="en-US" altLang="zh-CN" dirty="0"/>
              <a:t>Red arrow is going forward.</a:t>
            </a:r>
          </a:p>
          <a:p>
            <a:r>
              <a:rPr lang="en-US" altLang="zh-CN" dirty="0"/>
              <a:t>Blue arrow is going back to main menu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simple one-way designed is used in the order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96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DB922-23FE-45AC-A442-CB382C99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529" y="-134774"/>
            <a:ext cx="10364451" cy="1596177"/>
          </a:xfrm>
        </p:spPr>
        <p:txBody>
          <a:bodyPr/>
          <a:lstStyle/>
          <a:p>
            <a:r>
              <a:rPr lang="en-US" altLang="zh-CN" dirty="0"/>
              <a:t>Part 2 Flow of events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BC7268-6AD6-4CA3-95ED-401D06C811D1}"/>
              </a:ext>
            </a:extLst>
          </p:cNvPr>
          <p:cNvSpPr txBox="1"/>
          <p:nvPr/>
        </p:nvSpPr>
        <p:spPr>
          <a:xfrm>
            <a:off x="8843554" y="260246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Login in and Statement system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446D7B-9867-420F-AC4B-FCF869F0830E}"/>
              </a:ext>
            </a:extLst>
          </p:cNvPr>
          <p:cNvSpPr txBox="1"/>
          <p:nvPr/>
        </p:nvSpPr>
        <p:spPr>
          <a:xfrm>
            <a:off x="8897973" y="3518185"/>
            <a:ext cx="215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 arrow is going forward.</a:t>
            </a:r>
          </a:p>
          <a:p>
            <a:r>
              <a:rPr lang="en-US" altLang="zh-CN" dirty="0"/>
              <a:t>Blue arrow is going back to main menu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EEEF8B-0931-4C3E-9B09-CFE9DFF0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0" y="1170306"/>
            <a:ext cx="8275043" cy="569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5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B4371-BED7-417A-AA41-716B4D45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  Principles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F63712-BA93-485E-A524-A506EDD5CFDB}"/>
              </a:ext>
            </a:extLst>
          </p:cNvPr>
          <p:cNvSpPr txBox="1"/>
          <p:nvPr/>
        </p:nvSpPr>
        <p:spPr>
          <a:xfrm>
            <a:off x="2183264" y="2117522"/>
            <a:ext cx="3739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Cognitive aids and Constraints</a:t>
            </a:r>
          </a:p>
          <a:p>
            <a:endParaRPr lang="en-US" altLang="zh-CN" dirty="0"/>
          </a:p>
          <a:p>
            <a:r>
              <a:rPr lang="en-US" altLang="zh-CN" dirty="0"/>
              <a:t>Constraints: The places of input is controlled and some of the inputs will be automatically filled</a:t>
            </a:r>
          </a:p>
          <a:p>
            <a:endParaRPr lang="en-US" altLang="zh-CN" dirty="0"/>
          </a:p>
          <a:p>
            <a:r>
              <a:rPr lang="en-US" altLang="zh-CN" dirty="0"/>
              <a:t>Cognitive aids: In each menu, ways to confirm and go back is clearly indicated in the interface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66F637-3F02-43BB-92E4-A6FCEE4F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10" y="1971670"/>
            <a:ext cx="2656115" cy="43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1707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212</TotalTime>
  <Words>133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Tw Cen MT</vt:lpstr>
      <vt:lpstr>水滴</vt:lpstr>
      <vt:lpstr>Fit5136 Assignment1 Presentation</vt:lpstr>
      <vt:lpstr>Part 1 UX design</vt:lpstr>
      <vt:lpstr>Part 2 Flow of events</vt:lpstr>
      <vt:lpstr>Part 2 Flow of events</vt:lpstr>
      <vt:lpstr>Part 3 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Fit5136 Assignment1 Presentation</dc:title>
  <dc:creator>Mengcong Tan</dc:creator>
  <cp:lastModifiedBy>Mengcong Tan</cp:lastModifiedBy>
  <cp:revision>10</cp:revision>
  <dcterms:created xsi:type="dcterms:W3CDTF">2020-08-29T09:19:11Z</dcterms:created>
  <dcterms:modified xsi:type="dcterms:W3CDTF">2020-08-30T03:30:27Z</dcterms:modified>
</cp:coreProperties>
</file>