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0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3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DA9A-D82F-054D-9DE2-97667E10798B}" type="datetimeFigureOut">
              <a:rPr lang="en-US" smtClean="0"/>
              <a:t>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1526-AA0A-814C-9BAA-F03B9FC42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br>
              <a:rPr lang="pt-BR" dirty="0" smtClean="0"/>
            </a:br>
            <a:r>
              <a:rPr lang="pt-BR" dirty="0" smtClean="0"/>
              <a:t>Comércio Eletrônico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- Continuando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pt-BR" dirty="0" err="1" smtClean="0"/>
              <a:t>nviar</a:t>
            </a:r>
            <a:r>
              <a:rPr lang="pt-BR" dirty="0" smtClean="0"/>
              <a:t> um </a:t>
            </a:r>
            <a:r>
              <a:rPr lang="pt-BR" dirty="0" err="1" smtClean="0"/>
              <a:t>email</a:t>
            </a:r>
            <a:r>
              <a:rPr lang="pt-BR" dirty="0" smtClean="0"/>
              <a:t> para o cliente com o resumo do pedido salvo.</a:t>
            </a:r>
          </a:p>
          <a:p>
            <a:r>
              <a:rPr lang="pt-BR" dirty="0" smtClean="0"/>
              <a:t>Gerar um boleto com as informações da conta para pagamento</a:t>
            </a:r>
          </a:p>
          <a:p>
            <a:r>
              <a:rPr lang="pt-BR" dirty="0" smtClean="0"/>
              <a:t>Encerrar a Sessão do pedido, mantendo a do cliente.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3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Relatório de Vendas na área Administrativa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Manter na área administrativa um resumo de todas as compras realizadas no site.</a:t>
            </a:r>
          </a:p>
          <a:p>
            <a:r>
              <a:rPr lang="pt-BR" dirty="0" smtClean="0"/>
              <a:t>Deve permitir ver o resumo da venda e também ver o detalhe de uma venda específica, apresentando os itens comprados.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22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Essas são as implementações que devem ser entregues para conclusão do semestre.</a:t>
            </a:r>
          </a:p>
          <a:p>
            <a:r>
              <a:rPr lang="pt-BR" dirty="0" smtClean="0"/>
              <a:t>A avaliação consistirá da apresentação das funcionalidades do sistema e da </a:t>
            </a:r>
            <a:r>
              <a:rPr lang="pt-BR" dirty="0" smtClean="0">
                <a:solidFill>
                  <a:srgbClr val="FF0000"/>
                </a:solidFill>
              </a:rPr>
              <a:t>explicação/alteração de trechos específicos do código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2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sistema vem sendo desenvolvido ao longo do semestre a reavaliação será um prazo maior para a entrega/apresentação do trabalho.</a:t>
            </a:r>
          </a:p>
          <a:p>
            <a:endParaRPr lang="pt-BR" dirty="0"/>
          </a:p>
          <a:p>
            <a:r>
              <a:rPr lang="pt-BR" dirty="0" smtClean="0"/>
              <a:t>Os prazos de entrega serão apresentados em aula.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53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que Faltam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Carrinho de </a:t>
            </a:r>
            <a:r>
              <a:rPr lang="pt-BR" dirty="0" smtClean="0"/>
              <a:t>Compras - Feito</a:t>
            </a:r>
            <a:endParaRPr lang="pt-BR" dirty="0" smtClean="0"/>
          </a:p>
          <a:p>
            <a:r>
              <a:rPr lang="pt-BR" dirty="0" smtClean="0"/>
              <a:t>Identificação - Feito</a:t>
            </a:r>
            <a:endParaRPr lang="pt-BR" dirty="0" smtClean="0"/>
          </a:p>
          <a:p>
            <a:r>
              <a:rPr lang="pt-BR" dirty="0" smtClean="0"/>
              <a:t>Resumo do Pedido </a:t>
            </a:r>
            <a:r>
              <a:rPr lang="pt-BR" dirty="0" smtClean="0"/>
              <a:t>- Feito</a:t>
            </a:r>
            <a:endParaRPr lang="pt-BR" dirty="0" smtClean="0"/>
          </a:p>
          <a:p>
            <a:r>
              <a:rPr lang="pt-BR" dirty="0" smtClean="0"/>
              <a:t>Compra Finalizada</a:t>
            </a:r>
          </a:p>
          <a:p>
            <a:r>
              <a:rPr lang="pt-BR" dirty="0" smtClean="0"/>
              <a:t>Relatório de Vendas na área Administrativa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6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Carrinho de Compras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Listar os produtos conforme o layout escolhido.</a:t>
            </a:r>
          </a:p>
          <a:p>
            <a:r>
              <a:rPr lang="pt-BR" dirty="0" smtClean="0"/>
              <a:t>Manter na </a:t>
            </a:r>
            <a:r>
              <a:rPr lang="pt-BR" dirty="0" err="1" smtClean="0"/>
              <a:t>Session</a:t>
            </a:r>
            <a:r>
              <a:rPr lang="pt-BR" dirty="0" smtClean="0"/>
              <a:t>  os produtos e quantidades escolhidas.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9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onde o cliente deve fazer o </a:t>
            </a:r>
            <a:r>
              <a:rPr lang="pt-BR" dirty="0" err="1" smtClean="0"/>
              <a:t>login</a:t>
            </a:r>
            <a:r>
              <a:rPr lang="pt-BR" dirty="0" smtClean="0"/>
              <a:t> ou realizar seu cadastro.</a:t>
            </a:r>
          </a:p>
          <a:p>
            <a:r>
              <a:rPr lang="pt-BR" dirty="0" smtClean="0"/>
              <a:t>No próximo slide é apresentado o exemplo da tela do KABUM.  A proposta é semelhante, o que muda é o campo.</a:t>
            </a:r>
          </a:p>
          <a:p>
            <a:r>
              <a:rPr lang="pt-BR" dirty="0" smtClean="0"/>
              <a:t>O layout da tela também não precisa ser parecido, é apenas uma sugestão.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1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</a:t>
            </a:r>
            <a:r>
              <a:rPr lang="en-US" dirty="0" smtClean="0"/>
              <a:t>–</a:t>
            </a:r>
            <a:r>
              <a:rPr lang="pt-BR" dirty="0" smtClean="0"/>
              <a:t> Tela KABUM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0" y="1725561"/>
            <a:ext cx="9144000" cy="5132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920" y="5278557"/>
            <a:ext cx="4107068" cy="874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57200" y="4585746"/>
            <a:ext cx="3385960" cy="214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Nessa tela deve aparecer todas as informações do pedido. A descrição, quantidade, preço unitário e preço total de cada produto, o total do pedido e o endereço de entrega do produto (o mesmo do cliente) e um botão finalizar pedido.</a:t>
            </a:r>
          </a:p>
          <a:p>
            <a:r>
              <a:rPr lang="pt-BR" dirty="0" smtClean="0"/>
              <a:t>Deve ter um botão finalizar pedido, que irá terminar o pedido do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8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Pedido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Visualmente essa tela só terá uma mensagem de pedido realizado com sucesso e um link para abrir o boleto.</a:t>
            </a:r>
          </a:p>
          <a:p>
            <a:r>
              <a:rPr lang="pt-BR" dirty="0" smtClean="0"/>
              <a:t>A programação dessa tela que terá uma série de implementações necessárias.</a:t>
            </a:r>
          </a:p>
          <a:p>
            <a:r>
              <a:rPr lang="pt-BR" dirty="0" smtClean="0"/>
              <a:t>Deverá ser gravada na tabela venda as informações gerais do pedido, sendo que deve ser gravado o seguinte: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</a:t>
            </a:r>
            <a:r>
              <a:rPr lang="en-US" dirty="0" smtClean="0"/>
              <a:t>–</a:t>
            </a:r>
            <a:r>
              <a:rPr lang="pt-BR" dirty="0" smtClean="0"/>
              <a:t> Continuando...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4349"/>
            <a:ext cx="5122210" cy="3477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02930" y="364550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9367" y="3444342"/>
            <a:ext cx="250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pt-BR" dirty="0" err="1" smtClean="0"/>
              <a:t>ódigo</a:t>
            </a:r>
            <a:r>
              <a:rPr lang="pt-BR" dirty="0" smtClean="0"/>
              <a:t> do cliente </a:t>
            </a:r>
            <a:r>
              <a:rPr lang="pt-BR" dirty="0" err="1" smtClean="0"/>
              <a:t>logado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90390" y="416079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6827" y="39596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1</a:t>
            </a:r>
            <a:endParaRPr lang="pt-BR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90390" y="4622677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6827" y="4421516"/>
            <a:ext cx="227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Data atual do sistelma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97571" y="5081333"/>
            <a:ext cx="1484483" cy="1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4008" y="4880172"/>
            <a:ext cx="171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x-none" dirty="0" smtClean="0"/>
              <a:t>otal da compra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9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Finalizar - Continuando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gravar na tabela venda devemos pegar o código do pedido gravado (explicarei em aula como faz) e gravar, para cada item do carrinho, as informações na tabela  </a:t>
            </a:r>
            <a:r>
              <a:rPr lang="pt-BR" dirty="0" err="1" smtClean="0"/>
              <a:t>itemvenda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8097"/>
            <a:ext cx="3359930" cy="25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419</Words>
  <Application>Microsoft Office PowerPoint</Application>
  <PresentationFormat>Apresentação na tela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Sistema  Comércio Eletrônico</vt:lpstr>
      <vt:lpstr>Atividades que Faltam</vt:lpstr>
      <vt:lpstr>Carrinho de Compras</vt:lpstr>
      <vt:lpstr>Identificação</vt:lpstr>
      <vt:lpstr>Identificação – Tela KABUM</vt:lpstr>
      <vt:lpstr>Resumo do Pedido</vt:lpstr>
      <vt:lpstr>Finalizar Pedido</vt:lpstr>
      <vt:lpstr>Finalizar – Continuando...</vt:lpstr>
      <vt:lpstr>Finalizar - Continuando</vt:lpstr>
      <vt:lpstr>Finalizar - Continuando</vt:lpstr>
      <vt:lpstr>Relatório de Vendas na área Administrativa </vt:lpstr>
      <vt:lpstr>IMPORTANTE</vt:lpstr>
      <vt:lpstr>Avaliação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Comércio Eletrônico</dc:title>
  <dc:creator>marcelo  siedler</dc:creator>
  <cp:lastModifiedBy>Lucas Viegas</cp:lastModifiedBy>
  <cp:revision>10</cp:revision>
  <dcterms:created xsi:type="dcterms:W3CDTF">2016-12-19T21:38:43Z</dcterms:created>
  <dcterms:modified xsi:type="dcterms:W3CDTF">2017-01-10T15:06:51Z</dcterms:modified>
</cp:coreProperties>
</file>