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71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7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42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24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6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4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83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3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5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52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2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6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A210DC-A50D-416C-B640-3EBE4E6F70C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64E165-1608-4CB3-B8AE-E93779B1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6E2714-6EA0-4E90-8E89-61D0BE24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891"/>
            <a:ext cx="7959305" cy="447710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FFCED77-290C-46A0-A89C-213AD1CE8C6A}"/>
              </a:ext>
            </a:extLst>
          </p:cNvPr>
          <p:cNvSpPr/>
          <p:nvPr/>
        </p:nvSpPr>
        <p:spPr>
          <a:xfrm>
            <a:off x="4523869" y="871116"/>
            <a:ext cx="1418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Get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34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8894EB-F944-4059-978B-5AB0CB8C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488"/>
            <a:ext cx="8091577" cy="455151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A21F6FD-CC97-44CA-817C-05FD5F80F764}"/>
              </a:ext>
            </a:extLst>
          </p:cNvPr>
          <p:cNvSpPr/>
          <p:nvPr/>
        </p:nvSpPr>
        <p:spPr>
          <a:xfrm>
            <a:off x="4566414" y="474301"/>
            <a:ext cx="1529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45262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172F8C-AB32-4FF3-A1F5-7E752524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219"/>
            <a:ext cx="8048445" cy="476178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B8656F-F8B4-448C-B458-81FDB1EEB385}"/>
              </a:ext>
            </a:extLst>
          </p:cNvPr>
          <p:cNvSpPr/>
          <p:nvPr/>
        </p:nvSpPr>
        <p:spPr>
          <a:xfrm>
            <a:off x="4830910" y="577818"/>
            <a:ext cx="1265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put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3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B60EAD-1BA4-4564-A828-3EC823644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9" y="2506662"/>
            <a:ext cx="7735712" cy="4351338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9295E1F-E5C3-4CCF-9812-DAA506232EA2}"/>
              </a:ext>
            </a:extLst>
          </p:cNvPr>
          <p:cNvSpPr/>
          <p:nvPr/>
        </p:nvSpPr>
        <p:spPr>
          <a:xfrm>
            <a:off x="4908014" y="707214"/>
            <a:ext cx="2375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92140967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03</dc:creator>
  <cp:lastModifiedBy>ALUNO 03</cp:lastModifiedBy>
  <cp:revision>1</cp:revision>
  <dcterms:created xsi:type="dcterms:W3CDTF">2021-12-07T22:46:07Z</dcterms:created>
  <dcterms:modified xsi:type="dcterms:W3CDTF">2021-12-07T22:49:43Z</dcterms:modified>
</cp:coreProperties>
</file>