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8243-2F18-4047-8606-38EDADD28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8B563-85F6-4055-B705-BE52522FE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794A4-97F3-4A76-82E5-AB62E376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963A-D371-4200-9B9E-3ACF09FBC4B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06778-0F87-4235-AEA7-2B32909E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5E888-ECC0-4353-BBE8-5F6190F0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6E18-B0A9-49FD-A6CC-7E82736F0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8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941A-90AE-43FD-BCF4-3727A8B8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DB2D0-0D8A-40C7-83D1-1E15C98C3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DB7D8-4050-4836-B7AE-A3509199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963A-D371-4200-9B9E-3ACF09FBC4B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A503E-415D-4D43-BBF8-BB996CB7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D8EAA-3529-4125-A133-103008A4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6E18-B0A9-49FD-A6CC-7E82736F0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9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6936FA-9726-4DC3-A14F-84501668C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EC10D-2412-44B4-BE0B-DF5B7140D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75A1C-D224-4808-836A-9C5E7A53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963A-D371-4200-9B9E-3ACF09FBC4B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2F30F-761F-40F8-81A5-A764E235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C89D1-F576-4F2B-AB74-5F08146E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6E18-B0A9-49FD-A6CC-7E82736F0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1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737B-564B-48EF-B18F-0D0665A0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21768-A574-4790-87F0-8BD1BB5B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93B73-D369-4DD5-A4CE-B6A15AEFF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963A-D371-4200-9B9E-3ACF09FBC4B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B0DC5-C01F-47B3-A000-80174A18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CAAB9-200E-4861-8195-D5265B50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6E18-B0A9-49FD-A6CC-7E82736F0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1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C62D0-CFDA-41C5-9248-B55E3CC4B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65ED8-8BC9-47AB-A6EB-BAA900A70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747DC-333F-4E7F-B5BB-02EBD2F6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963A-D371-4200-9B9E-3ACF09FBC4B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837DD-15C8-416F-861D-502887BF5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387E6-BCDA-446A-8D6B-44ACECCB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6E18-B0A9-49FD-A6CC-7E82736F0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4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A7822-55C5-4B9C-A503-213BAAF9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45131-245E-4A5C-A5A8-B43607C95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F8D58-DC03-4AB2-BEC1-ABF51D707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206DE-AD47-4690-A4AB-343AB0F6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963A-D371-4200-9B9E-3ACF09FBC4B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77CC2-52CE-4E5E-A7E2-7EAC3BE3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FCE36-C7F5-4047-AAE6-B5B702BB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6E18-B0A9-49FD-A6CC-7E82736F0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0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5560-AEB0-4BED-8DB4-08B5FD99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254E7-BFDE-47C0-B7CB-0C74802BD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D637C-202D-42B4-AFE2-03BBD3E87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27ED8-950B-48F6-A5BD-644CE4AE7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C0FC2-BA2A-4073-B1FE-E480297C6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452544-E0DA-4884-9EDD-1B63BA3D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963A-D371-4200-9B9E-3ACF09FBC4B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932E07-CB72-4208-9959-9155EEFD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58DA87-61D0-44E7-A3BA-C7E09116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6E18-B0A9-49FD-A6CC-7E82736F0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7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A473-7A3B-4526-B2F9-2B2452E2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AB14A7-E680-4A55-8B71-9FEDDB0D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963A-D371-4200-9B9E-3ACF09FBC4B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7E83E5-C1D1-4AE1-8D71-17110CFD3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3ED82-BE9D-473D-800C-AF86D8F9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6E18-B0A9-49FD-A6CC-7E82736F0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8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FF8398-18C7-4076-A650-38344DD9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963A-D371-4200-9B9E-3ACF09FBC4B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BAE47-2483-459D-B9E1-205E5FD9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1AA7C-7BAA-4773-AA63-E290F9BA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6E18-B0A9-49FD-A6CC-7E82736F0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6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794B-29AF-4E1C-85AD-74332970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D07AB-4010-4105-A48D-802455FE4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3B642-08A7-4498-9346-60766C6E9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CC715-0F83-4727-9A40-D5F7A4CA8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963A-D371-4200-9B9E-3ACF09FBC4B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72EDE-D60E-4BF6-B675-B24460C7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C1946-56AF-499A-AFFC-535DEE61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6E18-B0A9-49FD-A6CC-7E82736F0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8033-8B48-4614-803B-462897A6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030AF-B18F-4ACB-A6C8-0472064B8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1BEE5-696C-4DD3-B8BE-1A67F8EFC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989D4-F68A-4864-BCD3-AD120D44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963A-D371-4200-9B9E-3ACF09FBC4B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43A4A-F15C-43B2-9F2D-4B396ACF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6CC03-FAE2-483E-82AF-06C42418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6E18-B0A9-49FD-A6CC-7E82736F0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4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DC69EB-B388-4BF3-92D6-981454F75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7C71E-D69C-4544-BBCC-A1D8EF56A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006B6-6ACD-4675-8F6E-5E370330C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9963A-D371-4200-9B9E-3ACF09FBC4B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D786-9C47-42DC-884A-373A81EDB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10D9B-B4E5-4875-872F-C5B1C884D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C6E18-B0A9-49FD-A6CC-7E82736F0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1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E722-B051-4C04-8C0B-9D5DACAF59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Este é o ...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57E86-A369-4371-BAA9-2C0A295C8D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Kickoff</a:t>
            </a:r>
            <a:r>
              <a:rPr lang="pt-BR" dirty="0"/>
              <a:t> 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6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Este é o 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é o ...</dc:title>
  <dc:creator>Logon Aluno</dc:creator>
  <cp:lastModifiedBy>Logon Aluno</cp:lastModifiedBy>
  <cp:revision>2</cp:revision>
  <dcterms:created xsi:type="dcterms:W3CDTF">2024-03-26T23:04:00Z</dcterms:created>
  <dcterms:modified xsi:type="dcterms:W3CDTF">2024-03-26T23:04:20Z</dcterms:modified>
</cp:coreProperties>
</file>