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BD3FB62-D170-443C-9451-7CDAA2BD35B5}">
  <a:tblStyle styleId="{ABD3FB62-D170-443C-9451-7CDAA2BD35B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93dffdde0_1_6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493dffdde0_1_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93dffdde0_1_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g493dffdde0_1_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93dffdde0_1_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493dffdde0_1_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93dffdde0_1_4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493dffdde0_1_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e de titr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033271"/>
            <a:ext cx="9144000" cy="1361123"/>
          </a:xfrm>
          <a:prstGeom prst="rect">
            <a:avLst/>
          </a:prstGeom>
          <a:solidFill>
            <a:srgbClr val="0E2551"/>
          </a:solidFill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2496312" y="2468182"/>
            <a:ext cx="7199376" cy="11894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et texte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rgbClr val="0E2551"/>
          </a:solidFill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vertical et texte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solidFill>
            <a:srgbClr val="0E2551"/>
          </a:solidFill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et contenu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rgbClr val="0E2551"/>
          </a:solidFill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de section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solidFill>
            <a:srgbClr val="0E2551"/>
          </a:solidFill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eux contenus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rgbClr val="0E2551"/>
          </a:solidFill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solidFill>
            <a:srgbClr val="0E2551"/>
          </a:solidFill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seul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rgbClr val="0E2551"/>
          </a:solidFill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ide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u avec légende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solidFill>
            <a:srgbClr val="0E2551"/>
          </a:solidFill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avec légende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solidFill>
            <a:srgbClr val="0E2551"/>
          </a:solidFill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E255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rgbClr val="0E2551"/>
          </a:solidFill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slide" Target="/ppt/slides/slide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slide" Target="/ppt/slides/slide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81A2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ctrTitle"/>
          </p:nvPr>
        </p:nvSpPr>
        <p:spPr>
          <a:xfrm>
            <a:off x="1659125" y="202525"/>
            <a:ext cx="2933400" cy="11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fr-FR"/>
              <a:t>STEAM</a:t>
            </a:r>
            <a:endParaRPr/>
          </a:p>
        </p:txBody>
      </p:sp>
      <p:pic>
        <p:nvPicPr>
          <p:cNvPr id="89" name="Google Shape;8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4400" y="202525"/>
            <a:ext cx="1146244" cy="11463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0" name="Google Shape;90;p13"/>
          <p:cNvGraphicFramePr/>
          <p:nvPr/>
        </p:nvGraphicFramePr>
        <p:xfrm>
          <a:off x="0" y="151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{ABD3FB62-D170-443C-9451-7CDAA2BD35B5}</a:tableStyleId>
              </a:tblPr>
              <a:tblGrid>
                <a:gridCol w="3048000"/>
                <a:gridCol w="3048000"/>
                <a:gridCol w="3048000"/>
                <a:gridCol w="3048000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>
                          <a:solidFill>
                            <a:srgbClr val="FFFFFF"/>
                          </a:solidFill>
                        </a:rPr>
                        <a:t>WORKSHOP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16A8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>
                          <a:solidFill>
                            <a:srgbClr val="FFFFFF"/>
                          </a:solidFill>
                        </a:rPr>
                        <a:t>HISTOIRE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16A8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>
                          <a:solidFill>
                            <a:srgbClr val="FFFFFF"/>
                          </a:solidFill>
                        </a:rPr>
                        <a:t>NEWS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16A8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>
                          <a:solidFill>
                            <a:srgbClr val="FFFFFF"/>
                          </a:solidFill>
                        </a:rPr>
                        <a:t>CHIFFRES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16A86"/>
                    </a:solidFill>
                  </a:tcPr>
                </a:tc>
              </a:tr>
            </a:tbl>
          </a:graphicData>
        </a:graphic>
      </p:graphicFrame>
      <p:pic>
        <p:nvPicPr>
          <p:cNvPr id="91" name="Google Shape;91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85075" y="201775"/>
            <a:ext cx="2933400" cy="80117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3"/>
          <p:cNvSpPr/>
          <p:nvPr/>
        </p:nvSpPr>
        <p:spPr>
          <a:xfrm>
            <a:off x="294400" y="2070875"/>
            <a:ext cx="2375700" cy="4614300"/>
          </a:xfrm>
          <a:prstGeom prst="rect">
            <a:avLst/>
          </a:prstGeom>
          <a:solidFill>
            <a:srgbClr val="416A8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rgbClr val="FFFFFF"/>
                </a:solidFill>
              </a:rPr>
              <a:t>STEAM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rgbClr val="FFFFFF"/>
                </a:solidFill>
              </a:rPr>
              <a:t>	Workshop</a:t>
            </a:r>
            <a:endParaRPr>
              <a:solidFill>
                <a:srgbClr val="FFFFFF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rgbClr val="FFFFFF"/>
                </a:solidFill>
              </a:rPr>
              <a:t>Histoire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rgbClr val="FFFFFF"/>
                </a:solidFill>
              </a:rPr>
              <a:t>	News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rgbClr val="FFFFFF"/>
                </a:solidFill>
              </a:rPr>
              <a:t>	Chiffres</a:t>
            </a:r>
            <a:endParaRPr sz="1600">
              <a:solidFill>
                <a:srgbClr val="FFFFFF"/>
              </a:solidFill>
            </a:endParaRPr>
          </a:p>
        </p:txBody>
      </p:sp>
      <p:sp>
        <p:nvSpPr>
          <p:cNvPr id="93" name="Google Shape;93;p13"/>
          <p:cNvSpPr/>
          <p:nvPr/>
        </p:nvSpPr>
        <p:spPr>
          <a:xfrm>
            <a:off x="3563850" y="2070875"/>
            <a:ext cx="8131500" cy="431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Contenu</a:t>
            </a:r>
            <a:endParaRPr/>
          </a:p>
        </p:txBody>
      </p:sp>
      <p:sp>
        <p:nvSpPr>
          <p:cNvPr id="94" name="Google Shape;94;p13"/>
          <p:cNvSpPr/>
          <p:nvPr/>
        </p:nvSpPr>
        <p:spPr>
          <a:xfrm>
            <a:off x="9586250" y="6509600"/>
            <a:ext cx="1316700" cy="2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 u="sng">
                <a:solidFill>
                  <a:srgbClr val="FFFFFF"/>
                </a:solidFill>
              </a:rPr>
              <a:t>STEAM.FR</a:t>
            </a:r>
            <a:endParaRPr sz="800" u="sng">
              <a:solidFill>
                <a:srgbClr val="FFFFFF"/>
              </a:solidFill>
            </a:endParaRPr>
          </a:p>
        </p:txBody>
      </p:sp>
      <p:sp>
        <p:nvSpPr>
          <p:cNvPr id="95" name="Google Shape;95;p13"/>
          <p:cNvSpPr/>
          <p:nvPr/>
        </p:nvSpPr>
        <p:spPr>
          <a:xfrm>
            <a:off x="8647150" y="6509600"/>
            <a:ext cx="1316700" cy="2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 u="sng">
                <a:solidFill>
                  <a:srgbClr val="FFFFFF"/>
                </a:solidFill>
              </a:rPr>
              <a:t>Inscription</a:t>
            </a:r>
            <a:endParaRPr sz="800" u="sng">
              <a:solidFill>
                <a:srgbClr val="FFFFFF"/>
              </a:solidFill>
            </a:endParaRPr>
          </a:p>
        </p:txBody>
      </p:sp>
      <p:pic>
        <p:nvPicPr>
          <p:cNvPr id="96" name="Google Shape;9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222300" y="6442150"/>
            <a:ext cx="396200" cy="39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768475" y="6442150"/>
            <a:ext cx="396200" cy="3962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3"/>
          <p:cNvSpPr/>
          <p:nvPr/>
        </p:nvSpPr>
        <p:spPr>
          <a:xfrm>
            <a:off x="9742913" y="1002950"/>
            <a:ext cx="1817700" cy="50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rgbClr val="FFFFFF"/>
                </a:solidFill>
              </a:rPr>
              <a:t>A propos de Valve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9" name="Google Shape;99;p13"/>
          <p:cNvSpPr/>
          <p:nvPr/>
        </p:nvSpPr>
        <p:spPr>
          <a:xfrm>
            <a:off x="5187138" y="6385850"/>
            <a:ext cx="1817700" cy="50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rgbClr val="FFFFFF"/>
                </a:solidFill>
              </a:rPr>
              <a:t>A propos de nous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81A2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4"/>
          <p:cNvSpPr txBox="1"/>
          <p:nvPr>
            <p:ph type="ctrTitle"/>
          </p:nvPr>
        </p:nvSpPr>
        <p:spPr>
          <a:xfrm>
            <a:off x="1659125" y="202525"/>
            <a:ext cx="2933400" cy="11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fr-FR"/>
              <a:t>STEAM</a:t>
            </a:r>
            <a:endParaRPr/>
          </a:p>
        </p:txBody>
      </p:sp>
      <p:pic>
        <p:nvPicPr>
          <p:cNvPr id="105" name="Google Shape;10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4400" y="202525"/>
            <a:ext cx="1146244" cy="11463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6" name="Google Shape;106;p14"/>
          <p:cNvGraphicFramePr/>
          <p:nvPr/>
        </p:nvGraphicFramePr>
        <p:xfrm>
          <a:off x="0" y="151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{ABD3FB62-D170-443C-9451-7CDAA2BD35B5}</a:tableStyleId>
              </a:tblPr>
              <a:tblGrid>
                <a:gridCol w="3048000"/>
                <a:gridCol w="3048000"/>
                <a:gridCol w="3048000"/>
                <a:gridCol w="3048000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>
                          <a:solidFill>
                            <a:srgbClr val="FFFFFF"/>
                          </a:solidFill>
                        </a:rPr>
                        <a:t>WORKSHOP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2A445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>
                          <a:solidFill>
                            <a:srgbClr val="FFFFFF"/>
                          </a:solidFill>
                        </a:rPr>
                        <a:t>HISTOIRE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16A8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>
                          <a:solidFill>
                            <a:srgbClr val="FFFFFF"/>
                          </a:solidFill>
                        </a:rPr>
                        <a:t>NEWS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16A8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>
                          <a:solidFill>
                            <a:srgbClr val="FFFFFF"/>
                          </a:solidFill>
                        </a:rPr>
                        <a:t>CHIFFRES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16A86"/>
                    </a:solidFill>
                  </a:tcPr>
                </a:tc>
              </a:tr>
            </a:tbl>
          </a:graphicData>
        </a:graphic>
      </p:graphicFrame>
      <p:pic>
        <p:nvPicPr>
          <p:cNvPr id="107" name="Google Shape;10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85075" y="201775"/>
            <a:ext cx="2933400" cy="801172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4"/>
          <p:cNvSpPr/>
          <p:nvPr/>
        </p:nvSpPr>
        <p:spPr>
          <a:xfrm>
            <a:off x="3563850" y="2070875"/>
            <a:ext cx="4062600" cy="4156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Les plus utilisés</a:t>
            </a:r>
            <a:endParaRPr/>
          </a:p>
        </p:txBody>
      </p:sp>
      <p:sp>
        <p:nvSpPr>
          <p:cNvPr id="109" name="Google Shape;109;p14"/>
          <p:cNvSpPr/>
          <p:nvPr/>
        </p:nvSpPr>
        <p:spPr>
          <a:xfrm>
            <a:off x="10801775" y="6596700"/>
            <a:ext cx="1316700" cy="2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>
                <a:solidFill>
                  <a:srgbClr val="FFFFFF"/>
                </a:solidFill>
              </a:rPr>
              <a:t>STEAM.FR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110" name="Google Shape;110;p14"/>
          <p:cNvSpPr/>
          <p:nvPr/>
        </p:nvSpPr>
        <p:spPr>
          <a:xfrm>
            <a:off x="9742913" y="1002950"/>
            <a:ext cx="1817700" cy="50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rgbClr val="FFFFFF"/>
                </a:solidFill>
              </a:rPr>
              <a:t>A propos de Valve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1" name="Google Shape;111;p14"/>
          <p:cNvSpPr/>
          <p:nvPr/>
        </p:nvSpPr>
        <p:spPr>
          <a:xfrm>
            <a:off x="7750375" y="2070875"/>
            <a:ext cx="4062600" cy="202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Les plus populaires</a:t>
            </a:r>
            <a:endParaRPr/>
          </a:p>
        </p:txBody>
      </p:sp>
      <p:sp>
        <p:nvSpPr>
          <p:cNvPr id="112" name="Google Shape;112;p14"/>
          <p:cNvSpPr/>
          <p:nvPr/>
        </p:nvSpPr>
        <p:spPr>
          <a:xfrm>
            <a:off x="294400" y="2070875"/>
            <a:ext cx="2375700" cy="4614300"/>
          </a:xfrm>
          <a:prstGeom prst="rect">
            <a:avLst/>
          </a:prstGeom>
          <a:solidFill>
            <a:srgbClr val="416A8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rgbClr val="FFFFFF"/>
                </a:solidFill>
              </a:rPr>
              <a:t>STEAM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rgbClr val="FFFFFF"/>
                </a:solidFill>
              </a:rPr>
              <a:t>	</a:t>
            </a:r>
            <a:r>
              <a:rPr lang="fr-FR" sz="1600">
                <a:solidFill>
                  <a:srgbClr val="172530"/>
                </a:solidFill>
              </a:rPr>
              <a:t>Workshop</a:t>
            </a:r>
            <a:endParaRPr sz="1600">
              <a:solidFill>
                <a:srgbClr val="17253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rgbClr val="172530"/>
                </a:solidFill>
              </a:rPr>
              <a:t>	   </a:t>
            </a:r>
            <a:r>
              <a:rPr lang="fr-FR">
                <a:solidFill>
                  <a:srgbClr val="FFFFFF"/>
                </a:solidFill>
              </a:rPr>
              <a:t>Les plus utilisés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rgbClr val="FFFFFF"/>
                </a:solidFill>
              </a:rPr>
              <a:t>	   Les plus populaires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rgbClr val="FFFFFF"/>
                </a:solidFill>
              </a:rPr>
              <a:t>	Histoire</a:t>
            </a:r>
            <a:endParaRPr sz="1600">
              <a:solidFill>
                <a:srgbClr val="FFFFFF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rgbClr val="FFFFFF"/>
                </a:solidFill>
              </a:rPr>
              <a:t>News</a:t>
            </a:r>
            <a:endParaRPr sz="1600">
              <a:solidFill>
                <a:srgbClr val="FFFFFF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rgbClr val="FFFFFF"/>
                </a:solidFill>
                <a:uFill>
                  <a:noFill/>
                </a:uFill>
                <a:hlinkClick action="ppaction://hlinksldjump" r:id="rId5"/>
              </a:rPr>
              <a:t>Chiffres</a:t>
            </a:r>
            <a:endParaRPr sz="1600">
              <a:solidFill>
                <a:srgbClr val="FFFFFF"/>
              </a:solidFill>
            </a:endParaRPr>
          </a:p>
        </p:txBody>
      </p:sp>
      <p:sp>
        <p:nvSpPr>
          <p:cNvPr id="113" name="Google Shape;113;p14"/>
          <p:cNvSpPr/>
          <p:nvPr/>
        </p:nvSpPr>
        <p:spPr>
          <a:xfrm>
            <a:off x="7750375" y="4206725"/>
            <a:ext cx="4062600" cy="202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Contenu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81A2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5"/>
          <p:cNvSpPr txBox="1"/>
          <p:nvPr>
            <p:ph type="ctrTitle"/>
          </p:nvPr>
        </p:nvSpPr>
        <p:spPr>
          <a:xfrm>
            <a:off x="1659125" y="202525"/>
            <a:ext cx="2933400" cy="11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fr-FR"/>
              <a:t>STEAM</a:t>
            </a:r>
            <a:endParaRPr/>
          </a:p>
        </p:txBody>
      </p:sp>
      <p:pic>
        <p:nvPicPr>
          <p:cNvPr id="119" name="Google Shape;11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4400" y="202525"/>
            <a:ext cx="1146244" cy="11463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0" name="Google Shape;120;p15"/>
          <p:cNvGraphicFramePr/>
          <p:nvPr/>
        </p:nvGraphicFramePr>
        <p:xfrm>
          <a:off x="0" y="151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{ABD3FB62-D170-443C-9451-7CDAA2BD35B5}</a:tableStyleId>
              </a:tblPr>
              <a:tblGrid>
                <a:gridCol w="3048000"/>
                <a:gridCol w="3048000"/>
                <a:gridCol w="3048000"/>
                <a:gridCol w="3048000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>
                          <a:solidFill>
                            <a:srgbClr val="FFFFFF"/>
                          </a:solidFill>
                        </a:rPr>
                        <a:t>WORKSHOP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16A8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>
                          <a:solidFill>
                            <a:srgbClr val="FFFFFF"/>
                          </a:solidFill>
                        </a:rPr>
                        <a:t>HISTOIRE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2A445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>
                          <a:solidFill>
                            <a:srgbClr val="FFFFFF"/>
                          </a:solidFill>
                        </a:rPr>
                        <a:t>NEWS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16A8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>
                          <a:solidFill>
                            <a:srgbClr val="FFFFFF"/>
                          </a:solidFill>
                        </a:rPr>
                        <a:t>CHIFFRES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16A86"/>
                    </a:solidFill>
                  </a:tcPr>
                </a:tc>
              </a:tr>
            </a:tbl>
          </a:graphicData>
        </a:graphic>
      </p:graphicFrame>
      <p:pic>
        <p:nvPicPr>
          <p:cNvPr id="121" name="Google Shape;12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85075" y="201775"/>
            <a:ext cx="2933400" cy="801172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5"/>
          <p:cNvSpPr/>
          <p:nvPr/>
        </p:nvSpPr>
        <p:spPr>
          <a:xfrm>
            <a:off x="3563850" y="2070875"/>
            <a:ext cx="4062600" cy="4156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Contenu</a:t>
            </a:r>
            <a:endParaRPr/>
          </a:p>
        </p:txBody>
      </p:sp>
      <p:sp>
        <p:nvSpPr>
          <p:cNvPr id="123" name="Google Shape;123;p15"/>
          <p:cNvSpPr/>
          <p:nvPr/>
        </p:nvSpPr>
        <p:spPr>
          <a:xfrm>
            <a:off x="10801775" y="6596700"/>
            <a:ext cx="1316700" cy="2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>
                <a:solidFill>
                  <a:srgbClr val="FFFFFF"/>
                </a:solidFill>
              </a:rPr>
              <a:t>STEAM.FR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124" name="Google Shape;124;p15"/>
          <p:cNvSpPr/>
          <p:nvPr/>
        </p:nvSpPr>
        <p:spPr>
          <a:xfrm>
            <a:off x="9742913" y="1002950"/>
            <a:ext cx="1817700" cy="50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rgbClr val="FFFFFF"/>
                </a:solidFill>
              </a:rPr>
              <a:t>A propos de Valve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5" name="Google Shape;125;p15"/>
          <p:cNvSpPr/>
          <p:nvPr/>
        </p:nvSpPr>
        <p:spPr>
          <a:xfrm>
            <a:off x="7750375" y="2070875"/>
            <a:ext cx="4062600" cy="202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Contenu</a:t>
            </a:r>
            <a:endParaRPr/>
          </a:p>
        </p:txBody>
      </p:sp>
      <p:sp>
        <p:nvSpPr>
          <p:cNvPr id="126" name="Google Shape;126;p15"/>
          <p:cNvSpPr/>
          <p:nvPr/>
        </p:nvSpPr>
        <p:spPr>
          <a:xfrm>
            <a:off x="294400" y="2070875"/>
            <a:ext cx="2375700" cy="4614300"/>
          </a:xfrm>
          <a:prstGeom prst="rect">
            <a:avLst/>
          </a:prstGeom>
          <a:solidFill>
            <a:srgbClr val="416A8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rgbClr val="FFFFFF"/>
                </a:solidFill>
              </a:rPr>
              <a:t>STEAM</a:t>
            </a:r>
            <a:endParaRPr sz="2400">
              <a:solidFill>
                <a:srgbClr val="FFFFFF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lt1"/>
                </a:solidFill>
              </a:rPr>
              <a:t>Workshop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rgbClr val="FFFFFF"/>
                </a:solidFill>
              </a:rPr>
              <a:t>	</a:t>
            </a:r>
            <a:r>
              <a:rPr lang="fr-FR" sz="1600">
                <a:solidFill>
                  <a:srgbClr val="172530"/>
                </a:solidFill>
              </a:rPr>
              <a:t>Histoire</a:t>
            </a:r>
            <a:endParaRPr sz="1600">
              <a:solidFill>
                <a:srgbClr val="17253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rgbClr val="FFFFFF"/>
                </a:solidFill>
              </a:rPr>
              <a:t>	News</a:t>
            </a:r>
            <a:endParaRPr sz="1600">
              <a:solidFill>
                <a:srgbClr val="FFFFFF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rgbClr val="FFFFFF"/>
                </a:solidFill>
                <a:uFill>
                  <a:noFill/>
                </a:uFill>
                <a:hlinkClick action="ppaction://hlinksldjump" r:id="rId5"/>
              </a:rPr>
              <a:t>Chiffres</a:t>
            </a:r>
            <a:endParaRPr sz="1600">
              <a:solidFill>
                <a:srgbClr val="FFFFFF"/>
              </a:solidFill>
            </a:endParaRPr>
          </a:p>
        </p:txBody>
      </p:sp>
      <p:sp>
        <p:nvSpPr>
          <p:cNvPr id="127" name="Google Shape;127;p15"/>
          <p:cNvSpPr/>
          <p:nvPr/>
        </p:nvSpPr>
        <p:spPr>
          <a:xfrm>
            <a:off x="7750375" y="4206725"/>
            <a:ext cx="4062600" cy="202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Contenu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81A21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6"/>
          <p:cNvSpPr txBox="1"/>
          <p:nvPr>
            <p:ph type="ctrTitle"/>
          </p:nvPr>
        </p:nvSpPr>
        <p:spPr>
          <a:xfrm>
            <a:off x="1659125" y="202525"/>
            <a:ext cx="2933400" cy="11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fr-FR"/>
              <a:t>STEAM</a:t>
            </a:r>
            <a:endParaRPr/>
          </a:p>
        </p:txBody>
      </p:sp>
      <p:pic>
        <p:nvPicPr>
          <p:cNvPr id="133" name="Google Shape;13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4400" y="202525"/>
            <a:ext cx="1146244" cy="11463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4" name="Google Shape;134;p16"/>
          <p:cNvGraphicFramePr/>
          <p:nvPr/>
        </p:nvGraphicFramePr>
        <p:xfrm>
          <a:off x="0" y="151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{ABD3FB62-D170-443C-9451-7CDAA2BD35B5}</a:tableStyleId>
              </a:tblPr>
              <a:tblGrid>
                <a:gridCol w="3048000"/>
                <a:gridCol w="3048000"/>
                <a:gridCol w="3048000"/>
                <a:gridCol w="3048000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>
                          <a:solidFill>
                            <a:srgbClr val="FFFFFF"/>
                          </a:solidFill>
                        </a:rPr>
                        <a:t>WORKSHOP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16A8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>
                          <a:solidFill>
                            <a:srgbClr val="FFFFFF"/>
                          </a:solidFill>
                        </a:rPr>
                        <a:t>HISTOIRE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16A8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>
                          <a:solidFill>
                            <a:srgbClr val="FFFFFF"/>
                          </a:solidFill>
                        </a:rPr>
                        <a:t>NEWS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2A445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>
                          <a:solidFill>
                            <a:srgbClr val="FFFFFF"/>
                          </a:solidFill>
                        </a:rPr>
                        <a:t>CHIFFRES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16A86"/>
                    </a:solidFill>
                  </a:tcPr>
                </a:tc>
              </a:tr>
            </a:tbl>
          </a:graphicData>
        </a:graphic>
      </p:graphicFrame>
      <p:pic>
        <p:nvPicPr>
          <p:cNvPr id="135" name="Google Shape;13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85075" y="201775"/>
            <a:ext cx="2933400" cy="801172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6"/>
          <p:cNvSpPr/>
          <p:nvPr/>
        </p:nvSpPr>
        <p:spPr>
          <a:xfrm>
            <a:off x="3048000" y="2070875"/>
            <a:ext cx="8429400" cy="1894500"/>
          </a:xfrm>
          <a:prstGeom prst="rect">
            <a:avLst/>
          </a:prstGeom>
          <a:solidFill>
            <a:srgbClr val="1F2126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657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rgbClr val="FFFFFF"/>
                </a:solidFill>
              </a:rPr>
              <a:t>SOLDES AUTOMNE 2018 - Promotions et Nominations aux Steam Awards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7" name="Google Shape;137;p16"/>
          <p:cNvSpPr/>
          <p:nvPr/>
        </p:nvSpPr>
        <p:spPr>
          <a:xfrm>
            <a:off x="5437650" y="6509600"/>
            <a:ext cx="1316700" cy="2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>
                <a:solidFill>
                  <a:srgbClr val="FFFFFF"/>
                </a:solidFill>
              </a:rPr>
              <a:t>STEAM.FR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138" name="Google Shape;138;p16"/>
          <p:cNvSpPr/>
          <p:nvPr/>
        </p:nvSpPr>
        <p:spPr>
          <a:xfrm>
            <a:off x="9742913" y="1002950"/>
            <a:ext cx="1817700" cy="50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rgbClr val="FFFFFF"/>
                </a:solidFill>
              </a:rPr>
              <a:t>A propos de Valve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9" name="Google Shape;139;p16"/>
          <p:cNvSpPr/>
          <p:nvPr/>
        </p:nvSpPr>
        <p:spPr>
          <a:xfrm>
            <a:off x="294400" y="2070875"/>
            <a:ext cx="2375700" cy="4614300"/>
          </a:xfrm>
          <a:prstGeom prst="rect">
            <a:avLst/>
          </a:prstGeom>
          <a:solidFill>
            <a:srgbClr val="416A8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rgbClr val="FFFFFF"/>
                </a:solidFill>
              </a:rPr>
              <a:t>STEAM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rgbClr val="FFFFFF"/>
                </a:solidFill>
              </a:rPr>
              <a:t>	</a:t>
            </a:r>
            <a:r>
              <a:rPr lang="fr-FR" sz="1600">
                <a:solidFill>
                  <a:srgbClr val="FFFFFF"/>
                </a:solidFill>
              </a:rPr>
              <a:t>Workshop</a:t>
            </a:r>
            <a:endParaRPr sz="1600">
              <a:solidFill>
                <a:srgbClr val="FFFFFF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rgbClr val="FFFFFF"/>
                </a:solidFill>
              </a:rPr>
              <a:t>Histoire</a:t>
            </a:r>
            <a:endParaRPr sz="1600">
              <a:solidFill>
                <a:srgbClr val="FFFFFF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rgbClr val="181A21"/>
                </a:solidFill>
              </a:rPr>
              <a:t>News</a:t>
            </a:r>
            <a:endParaRPr sz="1600">
              <a:solidFill>
                <a:srgbClr val="181A2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rgbClr val="FFFFFF"/>
                </a:solidFill>
              </a:rPr>
              <a:t>	Chiffres</a:t>
            </a:r>
            <a:endParaRPr sz="1600">
              <a:solidFill>
                <a:srgbClr val="FFFFFF"/>
              </a:solidFill>
            </a:endParaRPr>
          </a:p>
        </p:txBody>
      </p:sp>
      <p:pic>
        <p:nvPicPr>
          <p:cNvPr id="140" name="Google Shape;14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48000" y="2070875"/>
            <a:ext cx="3377851" cy="1316421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6"/>
          <p:cNvSpPr/>
          <p:nvPr/>
        </p:nvSpPr>
        <p:spPr>
          <a:xfrm>
            <a:off x="3048000" y="4290238"/>
            <a:ext cx="8429400" cy="1894500"/>
          </a:xfrm>
          <a:prstGeom prst="rect">
            <a:avLst/>
          </a:prstGeom>
          <a:solidFill>
            <a:srgbClr val="1F2126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657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rgbClr val="FFFFFF"/>
                </a:solidFill>
              </a:rPr>
              <a:t>SOLDES AUTOMNE 2018 - Promotions et Nominations aux Steam Awards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42" name="Google Shape;14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48000" y="4290238"/>
            <a:ext cx="3377851" cy="13164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81A21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 txBox="1"/>
          <p:nvPr>
            <p:ph type="ctrTitle"/>
          </p:nvPr>
        </p:nvSpPr>
        <p:spPr>
          <a:xfrm>
            <a:off x="1659125" y="202525"/>
            <a:ext cx="2933400" cy="11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fr-FR"/>
              <a:t>STEAM</a:t>
            </a:r>
            <a:endParaRPr/>
          </a:p>
        </p:txBody>
      </p:sp>
      <p:pic>
        <p:nvPicPr>
          <p:cNvPr id="148" name="Google Shape;14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4400" y="202525"/>
            <a:ext cx="1146244" cy="11463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9" name="Google Shape;149;p17"/>
          <p:cNvGraphicFramePr/>
          <p:nvPr/>
        </p:nvGraphicFramePr>
        <p:xfrm>
          <a:off x="0" y="151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{ABD3FB62-D170-443C-9451-7CDAA2BD35B5}</a:tableStyleId>
              </a:tblPr>
              <a:tblGrid>
                <a:gridCol w="3048000"/>
                <a:gridCol w="3048000"/>
                <a:gridCol w="3048000"/>
                <a:gridCol w="3048000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16A8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>
                          <a:solidFill>
                            <a:srgbClr val="FFFFFF"/>
                          </a:solidFill>
                        </a:rPr>
                        <a:t>HISTOIRE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16A8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>
                          <a:solidFill>
                            <a:srgbClr val="FFFFFF"/>
                          </a:solidFill>
                        </a:rPr>
                        <a:t>NEWS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16A8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>
                          <a:solidFill>
                            <a:srgbClr val="FFFFFF"/>
                          </a:solidFill>
                        </a:rPr>
                        <a:t>CHIFFRES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2A4457"/>
                    </a:solidFill>
                  </a:tcPr>
                </a:tc>
              </a:tr>
            </a:tbl>
          </a:graphicData>
        </a:graphic>
      </p:graphicFrame>
      <p:pic>
        <p:nvPicPr>
          <p:cNvPr id="150" name="Google Shape;15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85075" y="201775"/>
            <a:ext cx="2933400" cy="801172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7"/>
          <p:cNvSpPr/>
          <p:nvPr/>
        </p:nvSpPr>
        <p:spPr>
          <a:xfrm>
            <a:off x="3563850" y="2070875"/>
            <a:ext cx="4062600" cy="4156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Tableau</a:t>
            </a:r>
            <a:endParaRPr/>
          </a:p>
        </p:txBody>
      </p:sp>
      <p:sp>
        <p:nvSpPr>
          <p:cNvPr id="152" name="Google Shape;152;p17"/>
          <p:cNvSpPr/>
          <p:nvPr/>
        </p:nvSpPr>
        <p:spPr>
          <a:xfrm>
            <a:off x="5437650" y="6509600"/>
            <a:ext cx="1316700" cy="2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>
                <a:solidFill>
                  <a:srgbClr val="FFFFFF"/>
                </a:solidFill>
              </a:rPr>
              <a:t>STEAM.FR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153" name="Google Shape;153;p17"/>
          <p:cNvSpPr/>
          <p:nvPr/>
        </p:nvSpPr>
        <p:spPr>
          <a:xfrm>
            <a:off x="9742913" y="1002950"/>
            <a:ext cx="1817700" cy="50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rgbClr val="FFFFFF"/>
                </a:solidFill>
              </a:rPr>
              <a:t>A propos de Valve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4" name="Google Shape;154;p17"/>
          <p:cNvSpPr/>
          <p:nvPr/>
        </p:nvSpPr>
        <p:spPr>
          <a:xfrm>
            <a:off x="7750375" y="2070875"/>
            <a:ext cx="4062600" cy="202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Graphique</a:t>
            </a:r>
            <a:endParaRPr/>
          </a:p>
        </p:txBody>
      </p:sp>
      <p:sp>
        <p:nvSpPr>
          <p:cNvPr id="155" name="Google Shape;155;p17"/>
          <p:cNvSpPr/>
          <p:nvPr/>
        </p:nvSpPr>
        <p:spPr>
          <a:xfrm>
            <a:off x="294400" y="2070875"/>
            <a:ext cx="2375700" cy="4614300"/>
          </a:xfrm>
          <a:prstGeom prst="rect">
            <a:avLst/>
          </a:prstGeom>
          <a:solidFill>
            <a:srgbClr val="416A8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rgbClr val="FFFFFF"/>
                </a:solidFill>
              </a:rPr>
              <a:t>STEAM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rgbClr val="FFFFFF"/>
                </a:solidFill>
              </a:rPr>
              <a:t>	Workshop</a:t>
            </a:r>
            <a:endParaRPr>
              <a:solidFill>
                <a:srgbClr val="FFFFFF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rgbClr val="FFFFFF"/>
                </a:solidFill>
              </a:rPr>
              <a:t>Histoire</a:t>
            </a:r>
            <a:endParaRPr sz="1600">
              <a:solidFill>
                <a:srgbClr val="FFFFFF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rgbClr val="FFFFFF"/>
                </a:solidFill>
              </a:rPr>
              <a:t>News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rgbClr val="FFFFFF"/>
                </a:solidFill>
              </a:rPr>
              <a:t>	</a:t>
            </a:r>
            <a:r>
              <a:rPr lang="fr-FR" sz="1600">
                <a:solidFill>
                  <a:srgbClr val="172530"/>
                </a:solidFill>
              </a:rPr>
              <a:t>Chiffres</a:t>
            </a:r>
            <a:endParaRPr sz="1600">
              <a:solidFill>
                <a:srgbClr val="17253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rgbClr val="172530"/>
                </a:solidFill>
              </a:rPr>
              <a:t>	   </a:t>
            </a:r>
            <a:r>
              <a:rPr lang="fr-FR">
                <a:solidFill>
                  <a:srgbClr val="FFFFFF"/>
                </a:solidFill>
              </a:rPr>
              <a:t>Meilleures ventes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6" name="Google Shape;156;p17"/>
          <p:cNvSpPr/>
          <p:nvPr/>
        </p:nvSpPr>
        <p:spPr>
          <a:xfrm>
            <a:off x="7750375" y="4206725"/>
            <a:ext cx="4062600" cy="202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Meilleures ventes</a:t>
            </a:r>
            <a:endParaRPr/>
          </a:p>
        </p:txBody>
      </p:sp>
      <p:pic>
        <p:nvPicPr>
          <p:cNvPr id="157" name="Google Shape;15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50375" y="2070875"/>
            <a:ext cx="4062600" cy="2021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8" name="Google Shape;158;p17"/>
          <p:cNvCxnSpPr/>
          <p:nvPr/>
        </p:nvCxnSpPr>
        <p:spPr>
          <a:xfrm>
            <a:off x="525950" y="5837025"/>
            <a:ext cx="1815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