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BATATA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Aqui é Body Builder Ipsum PORRA! Aqui nóis constrói fibra, não é água com músculo. Vamo monstro! Sai filho da puta! Vo derrubar tudo essas árvore do parque ibirapuera. Eita porra!, tá saindo da jaula o monstro! Vai subir árvore é o caralho porra!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9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Boraaa, Hora do Show Porra. Negativa Bambam negativa. Ajuda o maluco que tá doente. Eita porra!, tá saindo da jaula o monstro! Tá comigo porra. Aqui nóis constrói fibra, não é água com músculo.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 monstro! É nóis caraio é trapezera buscando caraio! É esse que a gente quer, é ele que nóis vamo buscar. Ó o homem ali porra!, é 13 porra! É 37 anos caralho! Sai de casa comi pra caralho porra.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Boraaa, Hora do Show Porra. Vo derrubar tudo essas árvore do parque ibirapuera. Vamo monstro! Sai de casa comi pra caralho porra. Ajuda o maluco que tá doente. Eu quero esse 13 daqui a pouquinho aí.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0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188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BATATA</vt:lpstr>
      <vt:lpstr>PowerPoint Presentation</vt:lpstr>
      <vt:lpstr>PowerPoint Presentation</vt:lpstr>
      <vt:lpstr>PowerPoint Presentation</vt:lpstr>
      <vt:lpstr>PowerPoint Presentation</vt:lpstr>
    </vt:vector>
  </TitlesOfParts>
  <Company>FIAP VSTP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BATATA</dc:title>
  <dc:creator>FIAP</dc:creator>
  <cp:lastModifiedBy>FIAP</cp:lastModifiedBy>
  <cp:revision>1</cp:revision>
  <dcterms:created xsi:type="dcterms:W3CDTF">2016-09-08T14:10:36Z</dcterms:created>
  <dcterms:modified xsi:type="dcterms:W3CDTF">2016-09-08T14:12:38Z</dcterms:modified>
</cp:coreProperties>
</file>