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8"/>
  </p:notesMasterIdLst>
  <p:handoutMasterIdLst>
    <p:handoutMasterId r:id="rId19"/>
  </p:handoutMasterIdLst>
  <p:sldIdLst>
    <p:sldId id="268" r:id="rId5"/>
    <p:sldId id="270" r:id="rId6"/>
    <p:sldId id="261" r:id="rId7"/>
    <p:sldId id="275" r:id="rId8"/>
    <p:sldId id="276" r:id="rId9"/>
    <p:sldId id="271" r:id="rId10"/>
    <p:sldId id="274" r:id="rId11"/>
    <p:sldId id="277" r:id="rId12"/>
    <p:sldId id="278" r:id="rId13"/>
    <p:sldId id="279" r:id="rId14"/>
    <p:sldId id="273" r:id="rId15"/>
    <p:sldId id="280" r:id="rId16"/>
    <p:sldId id="272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0"/>
  </p:normalViewPr>
  <p:slideViewPr>
    <p:cSldViewPr snapToGrid="0" snapToObjects="1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3334B844-21C3-42B1-88EB-C617634BE2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69F8D52-2006-4FC4-8B1E-8EAE3D65B7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9DA36-7F9B-4043-B887-C06800BCA91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45D83F1-3C4F-4FC2-935E-6496C68BE0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3E4ECDF-DABB-43A8-9660-16E3E9A6E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5516E-E66E-4AE5-A739-3B9AB2F1B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1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33BCC-5939-472D-8FF9-90C39E33FE71}" type="datetimeFigureOut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89D74-5152-4A16-8347-BD347C4CF8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858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823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6423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019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14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4615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371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301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505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32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5122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600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934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89D74-5152-4A16-8347-BD347C4CF8DE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44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D9575-91BC-4273-9D05-E9133AF754B5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D874F-1773-4F05-87FA-F29E772DEC7A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28D61-FE66-40A3-BE1E-0D01AC2FC217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14" name="Caixa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3F0E1-04C3-4507-AAD7-7F210CDC4E1A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7302C-CD32-42F5-AA89-1A4963125709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Caixa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8" name="Caixa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CF22B-FDA2-4883-B467-E16A868E1F62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CF26E-DF8C-4D28-8013-0BBAA1AD1131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E340E-5995-4D5F-8925-15CABB426D9E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6BC664-B207-4A7B-9641-FAF94B99F18E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176B2-2024-4811-9C19-5FE3DE06FF08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2EE1F-0053-4475-BCF0-A9B9037C1F43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0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C515A-400B-43B4-9880-FC08FB6E59D2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2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3A0FF-D627-4E07-B95E-21182B796DE4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757D18-5D1A-4D59-9714-6533760A952E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6A4CB-1A24-40A9-B39C-018E3BE18260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8FC00-284E-4795-B0E5-5A4C1B09FB48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a liv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v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v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v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a liv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a liv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a liv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v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v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v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v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v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v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v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v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tâ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2F4C447-960B-4ED3-B8D9-9BA31B6D1AD6}" type="datetime1">
              <a:rPr lang="pt-BR" noProof="0" smtClean="0"/>
              <a:t>15/06/2021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xmlns="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xmlns="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Autofit/>
          </a:bodyPr>
          <a:lstStyle/>
          <a:p>
            <a:pPr rtl="0"/>
            <a:r>
              <a:rPr lang="pt-BR" b="1" dirty="0" smtClean="0"/>
              <a:t>Apresentação </a:t>
            </a:r>
            <a:br>
              <a:rPr lang="pt-BR" b="1" dirty="0" smtClean="0"/>
            </a:br>
            <a:r>
              <a:rPr lang="pt-BR" b="1" dirty="0" smtClean="0"/>
              <a:t>do</a:t>
            </a:r>
            <a:br>
              <a:rPr lang="pt-BR" b="1" dirty="0" smtClean="0"/>
            </a:br>
            <a:r>
              <a:rPr lang="pt-BR" b="1" dirty="0" smtClean="0"/>
              <a:t>Projeto Final</a:t>
            </a:r>
            <a:endParaRPr lang="pt-BR" b="1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xmlns="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xmlns="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xmlns="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vre 13">
              <a:extLst>
                <a:ext uri="{FF2B5EF4-FFF2-40B4-BE49-F238E27FC236}">
                  <a16:creationId xmlns:a16="http://schemas.microsoft.com/office/drawing/2014/main" xmlns="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vre 14">
              <a:extLst>
                <a:ext uri="{FF2B5EF4-FFF2-40B4-BE49-F238E27FC236}">
                  <a16:creationId xmlns:a16="http://schemas.microsoft.com/office/drawing/2014/main" xmlns="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5">
              <a:extLst>
                <a:ext uri="{FF2B5EF4-FFF2-40B4-BE49-F238E27FC236}">
                  <a16:creationId xmlns:a16="http://schemas.microsoft.com/office/drawing/2014/main" xmlns="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6">
              <a:extLst>
                <a:ext uri="{FF2B5EF4-FFF2-40B4-BE49-F238E27FC236}">
                  <a16:creationId xmlns:a16="http://schemas.microsoft.com/office/drawing/2014/main" xmlns="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7">
              <a:extLst>
                <a:ext uri="{FF2B5EF4-FFF2-40B4-BE49-F238E27FC236}">
                  <a16:creationId xmlns:a16="http://schemas.microsoft.com/office/drawing/2014/main" xmlns="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8">
              <a:extLst>
                <a:ext uri="{FF2B5EF4-FFF2-40B4-BE49-F238E27FC236}">
                  <a16:creationId xmlns:a16="http://schemas.microsoft.com/office/drawing/2014/main" xmlns="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9">
              <a:extLst>
                <a:ext uri="{FF2B5EF4-FFF2-40B4-BE49-F238E27FC236}">
                  <a16:creationId xmlns:a16="http://schemas.microsoft.com/office/drawing/2014/main" xmlns="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20">
              <a:extLst>
                <a:ext uri="{FF2B5EF4-FFF2-40B4-BE49-F238E27FC236}">
                  <a16:creationId xmlns:a16="http://schemas.microsoft.com/office/drawing/2014/main" xmlns="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21">
              <a:extLst>
                <a:ext uri="{FF2B5EF4-FFF2-40B4-BE49-F238E27FC236}">
                  <a16:creationId xmlns:a16="http://schemas.microsoft.com/office/drawing/2014/main" xmlns="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22">
              <a:extLst>
                <a:ext uri="{FF2B5EF4-FFF2-40B4-BE49-F238E27FC236}">
                  <a16:creationId xmlns:a16="http://schemas.microsoft.com/office/drawing/2014/main" xmlns="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xmlns="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5" name="Forma livre 27">
              <a:extLst>
                <a:ext uri="{FF2B5EF4-FFF2-40B4-BE49-F238E27FC236}">
                  <a16:creationId xmlns:a16="http://schemas.microsoft.com/office/drawing/2014/main" xmlns="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vre 28">
              <a:extLst>
                <a:ext uri="{FF2B5EF4-FFF2-40B4-BE49-F238E27FC236}">
                  <a16:creationId xmlns:a16="http://schemas.microsoft.com/office/drawing/2014/main" xmlns="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29">
              <a:extLst>
                <a:ext uri="{FF2B5EF4-FFF2-40B4-BE49-F238E27FC236}">
                  <a16:creationId xmlns:a16="http://schemas.microsoft.com/office/drawing/2014/main" xmlns="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30">
              <a:extLst>
                <a:ext uri="{FF2B5EF4-FFF2-40B4-BE49-F238E27FC236}">
                  <a16:creationId xmlns:a16="http://schemas.microsoft.com/office/drawing/2014/main" xmlns="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31">
              <a:extLst>
                <a:ext uri="{FF2B5EF4-FFF2-40B4-BE49-F238E27FC236}">
                  <a16:creationId xmlns:a16="http://schemas.microsoft.com/office/drawing/2014/main" xmlns="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32">
              <a:extLst>
                <a:ext uri="{FF2B5EF4-FFF2-40B4-BE49-F238E27FC236}">
                  <a16:creationId xmlns:a16="http://schemas.microsoft.com/office/drawing/2014/main" xmlns="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33">
              <a:extLst>
                <a:ext uri="{FF2B5EF4-FFF2-40B4-BE49-F238E27FC236}">
                  <a16:creationId xmlns:a16="http://schemas.microsoft.com/office/drawing/2014/main" xmlns="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34">
              <a:extLst>
                <a:ext uri="{FF2B5EF4-FFF2-40B4-BE49-F238E27FC236}">
                  <a16:creationId xmlns:a16="http://schemas.microsoft.com/office/drawing/2014/main" xmlns="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35">
              <a:extLst>
                <a:ext uri="{FF2B5EF4-FFF2-40B4-BE49-F238E27FC236}">
                  <a16:creationId xmlns:a16="http://schemas.microsoft.com/office/drawing/2014/main" xmlns="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36">
              <a:extLst>
                <a:ext uri="{FF2B5EF4-FFF2-40B4-BE49-F238E27FC236}">
                  <a16:creationId xmlns:a16="http://schemas.microsoft.com/office/drawing/2014/main" xmlns="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37">
              <a:extLst>
                <a:ext uri="{FF2B5EF4-FFF2-40B4-BE49-F238E27FC236}">
                  <a16:creationId xmlns:a16="http://schemas.microsoft.com/office/drawing/2014/main" xmlns="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38">
              <a:extLst>
                <a:ext uri="{FF2B5EF4-FFF2-40B4-BE49-F238E27FC236}">
                  <a16:creationId xmlns:a16="http://schemas.microsoft.com/office/drawing/2014/main" xmlns="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a livre 69">
            <a:extLst>
              <a:ext uri="{FF2B5EF4-FFF2-40B4-BE49-F238E27FC236}">
                <a16:creationId xmlns:a16="http://schemas.microsoft.com/office/drawing/2014/main" xmlns="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49" y="1830450"/>
            <a:ext cx="5739473" cy="321500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32700" y="543971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err="1" smtClean="0"/>
              <a:t>Login</a:t>
            </a:r>
            <a:r>
              <a:rPr lang="pt-BR" sz="2000" b="1" i="1" dirty="0" smtClean="0"/>
              <a:t> - Web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4023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Conclusão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5400000">
            <a:off x="8168435" y="11089086"/>
            <a:ext cx="8915400" cy="118447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6670" y="1798468"/>
            <a:ext cx="8337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	</a:t>
            </a:r>
            <a:r>
              <a:rPr lang="pt-BR" sz="2000" dirty="0" smtClean="0"/>
              <a:t>O Projeto IX-Sistemas tem grande potencial para aplicar mudanças em restaurantes e lanchonetes. </a:t>
            </a:r>
          </a:p>
          <a:p>
            <a:pPr algn="just"/>
            <a:r>
              <a:rPr lang="pt-BR" sz="2000" dirty="0"/>
              <a:t>	</a:t>
            </a:r>
            <a:r>
              <a:rPr lang="pt-BR" sz="2000" dirty="0" smtClean="0"/>
              <a:t>Por conta do tempo, não conseguimos finalizar com êxito o programa, é visível a necessidade de pequenas mudanças, mas nada foi feito sem esforço e dedicação dos participantes do projeto.</a:t>
            </a:r>
          </a:p>
          <a:p>
            <a:pPr algn="just"/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77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Agradecimentos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5400000">
            <a:off x="8168435" y="11089086"/>
            <a:ext cx="8915400" cy="118447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6670" y="1798468"/>
            <a:ext cx="8337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	</a:t>
            </a:r>
            <a:r>
              <a:rPr lang="pt-PT" sz="2000" dirty="0"/>
              <a:t>Nossos agradecimentos a todos os orientadores que contribuíram para esse projeto, assim como contribuíram para a conclusão do curso Técnico de Desenvolvimento de Sistemas.</a:t>
            </a:r>
            <a:endParaRPr lang="pt-BR" sz="2000" dirty="0"/>
          </a:p>
          <a:p>
            <a:r>
              <a:rPr lang="pt-PT" sz="2000" dirty="0" smtClean="0"/>
              <a:t>	Nossos </a:t>
            </a:r>
            <a:r>
              <a:rPr lang="pt-PT" sz="2000" dirty="0"/>
              <a:t>mais sinceros agradecimentos aos professores, Rafael, Reenye e Wellington, e o coordenador do curso, Paraguassu, pela dedicação nesses 3º semestres de curso, além da oportunidade de crescimento aos grupos proporcionada do curso Técnico de Desenvolvimento de Sistemas.</a:t>
            </a:r>
            <a:endParaRPr lang="pt-BR" sz="2000" dirty="0"/>
          </a:p>
          <a:p>
            <a:r>
              <a:rPr lang="pt-PT" sz="2000" dirty="0"/>
              <a:t>	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95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xmlns="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xmlns="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99" y="2514600"/>
            <a:ext cx="10833613" cy="2262781"/>
          </a:xfrm>
        </p:spPr>
        <p:txBody>
          <a:bodyPr rtlCol="0">
            <a:noAutofit/>
          </a:bodyPr>
          <a:lstStyle/>
          <a:p>
            <a:pPr algn="ctr"/>
            <a:r>
              <a:rPr lang="pt-BR" sz="4000" b="1" dirty="0" smtClean="0"/>
              <a:t>Participantes do Projeto Final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>Caio Leme Santos</a:t>
            </a:r>
            <a:br>
              <a:rPr lang="pt-BR" sz="3200" dirty="0"/>
            </a:br>
            <a:r>
              <a:rPr lang="pt-BR" sz="3200" dirty="0" err="1"/>
              <a:t>Caique</a:t>
            </a:r>
            <a:r>
              <a:rPr lang="pt-BR" sz="3200" dirty="0"/>
              <a:t> Alexandre de Almeida </a:t>
            </a:r>
            <a:r>
              <a:rPr lang="pt-BR" sz="3200" dirty="0" err="1"/>
              <a:t>Gressoni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/>
              <a:t>Isadora de Araujo Barbosa Ribeiro</a:t>
            </a:r>
            <a:br>
              <a:rPr lang="pt-BR" sz="3200" dirty="0"/>
            </a:br>
            <a:r>
              <a:rPr lang="pt-BR" sz="3200" dirty="0"/>
              <a:t>Lucas Teixeira</a:t>
            </a:r>
            <a:br>
              <a:rPr lang="pt-BR" sz="3200" dirty="0"/>
            </a:br>
            <a:r>
              <a:rPr lang="pt-BR" sz="3200" dirty="0"/>
              <a:t>Pedro Henrique Milan Finamore </a:t>
            </a:r>
            <a:endParaRPr lang="pt-BR" sz="3200" b="1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xmlns="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xmlns="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xmlns="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vre 13">
              <a:extLst>
                <a:ext uri="{FF2B5EF4-FFF2-40B4-BE49-F238E27FC236}">
                  <a16:creationId xmlns:a16="http://schemas.microsoft.com/office/drawing/2014/main" xmlns="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vre 14">
              <a:extLst>
                <a:ext uri="{FF2B5EF4-FFF2-40B4-BE49-F238E27FC236}">
                  <a16:creationId xmlns:a16="http://schemas.microsoft.com/office/drawing/2014/main" xmlns="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vre 15">
              <a:extLst>
                <a:ext uri="{FF2B5EF4-FFF2-40B4-BE49-F238E27FC236}">
                  <a16:creationId xmlns:a16="http://schemas.microsoft.com/office/drawing/2014/main" xmlns="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vre 16">
              <a:extLst>
                <a:ext uri="{FF2B5EF4-FFF2-40B4-BE49-F238E27FC236}">
                  <a16:creationId xmlns:a16="http://schemas.microsoft.com/office/drawing/2014/main" xmlns="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vre 17">
              <a:extLst>
                <a:ext uri="{FF2B5EF4-FFF2-40B4-BE49-F238E27FC236}">
                  <a16:creationId xmlns:a16="http://schemas.microsoft.com/office/drawing/2014/main" xmlns="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vre 18">
              <a:extLst>
                <a:ext uri="{FF2B5EF4-FFF2-40B4-BE49-F238E27FC236}">
                  <a16:creationId xmlns:a16="http://schemas.microsoft.com/office/drawing/2014/main" xmlns="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vre 19">
              <a:extLst>
                <a:ext uri="{FF2B5EF4-FFF2-40B4-BE49-F238E27FC236}">
                  <a16:creationId xmlns:a16="http://schemas.microsoft.com/office/drawing/2014/main" xmlns="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vre 20">
              <a:extLst>
                <a:ext uri="{FF2B5EF4-FFF2-40B4-BE49-F238E27FC236}">
                  <a16:creationId xmlns:a16="http://schemas.microsoft.com/office/drawing/2014/main" xmlns="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vre 21">
              <a:extLst>
                <a:ext uri="{FF2B5EF4-FFF2-40B4-BE49-F238E27FC236}">
                  <a16:creationId xmlns:a16="http://schemas.microsoft.com/office/drawing/2014/main" xmlns="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vre 22">
              <a:extLst>
                <a:ext uri="{FF2B5EF4-FFF2-40B4-BE49-F238E27FC236}">
                  <a16:creationId xmlns:a16="http://schemas.microsoft.com/office/drawing/2014/main" xmlns="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xmlns="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5" name="Forma livre 27">
              <a:extLst>
                <a:ext uri="{FF2B5EF4-FFF2-40B4-BE49-F238E27FC236}">
                  <a16:creationId xmlns:a16="http://schemas.microsoft.com/office/drawing/2014/main" xmlns="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vre 28">
              <a:extLst>
                <a:ext uri="{FF2B5EF4-FFF2-40B4-BE49-F238E27FC236}">
                  <a16:creationId xmlns:a16="http://schemas.microsoft.com/office/drawing/2014/main" xmlns="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29">
              <a:extLst>
                <a:ext uri="{FF2B5EF4-FFF2-40B4-BE49-F238E27FC236}">
                  <a16:creationId xmlns:a16="http://schemas.microsoft.com/office/drawing/2014/main" xmlns="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30">
              <a:extLst>
                <a:ext uri="{FF2B5EF4-FFF2-40B4-BE49-F238E27FC236}">
                  <a16:creationId xmlns:a16="http://schemas.microsoft.com/office/drawing/2014/main" xmlns="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31">
              <a:extLst>
                <a:ext uri="{FF2B5EF4-FFF2-40B4-BE49-F238E27FC236}">
                  <a16:creationId xmlns:a16="http://schemas.microsoft.com/office/drawing/2014/main" xmlns="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32">
              <a:extLst>
                <a:ext uri="{FF2B5EF4-FFF2-40B4-BE49-F238E27FC236}">
                  <a16:creationId xmlns:a16="http://schemas.microsoft.com/office/drawing/2014/main" xmlns="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33">
              <a:extLst>
                <a:ext uri="{FF2B5EF4-FFF2-40B4-BE49-F238E27FC236}">
                  <a16:creationId xmlns:a16="http://schemas.microsoft.com/office/drawing/2014/main" xmlns="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34">
              <a:extLst>
                <a:ext uri="{FF2B5EF4-FFF2-40B4-BE49-F238E27FC236}">
                  <a16:creationId xmlns:a16="http://schemas.microsoft.com/office/drawing/2014/main" xmlns="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35">
              <a:extLst>
                <a:ext uri="{FF2B5EF4-FFF2-40B4-BE49-F238E27FC236}">
                  <a16:creationId xmlns:a16="http://schemas.microsoft.com/office/drawing/2014/main" xmlns="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36">
              <a:extLst>
                <a:ext uri="{FF2B5EF4-FFF2-40B4-BE49-F238E27FC236}">
                  <a16:creationId xmlns:a16="http://schemas.microsoft.com/office/drawing/2014/main" xmlns="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37">
              <a:extLst>
                <a:ext uri="{FF2B5EF4-FFF2-40B4-BE49-F238E27FC236}">
                  <a16:creationId xmlns:a16="http://schemas.microsoft.com/office/drawing/2014/main" xmlns="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38">
              <a:extLst>
                <a:ext uri="{FF2B5EF4-FFF2-40B4-BE49-F238E27FC236}">
                  <a16:creationId xmlns:a16="http://schemas.microsoft.com/office/drawing/2014/main" xmlns="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a livre 69">
            <a:extLst>
              <a:ext uri="{FF2B5EF4-FFF2-40B4-BE49-F238E27FC236}">
                <a16:creationId xmlns:a16="http://schemas.microsoft.com/office/drawing/2014/main" xmlns="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7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Introdução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5400000">
            <a:off x="8168435" y="11089086"/>
            <a:ext cx="8915400" cy="118447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35445" y="1803043"/>
            <a:ext cx="88752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	</a:t>
            </a:r>
            <a:r>
              <a:rPr lang="pt-BR" sz="2000" dirty="0" smtClean="0"/>
              <a:t>O Programa IX-Sistemas, tem como ideia deixar restaurantes e lanchonetes mais funcionais e atualizados. </a:t>
            </a:r>
          </a:p>
          <a:p>
            <a:pPr algn="just"/>
            <a:r>
              <a:rPr lang="pt-BR" sz="2000" dirty="0"/>
              <a:t>	</a:t>
            </a:r>
            <a:r>
              <a:rPr lang="pt-BR" sz="2000" dirty="0" smtClean="0"/>
              <a:t>Em </a:t>
            </a:r>
            <a:r>
              <a:rPr lang="pt-BR" sz="2000" dirty="0"/>
              <a:t>meio a pandemia, procuramos fazer algo que evitasse a aproximação desnecessária entre o cliente e o garçom, já que na maioria dos casos, o cliente </a:t>
            </a:r>
            <a:r>
              <a:rPr lang="pt-BR" sz="2000" dirty="0" smtClean="0"/>
              <a:t>não está fazendo uso da </a:t>
            </a:r>
            <a:r>
              <a:rPr lang="pt-BR" sz="2000" dirty="0"/>
              <a:t>máscara.</a:t>
            </a:r>
          </a:p>
          <a:p>
            <a:pPr algn="just"/>
            <a:r>
              <a:rPr lang="pt-BR" sz="2000" dirty="0"/>
              <a:t>	</a:t>
            </a:r>
            <a:r>
              <a:rPr lang="pt-BR" sz="2000" dirty="0" smtClean="0"/>
              <a:t>Com o uso de </a:t>
            </a:r>
            <a:r>
              <a:rPr lang="pt-BR" sz="2000" i="1" dirty="0" err="1" smtClean="0"/>
              <a:t>tablets</a:t>
            </a:r>
            <a:r>
              <a:rPr lang="pt-BR" sz="2000" dirty="0" smtClean="0"/>
              <a:t> em todas as mesas, os clientes podem fazer seus próprios pedidos de forma autônoma e simples, evitando acontecer qualquer tipo de erro em sua comanda. </a:t>
            </a:r>
          </a:p>
          <a:p>
            <a:pPr algn="just"/>
            <a:r>
              <a:rPr lang="pt-BR" sz="2000" dirty="0"/>
              <a:t>	</a:t>
            </a:r>
            <a:r>
              <a:rPr lang="pt-BR" sz="2000" dirty="0" smtClean="0"/>
              <a:t>Disponibilizamos também um site </a:t>
            </a:r>
            <a:r>
              <a:rPr lang="pt-BR" sz="2000" i="1" dirty="0" smtClean="0"/>
              <a:t>Web. </a:t>
            </a:r>
            <a:r>
              <a:rPr lang="pt-BR" sz="2000" dirty="0" smtClean="0"/>
              <a:t>Onde na tela inicial temos promoções e pratos especiais, uma tela com o cardápio, e no rodapé da página, o local e o contato do estabelecimento. Proporcionamos também uma página de </a:t>
            </a:r>
            <a:r>
              <a:rPr lang="pt-BR" sz="2000" i="1" dirty="0" err="1" smtClean="0"/>
              <a:t>login</a:t>
            </a:r>
            <a:r>
              <a:rPr lang="pt-BR" sz="2000" dirty="0" smtClean="0"/>
              <a:t>, onde o gerente do local faz o </a:t>
            </a:r>
            <a:r>
              <a:rPr lang="pt-BR" sz="2000" i="1" dirty="0" err="1" smtClean="0"/>
              <a:t>login</a:t>
            </a:r>
            <a:r>
              <a:rPr lang="pt-BR" sz="2000" dirty="0" smtClean="0"/>
              <a:t> e pode fazer alterações no cardápio, adicionando, excluindo ou implementando qualquer prato. </a:t>
            </a:r>
          </a:p>
          <a:p>
            <a:pPr algn="just"/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6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Objetivos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5400000">
            <a:off x="8168435" y="11089086"/>
            <a:ext cx="8915400" cy="118447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83899" y="2339159"/>
            <a:ext cx="9032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Auxiliar restaurantes e lanchonetes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Anotar pedidos de forma mais rápida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Evitar erros cometidos pelo garçons na comanda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Evitar aproximação desnecessária em meio a pandemia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Trazer maior tecnologia para dentro de ambientes alimentícios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3" y="1521607"/>
            <a:ext cx="3811187" cy="41487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97996" y="586268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Aba - </a:t>
            </a:r>
            <a:r>
              <a:rPr lang="pt-BR" sz="2000" b="1" i="1" dirty="0" smtClean="0"/>
              <a:t>Mobile</a:t>
            </a:r>
            <a:endParaRPr lang="pt-BR" sz="2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16" y="1522075"/>
            <a:ext cx="2317081" cy="414859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735030" y="5862684"/>
            <a:ext cx="268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Cardápio - </a:t>
            </a:r>
            <a:r>
              <a:rPr lang="pt-BR" sz="2000" b="1" i="1" dirty="0" smtClean="0"/>
              <a:t>Mobile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780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60" y="1522074"/>
            <a:ext cx="2380072" cy="41485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97996" y="586268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Pedido - </a:t>
            </a:r>
            <a:r>
              <a:rPr lang="pt-BR" sz="2000" b="1" i="1" dirty="0" smtClean="0"/>
              <a:t>Mobile</a:t>
            </a:r>
            <a:endParaRPr lang="pt-BR" sz="2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22" y="1522074"/>
            <a:ext cx="2395669" cy="414859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64196" y="5862684"/>
            <a:ext cx="282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Finalização - </a:t>
            </a:r>
            <a:r>
              <a:rPr lang="pt-BR" sz="2000" b="1" i="1" dirty="0" smtClean="0"/>
              <a:t>Mobile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995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93" y="1623931"/>
            <a:ext cx="7831185" cy="362804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67200" y="581898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Início - </a:t>
            </a:r>
            <a:r>
              <a:rPr lang="pt-BR" sz="2000" b="1" i="1" dirty="0" smtClean="0"/>
              <a:t>Web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4772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61" y="1623931"/>
            <a:ext cx="7144449" cy="362804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67200" y="575703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Promoções - </a:t>
            </a:r>
            <a:r>
              <a:rPr lang="pt-BR" sz="2000" b="1" i="1" dirty="0" smtClean="0"/>
              <a:t>Web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346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61" y="1679747"/>
            <a:ext cx="7144449" cy="35164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32700" y="555442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Exemplos de pratos- </a:t>
            </a:r>
            <a:r>
              <a:rPr lang="pt-BR" sz="2000" b="1" i="1" dirty="0" smtClean="0"/>
              <a:t>Web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6705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ontos de luz">
            <a:extLst>
              <a:ext uri="{FF2B5EF4-FFF2-40B4-BE49-F238E27FC236}">
                <a16:creationId xmlns:a16="http://schemas.microsoft.com/office/drawing/2014/main" xmlns="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xmlns="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Telas</a:t>
            </a:r>
            <a:endParaRPr lang="pt-BR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4">
              <a:alpha val="40000"/>
            </a:schemeClr>
          </a:solidFill>
        </p:grpSpPr>
        <p:sp>
          <p:nvSpPr>
            <p:cNvPr id="36" name="Forma livre 11">
              <a:extLst>
                <a:ext uri="{FF2B5EF4-FFF2-40B4-BE49-F238E27FC236}">
                  <a16:creationId xmlns:a16="http://schemas.microsoft.com/office/drawing/2014/main" xmlns="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vre 12">
              <a:extLst>
                <a:ext uri="{FF2B5EF4-FFF2-40B4-BE49-F238E27FC236}">
                  <a16:creationId xmlns:a16="http://schemas.microsoft.com/office/drawing/2014/main" xmlns="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vre 13">
              <a:extLst>
                <a:ext uri="{FF2B5EF4-FFF2-40B4-BE49-F238E27FC236}">
                  <a16:creationId xmlns:a16="http://schemas.microsoft.com/office/drawing/2014/main" xmlns="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vre 14">
              <a:extLst>
                <a:ext uri="{FF2B5EF4-FFF2-40B4-BE49-F238E27FC236}">
                  <a16:creationId xmlns:a16="http://schemas.microsoft.com/office/drawing/2014/main" xmlns="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vre 15">
              <a:extLst>
                <a:ext uri="{FF2B5EF4-FFF2-40B4-BE49-F238E27FC236}">
                  <a16:creationId xmlns:a16="http://schemas.microsoft.com/office/drawing/2014/main" xmlns="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vre 16">
              <a:extLst>
                <a:ext uri="{FF2B5EF4-FFF2-40B4-BE49-F238E27FC236}">
                  <a16:creationId xmlns:a16="http://schemas.microsoft.com/office/drawing/2014/main" xmlns="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vre 17">
              <a:extLst>
                <a:ext uri="{FF2B5EF4-FFF2-40B4-BE49-F238E27FC236}">
                  <a16:creationId xmlns:a16="http://schemas.microsoft.com/office/drawing/2014/main" xmlns="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vre 18">
              <a:extLst>
                <a:ext uri="{FF2B5EF4-FFF2-40B4-BE49-F238E27FC236}">
                  <a16:creationId xmlns:a16="http://schemas.microsoft.com/office/drawing/2014/main" xmlns="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vre 19">
              <a:extLst>
                <a:ext uri="{FF2B5EF4-FFF2-40B4-BE49-F238E27FC236}">
                  <a16:creationId xmlns:a16="http://schemas.microsoft.com/office/drawing/2014/main" xmlns="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vre 20">
              <a:extLst>
                <a:ext uri="{FF2B5EF4-FFF2-40B4-BE49-F238E27FC236}">
                  <a16:creationId xmlns:a16="http://schemas.microsoft.com/office/drawing/2014/main" xmlns="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vre 21">
              <a:extLst>
                <a:ext uri="{FF2B5EF4-FFF2-40B4-BE49-F238E27FC236}">
                  <a16:creationId xmlns:a16="http://schemas.microsoft.com/office/drawing/2014/main" xmlns="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a livre 22">
              <a:extLst>
                <a:ext uri="{FF2B5EF4-FFF2-40B4-BE49-F238E27FC236}">
                  <a16:creationId xmlns:a16="http://schemas.microsoft.com/office/drawing/2014/main" xmlns="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xmlns="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xmlns="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xmlns="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a livre 29">
              <a:extLst>
                <a:ext uri="{FF2B5EF4-FFF2-40B4-BE49-F238E27FC236}">
                  <a16:creationId xmlns:a16="http://schemas.microsoft.com/office/drawing/2014/main" xmlns="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a livre 30">
              <a:extLst>
                <a:ext uri="{FF2B5EF4-FFF2-40B4-BE49-F238E27FC236}">
                  <a16:creationId xmlns:a16="http://schemas.microsoft.com/office/drawing/2014/main" xmlns="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xmlns="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xmlns="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xmlns="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xmlns="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xmlns="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a livre 36">
              <a:extLst>
                <a:ext uri="{FF2B5EF4-FFF2-40B4-BE49-F238E27FC236}">
                  <a16:creationId xmlns:a16="http://schemas.microsoft.com/office/drawing/2014/main" xmlns="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a livre 37">
              <a:extLst>
                <a:ext uri="{FF2B5EF4-FFF2-40B4-BE49-F238E27FC236}">
                  <a16:creationId xmlns:a16="http://schemas.microsoft.com/office/drawing/2014/main" xmlns="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a livre 38">
              <a:extLst>
                <a:ext uri="{FF2B5EF4-FFF2-40B4-BE49-F238E27FC236}">
                  <a16:creationId xmlns:a16="http://schemas.microsoft.com/office/drawing/2014/main" xmlns="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a livre 11">
            <a:extLst>
              <a:ext uri="{FF2B5EF4-FFF2-40B4-BE49-F238E27FC236}">
                <a16:creationId xmlns:a16="http://schemas.microsoft.com/office/drawing/2014/main" xmlns="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51062" y="11088688"/>
            <a:ext cx="548652" cy="11842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61" y="1830450"/>
            <a:ext cx="7144449" cy="321500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67200" y="551253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 smtClean="0"/>
              <a:t>Cardápio - Web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446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cha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Plano de evento (design Mecha)</Template>
  <TotalTime>0</TotalTime>
  <Words>89</Words>
  <Application>Microsoft Office PowerPoint</Application>
  <PresentationFormat>Widescreen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Mecha</vt:lpstr>
      <vt:lpstr>Apresentação  do Projeto Final</vt:lpstr>
      <vt:lpstr>Introdução</vt:lpstr>
      <vt:lpstr>Objetivos</vt:lpstr>
      <vt:lpstr>Telas</vt:lpstr>
      <vt:lpstr>Telas</vt:lpstr>
      <vt:lpstr>Telas</vt:lpstr>
      <vt:lpstr>Telas</vt:lpstr>
      <vt:lpstr>Telas</vt:lpstr>
      <vt:lpstr>Telas</vt:lpstr>
      <vt:lpstr>Telas</vt:lpstr>
      <vt:lpstr>Conclusão</vt:lpstr>
      <vt:lpstr>Agradecimentos</vt:lpstr>
      <vt:lpstr>Participantes do Projeto Final  Caio Leme Santos Caique Alexandre de Almeida Gressoni Isadora de Araujo Barbosa Ribeiro Lucas Teixeira Pedro Henrique Milan Finamore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2021-06-16T02:46:46Z</dcterms:created>
  <dcterms:modified xsi:type="dcterms:W3CDTF">2021-06-16T04:19:11Z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