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>
        <p:scale>
          <a:sx n="75" d="100"/>
          <a:sy n="75" d="100"/>
        </p:scale>
        <p:origin x="45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berta\Downloads\trab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berta\Downloads\trab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Temperatura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Temp. Mínima</c:v>
          </c:tx>
          <c:spPr>
            <a:ln w="41275" cap="rnd">
              <a:solidFill>
                <a:srgbClr val="C00000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val>
            <c:numRef>
              <c:f>Planilha1!$S$15:$S$74</c:f>
              <c:numCache>
                <c:formatCode>General</c:formatCode>
                <c:ptCount val="60"/>
                <c:pt idx="0">
                  <c:v>12.44</c:v>
                </c:pt>
                <c:pt idx="1">
                  <c:v>12.44</c:v>
                </c:pt>
                <c:pt idx="2">
                  <c:v>12.44</c:v>
                </c:pt>
                <c:pt idx="3">
                  <c:v>12.44</c:v>
                </c:pt>
                <c:pt idx="4">
                  <c:v>12.44</c:v>
                </c:pt>
                <c:pt idx="5">
                  <c:v>12.44</c:v>
                </c:pt>
                <c:pt idx="6">
                  <c:v>12.44</c:v>
                </c:pt>
                <c:pt idx="7">
                  <c:v>12.44</c:v>
                </c:pt>
                <c:pt idx="8">
                  <c:v>12.44</c:v>
                </c:pt>
                <c:pt idx="9">
                  <c:v>12.44</c:v>
                </c:pt>
                <c:pt idx="10">
                  <c:v>12.44</c:v>
                </c:pt>
                <c:pt idx="11">
                  <c:v>12.44</c:v>
                </c:pt>
                <c:pt idx="12">
                  <c:v>12.44</c:v>
                </c:pt>
                <c:pt idx="13">
                  <c:v>12.44</c:v>
                </c:pt>
                <c:pt idx="14">
                  <c:v>12.44</c:v>
                </c:pt>
                <c:pt idx="15">
                  <c:v>12.44</c:v>
                </c:pt>
                <c:pt idx="16">
                  <c:v>12.44</c:v>
                </c:pt>
                <c:pt idx="17">
                  <c:v>12.44</c:v>
                </c:pt>
                <c:pt idx="18">
                  <c:v>12.44</c:v>
                </c:pt>
                <c:pt idx="19">
                  <c:v>12.44</c:v>
                </c:pt>
                <c:pt idx="20">
                  <c:v>12.44</c:v>
                </c:pt>
                <c:pt idx="21">
                  <c:v>12.44</c:v>
                </c:pt>
                <c:pt idx="22">
                  <c:v>12.44</c:v>
                </c:pt>
                <c:pt idx="23">
                  <c:v>12.44</c:v>
                </c:pt>
                <c:pt idx="24">
                  <c:v>12.44</c:v>
                </c:pt>
                <c:pt idx="25">
                  <c:v>12.44</c:v>
                </c:pt>
                <c:pt idx="26">
                  <c:v>12.44</c:v>
                </c:pt>
                <c:pt idx="27">
                  <c:v>12.44</c:v>
                </c:pt>
                <c:pt idx="28">
                  <c:v>12.44</c:v>
                </c:pt>
                <c:pt idx="29">
                  <c:v>12.44</c:v>
                </c:pt>
                <c:pt idx="30">
                  <c:v>12.44</c:v>
                </c:pt>
                <c:pt idx="31">
                  <c:v>12.44</c:v>
                </c:pt>
                <c:pt idx="32">
                  <c:v>12.44</c:v>
                </c:pt>
                <c:pt idx="33">
                  <c:v>12.44</c:v>
                </c:pt>
                <c:pt idx="34">
                  <c:v>12.44</c:v>
                </c:pt>
                <c:pt idx="35">
                  <c:v>12.44</c:v>
                </c:pt>
                <c:pt idx="36">
                  <c:v>12.44</c:v>
                </c:pt>
                <c:pt idx="37">
                  <c:v>12.44</c:v>
                </c:pt>
                <c:pt idx="38">
                  <c:v>12.44</c:v>
                </c:pt>
                <c:pt idx="39">
                  <c:v>12.44</c:v>
                </c:pt>
                <c:pt idx="40">
                  <c:v>12.44</c:v>
                </c:pt>
                <c:pt idx="41">
                  <c:v>12.44</c:v>
                </c:pt>
                <c:pt idx="42">
                  <c:v>12.44</c:v>
                </c:pt>
                <c:pt idx="43">
                  <c:v>12.44</c:v>
                </c:pt>
                <c:pt idx="44">
                  <c:v>12.44</c:v>
                </c:pt>
                <c:pt idx="45">
                  <c:v>12.44</c:v>
                </c:pt>
                <c:pt idx="46">
                  <c:v>12.44</c:v>
                </c:pt>
                <c:pt idx="47">
                  <c:v>12.44</c:v>
                </c:pt>
                <c:pt idx="48">
                  <c:v>12.44</c:v>
                </c:pt>
                <c:pt idx="49">
                  <c:v>12.44</c:v>
                </c:pt>
                <c:pt idx="50">
                  <c:v>12.44</c:v>
                </c:pt>
                <c:pt idx="51">
                  <c:v>12.44</c:v>
                </c:pt>
                <c:pt idx="52">
                  <c:v>12.44</c:v>
                </c:pt>
                <c:pt idx="53">
                  <c:v>12.44</c:v>
                </c:pt>
                <c:pt idx="54">
                  <c:v>12.44</c:v>
                </c:pt>
                <c:pt idx="55">
                  <c:v>12.44</c:v>
                </c:pt>
                <c:pt idx="56">
                  <c:v>12.44</c:v>
                </c:pt>
                <c:pt idx="57">
                  <c:v>12.44</c:v>
                </c:pt>
                <c:pt idx="58">
                  <c:v>12.44</c:v>
                </c:pt>
                <c:pt idx="59">
                  <c:v>12.44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C2-4518-AFA2-D5527154948D}"/>
            </c:ext>
          </c:extLst>
        </c:ser>
        <c:ser>
          <c:idx val="1"/>
          <c:order val="1"/>
          <c:tx>
            <c:v>Alerta (baixa temperatura)</c:v>
          </c:tx>
          <c:spPr>
            <a:ln w="22225" cap="rnd">
              <a:solidFill>
                <a:srgbClr val="FFFF00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val>
            <c:numRef>
              <c:f>Planilha1!$T$15:$T$74</c:f>
              <c:numCache>
                <c:formatCode>General</c:formatCode>
                <c:ptCount val="60"/>
                <c:pt idx="0">
                  <c:v>18.7</c:v>
                </c:pt>
                <c:pt idx="1">
                  <c:v>18.7</c:v>
                </c:pt>
                <c:pt idx="2">
                  <c:v>18.7</c:v>
                </c:pt>
                <c:pt idx="3">
                  <c:v>18.7</c:v>
                </c:pt>
                <c:pt idx="4">
                  <c:v>18.7</c:v>
                </c:pt>
                <c:pt idx="5">
                  <c:v>18.7</c:v>
                </c:pt>
                <c:pt idx="6">
                  <c:v>18.7</c:v>
                </c:pt>
                <c:pt idx="7">
                  <c:v>18.7</c:v>
                </c:pt>
                <c:pt idx="8">
                  <c:v>18.7</c:v>
                </c:pt>
                <c:pt idx="9">
                  <c:v>18.7</c:v>
                </c:pt>
                <c:pt idx="10">
                  <c:v>18.7</c:v>
                </c:pt>
                <c:pt idx="11">
                  <c:v>18.7</c:v>
                </c:pt>
                <c:pt idx="12">
                  <c:v>18.7</c:v>
                </c:pt>
                <c:pt idx="13">
                  <c:v>18.7</c:v>
                </c:pt>
                <c:pt idx="14">
                  <c:v>18.7</c:v>
                </c:pt>
                <c:pt idx="15">
                  <c:v>18.7</c:v>
                </c:pt>
                <c:pt idx="16">
                  <c:v>18.7</c:v>
                </c:pt>
                <c:pt idx="17">
                  <c:v>18.7</c:v>
                </c:pt>
                <c:pt idx="18">
                  <c:v>18.7</c:v>
                </c:pt>
                <c:pt idx="19">
                  <c:v>18.7</c:v>
                </c:pt>
                <c:pt idx="20">
                  <c:v>18.7</c:v>
                </c:pt>
                <c:pt idx="21">
                  <c:v>18.7</c:v>
                </c:pt>
                <c:pt idx="22">
                  <c:v>18.7</c:v>
                </c:pt>
                <c:pt idx="23">
                  <c:v>18.7</c:v>
                </c:pt>
                <c:pt idx="24">
                  <c:v>18.7</c:v>
                </c:pt>
                <c:pt idx="25">
                  <c:v>18.7</c:v>
                </c:pt>
                <c:pt idx="26">
                  <c:v>18.7</c:v>
                </c:pt>
                <c:pt idx="27">
                  <c:v>18.7</c:v>
                </c:pt>
                <c:pt idx="28">
                  <c:v>18.7</c:v>
                </c:pt>
                <c:pt idx="29">
                  <c:v>18.7</c:v>
                </c:pt>
                <c:pt idx="30">
                  <c:v>18.7</c:v>
                </c:pt>
                <c:pt idx="31">
                  <c:v>18.7</c:v>
                </c:pt>
                <c:pt idx="32">
                  <c:v>18.7</c:v>
                </c:pt>
                <c:pt idx="33">
                  <c:v>18.7</c:v>
                </c:pt>
                <c:pt idx="34">
                  <c:v>18.7</c:v>
                </c:pt>
                <c:pt idx="35">
                  <c:v>18.7</c:v>
                </c:pt>
                <c:pt idx="36">
                  <c:v>18.7</c:v>
                </c:pt>
                <c:pt idx="37">
                  <c:v>18.7</c:v>
                </c:pt>
                <c:pt idx="38">
                  <c:v>18.7</c:v>
                </c:pt>
                <c:pt idx="39">
                  <c:v>18.7</c:v>
                </c:pt>
                <c:pt idx="40">
                  <c:v>18.7</c:v>
                </c:pt>
                <c:pt idx="41">
                  <c:v>18.7</c:v>
                </c:pt>
                <c:pt idx="42">
                  <c:v>18.7</c:v>
                </c:pt>
                <c:pt idx="43">
                  <c:v>18.7</c:v>
                </c:pt>
                <c:pt idx="44">
                  <c:v>18.7</c:v>
                </c:pt>
                <c:pt idx="45">
                  <c:v>18.7</c:v>
                </c:pt>
                <c:pt idx="46">
                  <c:v>18.7</c:v>
                </c:pt>
                <c:pt idx="47">
                  <c:v>18.7</c:v>
                </c:pt>
                <c:pt idx="48">
                  <c:v>18.7</c:v>
                </c:pt>
                <c:pt idx="49">
                  <c:v>18.7</c:v>
                </c:pt>
                <c:pt idx="50">
                  <c:v>18.7</c:v>
                </c:pt>
                <c:pt idx="51">
                  <c:v>18.7</c:v>
                </c:pt>
                <c:pt idx="52">
                  <c:v>18.7</c:v>
                </c:pt>
                <c:pt idx="53">
                  <c:v>18.7</c:v>
                </c:pt>
                <c:pt idx="54">
                  <c:v>18.7</c:v>
                </c:pt>
                <c:pt idx="55">
                  <c:v>18.7</c:v>
                </c:pt>
                <c:pt idx="56">
                  <c:v>18.7</c:v>
                </c:pt>
                <c:pt idx="57">
                  <c:v>18.7</c:v>
                </c:pt>
                <c:pt idx="58">
                  <c:v>18.7</c:v>
                </c:pt>
                <c:pt idx="59">
                  <c:v>18.7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C2-4518-AFA2-D5527154948D}"/>
            </c:ext>
          </c:extLst>
        </c:ser>
        <c:ser>
          <c:idx val="2"/>
          <c:order val="2"/>
          <c:tx>
            <c:v>Dados</c:v>
          </c:tx>
          <c:spPr>
            <a:ln w="22225" cap="rnd">
              <a:solidFill>
                <a:srgbClr val="00B0F0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val>
            <c:numRef>
              <c:f>Planilha1!$U$15:$U$74</c:f>
              <c:numCache>
                <c:formatCode>General</c:formatCode>
                <c:ptCount val="60"/>
                <c:pt idx="0">
                  <c:v>28.81</c:v>
                </c:pt>
                <c:pt idx="1">
                  <c:v>20.53</c:v>
                </c:pt>
                <c:pt idx="2">
                  <c:v>16.02</c:v>
                </c:pt>
                <c:pt idx="3">
                  <c:v>25.55</c:v>
                </c:pt>
                <c:pt idx="4">
                  <c:v>24.87</c:v>
                </c:pt>
                <c:pt idx="5">
                  <c:v>21.29</c:v>
                </c:pt>
                <c:pt idx="6">
                  <c:v>22.05</c:v>
                </c:pt>
                <c:pt idx="7">
                  <c:v>30.56</c:v>
                </c:pt>
                <c:pt idx="8">
                  <c:v>26.5</c:v>
                </c:pt>
                <c:pt idx="9">
                  <c:v>29.42</c:v>
                </c:pt>
                <c:pt idx="10">
                  <c:v>21.38</c:v>
                </c:pt>
                <c:pt idx="11">
                  <c:v>13.57</c:v>
                </c:pt>
                <c:pt idx="12">
                  <c:v>15.07</c:v>
                </c:pt>
                <c:pt idx="13">
                  <c:v>24.86</c:v>
                </c:pt>
                <c:pt idx="14">
                  <c:v>21.82</c:v>
                </c:pt>
                <c:pt idx="15">
                  <c:v>19.07</c:v>
                </c:pt>
                <c:pt idx="16">
                  <c:v>18.78</c:v>
                </c:pt>
                <c:pt idx="17">
                  <c:v>20.02</c:v>
                </c:pt>
                <c:pt idx="18">
                  <c:v>22.88</c:v>
                </c:pt>
                <c:pt idx="19">
                  <c:v>29.04</c:v>
                </c:pt>
                <c:pt idx="20">
                  <c:v>28.49</c:v>
                </c:pt>
                <c:pt idx="21">
                  <c:v>20.36</c:v>
                </c:pt>
                <c:pt idx="22">
                  <c:v>15.14</c:v>
                </c:pt>
                <c:pt idx="23">
                  <c:v>25.74</c:v>
                </c:pt>
                <c:pt idx="24">
                  <c:v>19.14</c:v>
                </c:pt>
                <c:pt idx="25">
                  <c:v>15.61</c:v>
                </c:pt>
                <c:pt idx="26">
                  <c:v>22.51</c:v>
                </c:pt>
                <c:pt idx="27">
                  <c:v>25.6</c:v>
                </c:pt>
                <c:pt idx="28">
                  <c:v>31.2</c:v>
                </c:pt>
                <c:pt idx="29">
                  <c:v>24.76</c:v>
                </c:pt>
                <c:pt idx="30">
                  <c:v>18.64</c:v>
                </c:pt>
                <c:pt idx="31">
                  <c:v>24.37</c:v>
                </c:pt>
                <c:pt idx="32">
                  <c:v>13.56</c:v>
                </c:pt>
                <c:pt idx="33">
                  <c:v>31.51</c:v>
                </c:pt>
                <c:pt idx="34">
                  <c:v>21.83</c:v>
                </c:pt>
                <c:pt idx="35">
                  <c:v>31.26</c:v>
                </c:pt>
                <c:pt idx="36">
                  <c:v>28.11</c:v>
                </c:pt>
                <c:pt idx="37">
                  <c:v>24.77</c:v>
                </c:pt>
                <c:pt idx="38">
                  <c:v>16.54</c:v>
                </c:pt>
                <c:pt idx="39">
                  <c:v>13.37</c:v>
                </c:pt>
                <c:pt idx="40">
                  <c:v>21.16</c:v>
                </c:pt>
                <c:pt idx="41">
                  <c:v>14.69</c:v>
                </c:pt>
                <c:pt idx="42">
                  <c:v>13.14</c:v>
                </c:pt>
                <c:pt idx="43">
                  <c:v>14.7</c:v>
                </c:pt>
                <c:pt idx="44">
                  <c:v>18.73</c:v>
                </c:pt>
                <c:pt idx="45">
                  <c:v>23.91</c:v>
                </c:pt>
                <c:pt idx="46">
                  <c:v>24.48</c:v>
                </c:pt>
                <c:pt idx="47">
                  <c:v>31.13</c:v>
                </c:pt>
                <c:pt idx="48">
                  <c:v>21.96</c:v>
                </c:pt>
                <c:pt idx="49">
                  <c:v>22.71</c:v>
                </c:pt>
                <c:pt idx="50">
                  <c:v>12.44</c:v>
                </c:pt>
                <c:pt idx="51">
                  <c:v>17.02</c:v>
                </c:pt>
                <c:pt idx="52">
                  <c:v>29.01</c:v>
                </c:pt>
                <c:pt idx="53">
                  <c:v>28.79</c:v>
                </c:pt>
                <c:pt idx="54">
                  <c:v>29.99</c:v>
                </c:pt>
                <c:pt idx="55">
                  <c:v>26.24</c:v>
                </c:pt>
                <c:pt idx="56">
                  <c:v>22.24</c:v>
                </c:pt>
                <c:pt idx="57">
                  <c:v>16.05</c:v>
                </c:pt>
                <c:pt idx="58">
                  <c:v>27.88</c:v>
                </c:pt>
                <c:pt idx="59">
                  <c:v>26.05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EC2-4518-AFA2-D5527154948D}"/>
            </c:ext>
          </c:extLst>
        </c:ser>
        <c:ser>
          <c:idx val="3"/>
          <c:order val="3"/>
          <c:tx>
            <c:v>Alerta (alta temperatura)</c:v>
          </c:tx>
          <c:spPr>
            <a:ln w="22225" cap="rnd">
              <a:solidFill>
                <a:srgbClr val="FFFF00"/>
              </a:solidFill>
            </a:ln>
            <a:effectLst>
              <a:glow rad="139700">
                <a:schemeClr val="accent4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val>
            <c:numRef>
              <c:f>Planilha1!$V$15:$V$74</c:f>
              <c:numCache>
                <c:formatCode>General</c:formatCode>
                <c:ptCount val="60"/>
                <c:pt idx="0">
                  <c:v>26.3</c:v>
                </c:pt>
                <c:pt idx="1">
                  <c:v>26.3</c:v>
                </c:pt>
                <c:pt idx="2">
                  <c:v>26.3</c:v>
                </c:pt>
                <c:pt idx="3">
                  <c:v>26.3</c:v>
                </c:pt>
                <c:pt idx="4">
                  <c:v>26.3</c:v>
                </c:pt>
                <c:pt idx="5">
                  <c:v>26.3</c:v>
                </c:pt>
                <c:pt idx="6">
                  <c:v>26.3</c:v>
                </c:pt>
                <c:pt idx="7">
                  <c:v>26.3</c:v>
                </c:pt>
                <c:pt idx="8">
                  <c:v>26.3</c:v>
                </c:pt>
                <c:pt idx="9">
                  <c:v>26.3</c:v>
                </c:pt>
                <c:pt idx="10">
                  <c:v>26.3</c:v>
                </c:pt>
                <c:pt idx="11">
                  <c:v>26.3</c:v>
                </c:pt>
                <c:pt idx="12">
                  <c:v>26.3</c:v>
                </c:pt>
                <c:pt idx="13">
                  <c:v>26.3</c:v>
                </c:pt>
                <c:pt idx="14">
                  <c:v>26.3</c:v>
                </c:pt>
                <c:pt idx="15">
                  <c:v>26.3</c:v>
                </c:pt>
                <c:pt idx="16">
                  <c:v>26.3</c:v>
                </c:pt>
                <c:pt idx="17">
                  <c:v>26.3</c:v>
                </c:pt>
                <c:pt idx="18">
                  <c:v>26.3</c:v>
                </c:pt>
                <c:pt idx="19">
                  <c:v>26.3</c:v>
                </c:pt>
                <c:pt idx="20">
                  <c:v>26.3</c:v>
                </c:pt>
                <c:pt idx="21">
                  <c:v>26.3</c:v>
                </c:pt>
                <c:pt idx="22">
                  <c:v>26.3</c:v>
                </c:pt>
                <c:pt idx="23">
                  <c:v>26.3</c:v>
                </c:pt>
                <c:pt idx="24">
                  <c:v>26.3</c:v>
                </c:pt>
                <c:pt idx="25">
                  <c:v>26.3</c:v>
                </c:pt>
                <c:pt idx="26">
                  <c:v>26.3</c:v>
                </c:pt>
                <c:pt idx="27">
                  <c:v>26.3</c:v>
                </c:pt>
                <c:pt idx="28">
                  <c:v>26.3</c:v>
                </c:pt>
                <c:pt idx="29">
                  <c:v>26.3</c:v>
                </c:pt>
                <c:pt idx="30">
                  <c:v>26.3</c:v>
                </c:pt>
                <c:pt idx="31">
                  <c:v>26.3</c:v>
                </c:pt>
                <c:pt idx="32">
                  <c:v>26.3</c:v>
                </c:pt>
                <c:pt idx="33">
                  <c:v>26.3</c:v>
                </c:pt>
                <c:pt idx="34">
                  <c:v>26.3</c:v>
                </c:pt>
                <c:pt idx="35">
                  <c:v>26.3</c:v>
                </c:pt>
                <c:pt idx="36">
                  <c:v>26.3</c:v>
                </c:pt>
                <c:pt idx="37">
                  <c:v>26.3</c:v>
                </c:pt>
                <c:pt idx="38">
                  <c:v>26.3</c:v>
                </c:pt>
                <c:pt idx="39">
                  <c:v>26.3</c:v>
                </c:pt>
                <c:pt idx="40">
                  <c:v>26.3</c:v>
                </c:pt>
                <c:pt idx="41">
                  <c:v>26.3</c:v>
                </c:pt>
                <c:pt idx="42">
                  <c:v>26.3</c:v>
                </c:pt>
                <c:pt idx="43">
                  <c:v>26.3</c:v>
                </c:pt>
                <c:pt idx="44">
                  <c:v>26.3</c:v>
                </c:pt>
                <c:pt idx="45">
                  <c:v>26.3</c:v>
                </c:pt>
                <c:pt idx="46">
                  <c:v>26.3</c:v>
                </c:pt>
                <c:pt idx="47">
                  <c:v>26.3</c:v>
                </c:pt>
                <c:pt idx="48">
                  <c:v>26.3</c:v>
                </c:pt>
                <c:pt idx="49">
                  <c:v>26.3</c:v>
                </c:pt>
                <c:pt idx="50">
                  <c:v>26.3</c:v>
                </c:pt>
                <c:pt idx="51">
                  <c:v>26.3</c:v>
                </c:pt>
                <c:pt idx="52">
                  <c:v>26.3</c:v>
                </c:pt>
                <c:pt idx="53">
                  <c:v>26.3</c:v>
                </c:pt>
                <c:pt idx="54">
                  <c:v>26.3</c:v>
                </c:pt>
                <c:pt idx="55">
                  <c:v>26.3</c:v>
                </c:pt>
                <c:pt idx="56">
                  <c:v>26.3</c:v>
                </c:pt>
                <c:pt idx="57">
                  <c:v>26.3</c:v>
                </c:pt>
                <c:pt idx="58">
                  <c:v>26.3</c:v>
                </c:pt>
                <c:pt idx="59">
                  <c:v>26.3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EC2-4518-AFA2-D5527154948D}"/>
            </c:ext>
          </c:extLst>
        </c:ser>
        <c:ser>
          <c:idx val="4"/>
          <c:order val="4"/>
          <c:tx>
            <c:v>Temp. Máxima</c:v>
          </c:tx>
          <c:spPr>
            <a:ln w="47625" cap="rnd">
              <a:solidFill>
                <a:srgbClr val="FF0000"/>
              </a:solidFill>
            </a:ln>
            <a:effectLst>
              <a:glow rad="139700">
                <a:schemeClr val="accent5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val>
            <c:numRef>
              <c:f>Planilha1!$W$15:$W$74</c:f>
              <c:numCache>
                <c:formatCode>General</c:formatCode>
                <c:ptCount val="60"/>
                <c:pt idx="0">
                  <c:v>31.51</c:v>
                </c:pt>
                <c:pt idx="1">
                  <c:v>31.51</c:v>
                </c:pt>
                <c:pt idx="2">
                  <c:v>31.51</c:v>
                </c:pt>
                <c:pt idx="3">
                  <c:v>31.51</c:v>
                </c:pt>
                <c:pt idx="4">
                  <c:v>31.51</c:v>
                </c:pt>
                <c:pt idx="5">
                  <c:v>31.51</c:v>
                </c:pt>
                <c:pt idx="6">
                  <c:v>31.51</c:v>
                </c:pt>
                <c:pt idx="7">
                  <c:v>31.51</c:v>
                </c:pt>
                <c:pt idx="8">
                  <c:v>31.51</c:v>
                </c:pt>
                <c:pt idx="9">
                  <c:v>31.51</c:v>
                </c:pt>
                <c:pt idx="10">
                  <c:v>31.51</c:v>
                </c:pt>
                <c:pt idx="11">
                  <c:v>31.51</c:v>
                </c:pt>
                <c:pt idx="12">
                  <c:v>31.51</c:v>
                </c:pt>
                <c:pt idx="13">
                  <c:v>31.51</c:v>
                </c:pt>
                <c:pt idx="14">
                  <c:v>31.51</c:v>
                </c:pt>
                <c:pt idx="15">
                  <c:v>31.51</c:v>
                </c:pt>
                <c:pt idx="16">
                  <c:v>31.51</c:v>
                </c:pt>
                <c:pt idx="17">
                  <c:v>31.51</c:v>
                </c:pt>
                <c:pt idx="18">
                  <c:v>31.51</c:v>
                </c:pt>
                <c:pt idx="19">
                  <c:v>31.51</c:v>
                </c:pt>
                <c:pt idx="20">
                  <c:v>31.51</c:v>
                </c:pt>
                <c:pt idx="21">
                  <c:v>31.51</c:v>
                </c:pt>
                <c:pt idx="22">
                  <c:v>31.51</c:v>
                </c:pt>
                <c:pt idx="23">
                  <c:v>31.51</c:v>
                </c:pt>
                <c:pt idx="24">
                  <c:v>31.51</c:v>
                </c:pt>
                <c:pt idx="25">
                  <c:v>31.51</c:v>
                </c:pt>
                <c:pt idx="26">
                  <c:v>31.51</c:v>
                </c:pt>
                <c:pt idx="27">
                  <c:v>31.51</c:v>
                </c:pt>
                <c:pt idx="28">
                  <c:v>31.51</c:v>
                </c:pt>
                <c:pt idx="29">
                  <c:v>31.51</c:v>
                </c:pt>
                <c:pt idx="30">
                  <c:v>31.51</c:v>
                </c:pt>
                <c:pt idx="31">
                  <c:v>31.51</c:v>
                </c:pt>
                <c:pt idx="32">
                  <c:v>31.51</c:v>
                </c:pt>
                <c:pt idx="33">
                  <c:v>31.51</c:v>
                </c:pt>
                <c:pt idx="34">
                  <c:v>31.51</c:v>
                </c:pt>
                <c:pt idx="35">
                  <c:v>31.51</c:v>
                </c:pt>
                <c:pt idx="36">
                  <c:v>31.51</c:v>
                </c:pt>
                <c:pt idx="37">
                  <c:v>31.51</c:v>
                </c:pt>
                <c:pt idx="38">
                  <c:v>31.51</c:v>
                </c:pt>
                <c:pt idx="39">
                  <c:v>31.51</c:v>
                </c:pt>
                <c:pt idx="40">
                  <c:v>31.51</c:v>
                </c:pt>
                <c:pt idx="41">
                  <c:v>31.51</c:v>
                </c:pt>
                <c:pt idx="42">
                  <c:v>31.51</c:v>
                </c:pt>
                <c:pt idx="43">
                  <c:v>31.51</c:v>
                </c:pt>
                <c:pt idx="44">
                  <c:v>31.51</c:v>
                </c:pt>
                <c:pt idx="45">
                  <c:v>31.51</c:v>
                </c:pt>
                <c:pt idx="46">
                  <c:v>31.51</c:v>
                </c:pt>
                <c:pt idx="47">
                  <c:v>31.51</c:v>
                </c:pt>
                <c:pt idx="48">
                  <c:v>31.51</c:v>
                </c:pt>
                <c:pt idx="49">
                  <c:v>31.51</c:v>
                </c:pt>
                <c:pt idx="50">
                  <c:v>31.51</c:v>
                </c:pt>
                <c:pt idx="51">
                  <c:v>31.51</c:v>
                </c:pt>
                <c:pt idx="52">
                  <c:v>31.51</c:v>
                </c:pt>
                <c:pt idx="53">
                  <c:v>31.51</c:v>
                </c:pt>
                <c:pt idx="54">
                  <c:v>31.51</c:v>
                </c:pt>
                <c:pt idx="55">
                  <c:v>31.51</c:v>
                </c:pt>
                <c:pt idx="56">
                  <c:v>31.51</c:v>
                </c:pt>
                <c:pt idx="57">
                  <c:v>31.51</c:v>
                </c:pt>
                <c:pt idx="58">
                  <c:v>31.51</c:v>
                </c:pt>
                <c:pt idx="59">
                  <c:v>31.51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EC2-4518-AFA2-D552715494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0212768"/>
        <c:axId val="450213424"/>
      </c:lineChart>
      <c:catAx>
        <c:axId val="45021276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50213424"/>
        <c:crosses val="autoZero"/>
        <c:auto val="1"/>
        <c:lblAlgn val="ctr"/>
        <c:lblOffset val="100"/>
        <c:noMultiLvlLbl val="0"/>
      </c:catAx>
      <c:valAx>
        <c:axId val="450213424"/>
        <c:scaling>
          <c:orientation val="minMax"/>
          <c:max val="32"/>
          <c:min val="12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50212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5.0009359432644993E-2"/>
          <c:y val="5.2554128409819281E-2"/>
          <c:w val="0.89999993648359866"/>
          <c:h val="6.12003800286763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alpha val="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Umidade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Umid. Mínima</c:v>
          </c:tx>
          <c:spPr>
            <a:ln w="73025" cap="rnd">
              <a:solidFill>
                <a:srgbClr val="C00000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val>
            <c:numRef>
              <c:f>Planilha1!$L$14:$L$74</c:f>
              <c:numCache>
                <c:formatCode>General</c:formatCode>
                <c:ptCount val="61"/>
                <c:pt idx="1">
                  <c:v>60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60</c:v>
                </c:pt>
                <c:pt idx="7">
                  <c:v>60</c:v>
                </c:pt>
                <c:pt idx="8">
                  <c:v>60</c:v>
                </c:pt>
                <c:pt idx="9">
                  <c:v>60</c:v>
                </c:pt>
                <c:pt idx="10">
                  <c:v>60</c:v>
                </c:pt>
                <c:pt idx="11">
                  <c:v>60</c:v>
                </c:pt>
                <c:pt idx="12">
                  <c:v>60</c:v>
                </c:pt>
                <c:pt idx="13">
                  <c:v>60</c:v>
                </c:pt>
                <c:pt idx="14">
                  <c:v>60</c:v>
                </c:pt>
                <c:pt idx="15">
                  <c:v>60</c:v>
                </c:pt>
                <c:pt idx="16">
                  <c:v>60</c:v>
                </c:pt>
                <c:pt idx="17">
                  <c:v>60</c:v>
                </c:pt>
                <c:pt idx="18">
                  <c:v>60</c:v>
                </c:pt>
                <c:pt idx="19">
                  <c:v>60</c:v>
                </c:pt>
                <c:pt idx="20">
                  <c:v>60</c:v>
                </c:pt>
                <c:pt idx="21">
                  <c:v>60</c:v>
                </c:pt>
                <c:pt idx="22">
                  <c:v>60</c:v>
                </c:pt>
                <c:pt idx="23">
                  <c:v>60</c:v>
                </c:pt>
                <c:pt idx="24">
                  <c:v>60</c:v>
                </c:pt>
                <c:pt idx="25">
                  <c:v>60</c:v>
                </c:pt>
                <c:pt idx="26">
                  <c:v>60</c:v>
                </c:pt>
                <c:pt idx="27">
                  <c:v>60</c:v>
                </c:pt>
                <c:pt idx="28">
                  <c:v>60</c:v>
                </c:pt>
                <c:pt idx="29">
                  <c:v>60</c:v>
                </c:pt>
                <c:pt idx="30">
                  <c:v>60</c:v>
                </c:pt>
                <c:pt idx="31">
                  <c:v>60</c:v>
                </c:pt>
                <c:pt idx="32">
                  <c:v>60</c:v>
                </c:pt>
                <c:pt idx="33">
                  <c:v>60</c:v>
                </c:pt>
                <c:pt idx="34">
                  <c:v>60</c:v>
                </c:pt>
                <c:pt idx="35">
                  <c:v>60</c:v>
                </c:pt>
                <c:pt idx="36">
                  <c:v>60</c:v>
                </c:pt>
                <c:pt idx="37">
                  <c:v>60</c:v>
                </c:pt>
                <c:pt idx="38">
                  <c:v>60</c:v>
                </c:pt>
                <c:pt idx="39">
                  <c:v>60</c:v>
                </c:pt>
                <c:pt idx="40">
                  <c:v>60</c:v>
                </c:pt>
                <c:pt idx="41">
                  <c:v>60</c:v>
                </c:pt>
                <c:pt idx="42">
                  <c:v>60</c:v>
                </c:pt>
                <c:pt idx="43">
                  <c:v>60</c:v>
                </c:pt>
                <c:pt idx="44">
                  <c:v>60</c:v>
                </c:pt>
                <c:pt idx="45">
                  <c:v>60</c:v>
                </c:pt>
                <c:pt idx="46">
                  <c:v>60</c:v>
                </c:pt>
                <c:pt idx="47">
                  <c:v>60</c:v>
                </c:pt>
                <c:pt idx="48">
                  <c:v>60</c:v>
                </c:pt>
                <c:pt idx="49">
                  <c:v>60</c:v>
                </c:pt>
                <c:pt idx="50">
                  <c:v>60</c:v>
                </c:pt>
                <c:pt idx="51">
                  <c:v>60</c:v>
                </c:pt>
                <c:pt idx="52">
                  <c:v>60</c:v>
                </c:pt>
                <c:pt idx="53">
                  <c:v>60</c:v>
                </c:pt>
                <c:pt idx="54">
                  <c:v>60</c:v>
                </c:pt>
                <c:pt idx="55">
                  <c:v>60</c:v>
                </c:pt>
                <c:pt idx="56">
                  <c:v>60</c:v>
                </c:pt>
                <c:pt idx="57">
                  <c:v>60</c:v>
                </c:pt>
                <c:pt idx="58">
                  <c:v>60</c:v>
                </c:pt>
                <c:pt idx="59">
                  <c:v>60</c:v>
                </c:pt>
                <c:pt idx="60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E21-4C78-8AD3-0E16B4E9793D}"/>
            </c:ext>
          </c:extLst>
        </c:ser>
        <c:ser>
          <c:idx val="1"/>
          <c:order val="1"/>
          <c:tx>
            <c:v>Alerta (baixa umidade)</c:v>
          </c:tx>
          <c:spPr>
            <a:ln w="22225" cap="rnd">
              <a:solidFill>
                <a:srgbClr val="FFFF00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val>
            <c:numRef>
              <c:f>Planilha1!$M$14:$M$74</c:f>
              <c:numCache>
                <c:formatCode>General</c:formatCode>
                <c:ptCount val="61"/>
                <c:pt idx="1">
                  <c:v>64</c:v>
                </c:pt>
                <c:pt idx="2">
                  <c:v>64</c:v>
                </c:pt>
                <c:pt idx="3">
                  <c:v>64</c:v>
                </c:pt>
                <c:pt idx="4">
                  <c:v>64</c:v>
                </c:pt>
                <c:pt idx="5">
                  <c:v>64</c:v>
                </c:pt>
                <c:pt idx="6">
                  <c:v>64</c:v>
                </c:pt>
                <c:pt idx="7">
                  <c:v>64</c:v>
                </c:pt>
                <c:pt idx="8">
                  <c:v>64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64</c:v>
                </c:pt>
                <c:pt idx="13">
                  <c:v>64</c:v>
                </c:pt>
                <c:pt idx="14">
                  <c:v>64</c:v>
                </c:pt>
                <c:pt idx="15">
                  <c:v>64</c:v>
                </c:pt>
                <c:pt idx="16">
                  <c:v>64</c:v>
                </c:pt>
                <c:pt idx="17">
                  <c:v>64</c:v>
                </c:pt>
                <c:pt idx="18">
                  <c:v>64</c:v>
                </c:pt>
                <c:pt idx="19">
                  <c:v>64</c:v>
                </c:pt>
                <c:pt idx="20">
                  <c:v>64</c:v>
                </c:pt>
                <c:pt idx="21">
                  <c:v>64</c:v>
                </c:pt>
                <c:pt idx="22">
                  <c:v>64</c:v>
                </c:pt>
                <c:pt idx="23">
                  <c:v>64</c:v>
                </c:pt>
                <c:pt idx="24">
                  <c:v>64</c:v>
                </c:pt>
                <c:pt idx="25">
                  <c:v>64</c:v>
                </c:pt>
                <c:pt idx="26">
                  <c:v>64</c:v>
                </c:pt>
                <c:pt idx="27">
                  <c:v>64</c:v>
                </c:pt>
                <c:pt idx="28">
                  <c:v>64</c:v>
                </c:pt>
                <c:pt idx="29">
                  <c:v>64</c:v>
                </c:pt>
                <c:pt idx="30">
                  <c:v>64</c:v>
                </c:pt>
                <c:pt idx="31">
                  <c:v>64</c:v>
                </c:pt>
                <c:pt idx="32">
                  <c:v>64</c:v>
                </c:pt>
                <c:pt idx="33">
                  <c:v>64</c:v>
                </c:pt>
                <c:pt idx="34">
                  <c:v>64</c:v>
                </c:pt>
                <c:pt idx="35">
                  <c:v>64</c:v>
                </c:pt>
                <c:pt idx="36">
                  <c:v>64</c:v>
                </c:pt>
                <c:pt idx="37">
                  <c:v>64</c:v>
                </c:pt>
                <c:pt idx="38">
                  <c:v>64</c:v>
                </c:pt>
                <c:pt idx="39">
                  <c:v>64</c:v>
                </c:pt>
                <c:pt idx="40">
                  <c:v>64</c:v>
                </c:pt>
                <c:pt idx="41">
                  <c:v>64</c:v>
                </c:pt>
                <c:pt idx="42">
                  <c:v>64</c:v>
                </c:pt>
                <c:pt idx="43">
                  <c:v>64</c:v>
                </c:pt>
                <c:pt idx="44">
                  <c:v>64</c:v>
                </c:pt>
                <c:pt idx="45">
                  <c:v>64</c:v>
                </c:pt>
                <c:pt idx="46">
                  <c:v>64</c:v>
                </c:pt>
                <c:pt idx="47">
                  <c:v>64</c:v>
                </c:pt>
                <c:pt idx="48">
                  <c:v>64</c:v>
                </c:pt>
                <c:pt idx="49">
                  <c:v>64</c:v>
                </c:pt>
                <c:pt idx="50">
                  <c:v>64</c:v>
                </c:pt>
                <c:pt idx="51">
                  <c:v>64</c:v>
                </c:pt>
                <c:pt idx="52">
                  <c:v>64</c:v>
                </c:pt>
                <c:pt idx="53">
                  <c:v>64</c:v>
                </c:pt>
                <c:pt idx="54">
                  <c:v>64</c:v>
                </c:pt>
                <c:pt idx="55">
                  <c:v>64</c:v>
                </c:pt>
                <c:pt idx="56">
                  <c:v>64</c:v>
                </c:pt>
                <c:pt idx="57">
                  <c:v>64</c:v>
                </c:pt>
                <c:pt idx="58">
                  <c:v>64</c:v>
                </c:pt>
                <c:pt idx="59">
                  <c:v>64</c:v>
                </c:pt>
                <c:pt idx="60">
                  <c:v>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E21-4C78-8AD3-0E16B4E9793D}"/>
            </c:ext>
          </c:extLst>
        </c:ser>
        <c:ser>
          <c:idx val="2"/>
          <c:order val="2"/>
          <c:tx>
            <c:v>Dados</c:v>
          </c:tx>
          <c:spPr>
            <a:ln w="22225" cap="rnd">
              <a:solidFill>
                <a:srgbClr val="00B0F0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val>
            <c:numRef>
              <c:f>Planilha1!$N$14:$N$74</c:f>
              <c:numCache>
                <c:formatCode>General</c:formatCode>
                <c:ptCount val="61"/>
                <c:pt idx="0">
                  <c:v>0</c:v>
                </c:pt>
                <c:pt idx="1">
                  <c:v>60</c:v>
                </c:pt>
                <c:pt idx="2">
                  <c:v>70</c:v>
                </c:pt>
                <c:pt idx="3">
                  <c:v>72</c:v>
                </c:pt>
                <c:pt idx="4">
                  <c:v>65</c:v>
                </c:pt>
                <c:pt idx="5">
                  <c:v>63</c:v>
                </c:pt>
                <c:pt idx="6">
                  <c:v>64</c:v>
                </c:pt>
                <c:pt idx="7">
                  <c:v>62</c:v>
                </c:pt>
                <c:pt idx="8">
                  <c:v>71</c:v>
                </c:pt>
                <c:pt idx="9">
                  <c:v>71</c:v>
                </c:pt>
                <c:pt idx="10">
                  <c:v>70</c:v>
                </c:pt>
                <c:pt idx="11">
                  <c:v>71</c:v>
                </c:pt>
                <c:pt idx="12">
                  <c:v>64</c:v>
                </c:pt>
                <c:pt idx="13">
                  <c:v>75</c:v>
                </c:pt>
                <c:pt idx="14">
                  <c:v>67</c:v>
                </c:pt>
                <c:pt idx="15">
                  <c:v>61</c:v>
                </c:pt>
                <c:pt idx="16">
                  <c:v>75</c:v>
                </c:pt>
                <c:pt idx="17">
                  <c:v>65</c:v>
                </c:pt>
                <c:pt idx="18">
                  <c:v>71</c:v>
                </c:pt>
                <c:pt idx="19">
                  <c:v>60</c:v>
                </c:pt>
                <c:pt idx="20">
                  <c:v>72</c:v>
                </c:pt>
                <c:pt idx="21">
                  <c:v>63</c:v>
                </c:pt>
                <c:pt idx="22">
                  <c:v>62</c:v>
                </c:pt>
                <c:pt idx="23">
                  <c:v>60</c:v>
                </c:pt>
                <c:pt idx="24">
                  <c:v>68</c:v>
                </c:pt>
                <c:pt idx="25">
                  <c:v>62</c:v>
                </c:pt>
                <c:pt idx="26">
                  <c:v>70</c:v>
                </c:pt>
                <c:pt idx="27">
                  <c:v>73</c:v>
                </c:pt>
                <c:pt idx="28">
                  <c:v>70</c:v>
                </c:pt>
                <c:pt idx="29">
                  <c:v>72</c:v>
                </c:pt>
                <c:pt idx="30">
                  <c:v>66</c:v>
                </c:pt>
                <c:pt idx="31">
                  <c:v>63</c:v>
                </c:pt>
                <c:pt idx="32">
                  <c:v>68</c:v>
                </c:pt>
                <c:pt idx="33">
                  <c:v>72</c:v>
                </c:pt>
                <c:pt idx="34">
                  <c:v>70</c:v>
                </c:pt>
                <c:pt idx="35">
                  <c:v>70</c:v>
                </c:pt>
                <c:pt idx="36">
                  <c:v>66</c:v>
                </c:pt>
                <c:pt idx="37">
                  <c:v>69</c:v>
                </c:pt>
                <c:pt idx="38">
                  <c:v>66</c:v>
                </c:pt>
                <c:pt idx="39">
                  <c:v>71</c:v>
                </c:pt>
                <c:pt idx="40">
                  <c:v>61</c:v>
                </c:pt>
                <c:pt idx="41">
                  <c:v>68</c:v>
                </c:pt>
                <c:pt idx="42">
                  <c:v>75</c:v>
                </c:pt>
                <c:pt idx="43">
                  <c:v>67</c:v>
                </c:pt>
                <c:pt idx="44">
                  <c:v>65</c:v>
                </c:pt>
                <c:pt idx="45">
                  <c:v>64</c:v>
                </c:pt>
                <c:pt idx="46">
                  <c:v>71</c:v>
                </c:pt>
                <c:pt idx="47">
                  <c:v>70</c:v>
                </c:pt>
                <c:pt idx="48">
                  <c:v>64</c:v>
                </c:pt>
                <c:pt idx="49">
                  <c:v>64</c:v>
                </c:pt>
                <c:pt idx="50">
                  <c:v>61</c:v>
                </c:pt>
                <c:pt idx="51">
                  <c:v>65</c:v>
                </c:pt>
                <c:pt idx="52">
                  <c:v>75</c:v>
                </c:pt>
                <c:pt idx="53">
                  <c:v>65</c:v>
                </c:pt>
                <c:pt idx="54">
                  <c:v>69</c:v>
                </c:pt>
                <c:pt idx="55">
                  <c:v>71</c:v>
                </c:pt>
                <c:pt idx="56">
                  <c:v>70</c:v>
                </c:pt>
                <c:pt idx="57">
                  <c:v>71</c:v>
                </c:pt>
                <c:pt idx="58">
                  <c:v>63</c:v>
                </c:pt>
                <c:pt idx="59">
                  <c:v>72</c:v>
                </c:pt>
                <c:pt idx="60">
                  <c:v>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E21-4C78-8AD3-0E16B4E9793D}"/>
            </c:ext>
          </c:extLst>
        </c:ser>
        <c:ser>
          <c:idx val="3"/>
          <c:order val="3"/>
          <c:tx>
            <c:v>Alerta (alta umidade)</c:v>
          </c:tx>
          <c:spPr>
            <a:ln w="22225" cap="rnd">
              <a:solidFill>
                <a:srgbClr val="FFFF00"/>
              </a:solidFill>
            </a:ln>
            <a:effectLst>
              <a:glow rad="139700">
                <a:schemeClr val="accent4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val>
            <c:numRef>
              <c:f>Planilha1!$O$14:$O$74</c:f>
              <c:numCache>
                <c:formatCode>General</c:formatCode>
                <c:ptCount val="61"/>
                <c:pt idx="1">
                  <c:v>71</c:v>
                </c:pt>
                <c:pt idx="2">
                  <c:v>71</c:v>
                </c:pt>
                <c:pt idx="3">
                  <c:v>71</c:v>
                </c:pt>
                <c:pt idx="4">
                  <c:v>71</c:v>
                </c:pt>
                <c:pt idx="5">
                  <c:v>71</c:v>
                </c:pt>
                <c:pt idx="6">
                  <c:v>71</c:v>
                </c:pt>
                <c:pt idx="7">
                  <c:v>71</c:v>
                </c:pt>
                <c:pt idx="8">
                  <c:v>71</c:v>
                </c:pt>
                <c:pt idx="9">
                  <c:v>71</c:v>
                </c:pt>
                <c:pt idx="10">
                  <c:v>71</c:v>
                </c:pt>
                <c:pt idx="11">
                  <c:v>71</c:v>
                </c:pt>
                <c:pt idx="12">
                  <c:v>71</c:v>
                </c:pt>
                <c:pt idx="13">
                  <c:v>71</c:v>
                </c:pt>
                <c:pt idx="14">
                  <c:v>71</c:v>
                </c:pt>
                <c:pt idx="15">
                  <c:v>71</c:v>
                </c:pt>
                <c:pt idx="16">
                  <c:v>71</c:v>
                </c:pt>
                <c:pt idx="17">
                  <c:v>71</c:v>
                </c:pt>
                <c:pt idx="18">
                  <c:v>71</c:v>
                </c:pt>
                <c:pt idx="19">
                  <c:v>71</c:v>
                </c:pt>
                <c:pt idx="20">
                  <c:v>71</c:v>
                </c:pt>
                <c:pt idx="21">
                  <c:v>71</c:v>
                </c:pt>
                <c:pt idx="22">
                  <c:v>71</c:v>
                </c:pt>
                <c:pt idx="23">
                  <c:v>71</c:v>
                </c:pt>
                <c:pt idx="24">
                  <c:v>71</c:v>
                </c:pt>
                <c:pt idx="25">
                  <c:v>71</c:v>
                </c:pt>
                <c:pt idx="26">
                  <c:v>71</c:v>
                </c:pt>
                <c:pt idx="27">
                  <c:v>71</c:v>
                </c:pt>
                <c:pt idx="28">
                  <c:v>71</c:v>
                </c:pt>
                <c:pt idx="29">
                  <c:v>71</c:v>
                </c:pt>
                <c:pt idx="30">
                  <c:v>71</c:v>
                </c:pt>
                <c:pt idx="31">
                  <c:v>71</c:v>
                </c:pt>
                <c:pt idx="32">
                  <c:v>71</c:v>
                </c:pt>
                <c:pt idx="33">
                  <c:v>71</c:v>
                </c:pt>
                <c:pt idx="34">
                  <c:v>71</c:v>
                </c:pt>
                <c:pt idx="35">
                  <c:v>71</c:v>
                </c:pt>
                <c:pt idx="36">
                  <c:v>71</c:v>
                </c:pt>
                <c:pt idx="37">
                  <c:v>71</c:v>
                </c:pt>
                <c:pt idx="38">
                  <c:v>71</c:v>
                </c:pt>
                <c:pt idx="39">
                  <c:v>71</c:v>
                </c:pt>
                <c:pt idx="40">
                  <c:v>71</c:v>
                </c:pt>
                <c:pt idx="41">
                  <c:v>71</c:v>
                </c:pt>
                <c:pt idx="42">
                  <c:v>71</c:v>
                </c:pt>
                <c:pt idx="43">
                  <c:v>71</c:v>
                </c:pt>
                <c:pt idx="44">
                  <c:v>71</c:v>
                </c:pt>
                <c:pt idx="45">
                  <c:v>71</c:v>
                </c:pt>
                <c:pt idx="46">
                  <c:v>71</c:v>
                </c:pt>
                <c:pt idx="47">
                  <c:v>71</c:v>
                </c:pt>
                <c:pt idx="48">
                  <c:v>71</c:v>
                </c:pt>
                <c:pt idx="49">
                  <c:v>71</c:v>
                </c:pt>
                <c:pt idx="50">
                  <c:v>71</c:v>
                </c:pt>
                <c:pt idx="51">
                  <c:v>71</c:v>
                </c:pt>
                <c:pt idx="52">
                  <c:v>71</c:v>
                </c:pt>
                <c:pt idx="53">
                  <c:v>71</c:v>
                </c:pt>
                <c:pt idx="54">
                  <c:v>71</c:v>
                </c:pt>
                <c:pt idx="55">
                  <c:v>71</c:v>
                </c:pt>
                <c:pt idx="56">
                  <c:v>71</c:v>
                </c:pt>
                <c:pt idx="57">
                  <c:v>71</c:v>
                </c:pt>
                <c:pt idx="58">
                  <c:v>71</c:v>
                </c:pt>
                <c:pt idx="59">
                  <c:v>71</c:v>
                </c:pt>
                <c:pt idx="60">
                  <c:v>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E21-4C78-8AD3-0E16B4E9793D}"/>
            </c:ext>
          </c:extLst>
        </c:ser>
        <c:ser>
          <c:idx val="4"/>
          <c:order val="4"/>
          <c:tx>
            <c:v>Umid. Máxima</c:v>
          </c:tx>
          <c:spPr>
            <a:ln w="53975" cap="rnd">
              <a:solidFill>
                <a:srgbClr val="00B0F0"/>
              </a:solidFill>
            </a:ln>
            <a:effectLst>
              <a:glow rad="139700">
                <a:schemeClr val="accent5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val>
            <c:numRef>
              <c:f>Planilha1!$P$14:$P$74</c:f>
              <c:numCache>
                <c:formatCode>General</c:formatCode>
                <c:ptCount val="61"/>
                <c:pt idx="1">
                  <c:v>75</c:v>
                </c:pt>
                <c:pt idx="2">
                  <c:v>75</c:v>
                </c:pt>
                <c:pt idx="3">
                  <c:v>75</c:v>
                </c:pt>
                <c:pt idx="4">
                  <c:v>75</c:v>
                </c:pt>
                <c:pt idx="5">
                  <c:v>75</c:v>
                </c:pt>
                <c:pt idx="6">
                  <c:v>75</c:v>
                </c:pt>
                <c:pt idx="7">
                  <c:v>75</c:v>
                </c:pt>
                <c:pt idx="8">
                  <c:v>75</c:v>
                </c:pt>
                <c:pt idx="9">
                  <c:v>75</c:v>
                </c:pt>
                <c:pt idx="10">
                  <c:v>75</c:v>
                </c:pt>
                <c:pt idx="11">
                  <c:v>75</c:v>
                </c:pt>
                <c:pt idx="12">
                  <c:v>75</c:v>
                </c:pt>
                <c:pt idx="13">
                  <c:v>75</c:v>
                </c:pt>
                <c:pt idx="14">
                  <c:v>75</c:v>
                </c:pt>
                <c:pt idx="15">
                  <c:v>75</c:v>
                </c:pt>
                <c:pt idx="16">
                  <c:v>75</c:v>
                </c:pt>
                <c:pt idx="17">
                  <c:v>75</c:v>
                </c:pt>
                <c:pt idx="18">
                  <c:v>75</c:v>
                </c:pt>
                <c:pt idx="19">
                  <c:v>75</c:v>
                </c:pt>
                <c:pt idx="20">
                  <c:v>75</c:v>
                </c:pt>
                <c:pt idx="21">
                  <c:v>75</c:v>
                </c:pt>
                <c:pt idx="22">
                  <c:v>75</c:v>
                </c:pt>
                <c:pt idx="23">
                  <c:v>75</c:v>
                </c:pt>
                <c:pt idx="24">
                  <c:v>75</c:v>
                </c:pt>
                <c:pt idx="25">
                  <c:v>75</c:v>
                </c:pt>
                <c:pt idx="26">
                  <c:v>75</c:v>
                </c:pt>
                <c:pt idx="27">
                  <c:v>75</c:v>
                </c:pt>
                <c:pt idx="28">
                  <c:v>75</c:v>
                </c:pt>
                <c:pt idx="29">
                  <c:v>75</c:v>
                </c:pt>
                <c:pt idx="30">
                  <c:v>75</c:v>
                </c:pt>
                <c:pt idx="31">
                  <c:v>75</c:v>
                </c:pt>
                <c:pt idx="32">
                  <c:v>75</c:v>
                </c:pt>
                <c:pt idx="33">
                  <c:v>75</c:v>
                </c:pt>
                <c:pt idx="34">
                  <c:v>75</c:v>
                </c:pt>
                <c:pt idx="35">
                  <c:v>75</c:v>
                </c:pt>
                <c:pt idx="36">
                  <c:v>75</c:v>
                </c:pt>
                <c:pt idx="37">
                  <c:v>75</c:v>
                </c:pt>
                <c:pt idx="38">
                  <c:v>75</c:v>
                </c:pt>
                <c:pt idx="39">
                  <c:v>75</c:v>
                </c:pt>
                <c:pt idx="40">
                  <c:v>75</c:v>
                </c:pt>
                <c:pt idx="41">
                  <c:v>75</c:v>
                </c:pt>
                <c:pt idx="42">
                  <c:v>75</c:v>
                </c:pt>
                <c:pt idx="43">
                  <c:v>75</c:v>
                </c:pt>
                <c:pt idx="44">
                  <c:v>75</c:v>
                </c:pt>
                <c:pt idx="45">
                  <c:v>75</c:v>
                </c:pt>
                <c:pt idx="46">
                  <c:v>75</c:v>
                </c:pt>
                <c:pt idx="47">
                  <c:v>75</c:v>
                </c:pt>
                <c:pt idx="48">
                  <c:v>75</c:v>
                </c:pt>
                <c:pt idx="49">
                  <c:v>75</c:v>
                </c:pt>
                <c:pt idx="50">
                  <c:v>75</c:v>
                </c:pt>
                <c:pt idx="51">
                  <c:v>75</c:v>
                </c:pt>
                <c:pt idx="52">
                  <c:v>75</c:v>
                </c:pt>
                <c:pt idx="53">
                  <c:v>75</c:v>
                </c:pt>
                <c:pt idx="54">
                  <c:v>75</c:v>
                </c:pt>
                <c:pt idx="55">
                  <c:v>75</c:v>
                </c:pt>
                <c:pt idx="56">
                  <c:v>75</c:v>
                </c:pt>
                <c:pt idx="57">
                  <c:v>75</c:v>
                </c:pt>
                <c:pt idx="58">
                  <c:v>75</c:v>
                </c:pt>
                <c:pt idx="59">
                  <c:v>75</c:v>
                </c:pt>
                <c:pt idx="60">
                  <c:v>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E21-4C78-8AD3-0E16B4E979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7895944"/>
        <c:axId val="557895288"/>
      </c:lineChart>
      <c:catAx>
        <c:axId val="55789594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57895288"/>
        <c:crosses val="autoZero"/>
        <c:auto val="1"/>
        <c:lblAlgn val="ctr"/>
        <c:lblOffset val="100"/>
        <c:noMultiLvlLbl val="0"/>
      </c:catAx>
      <c:valAx>
        <c:axId val="557895288"/>
        <c:scaling>
          <c:orientation val="minMax"/>
          <c:max val="75"/>
          <c:min val="60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57895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4.9172142253150301E-2"/>
          <c:y val="6.5676260351581514E-2"/>
          <c:w val="0.90052484962226265"/>
          <c:h val="3.453707231136062E-2"/>
        </c:manualLayout>
      </c:layout>
      <c:overlay val="0"/>
      <c:spPr>
        <a:noFill/>
        <a:ln>
          <a:solidFill>
            <a:srgbClr val="C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alpha val="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CC176-98FA-4130-9F70-9D28EF1B48CE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40EFE-1DFF-4ADB-846A-C06E800379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318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B7F0-DA48-45D7-B321-1AEE4F30431E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F381-C4F9-4B9E-B16A-AF357033BE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1063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B7F0-DA48-45D7-B321-1AEE4F30431E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F381-C4F9-4B9E-B16A-AF357033BE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7916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B7F0-DA48-45D7-B321-1AEE4F30431E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F381-C4F9-4B9E-B16A-AF357033BE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6815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B7F0-DA48-45D7-B321-1AEE4F30431E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F381-C4F9-4B9E-B16A-AF357033BE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581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B7F0-DA48-45D7-B321-1AEE4F30431E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F381-C4F9-4B9E-B16A-AF357033BE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7435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B7F0-DA48-45D7-B321-1AEE4F30431E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F381-C4F9-4B9E-B16A-AF357033BE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2964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B7F0-DA48-45D7-B321-1AEE4F30431E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F381-C4F9-4B9E-B16A-AF357033BE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659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B7F0-DA48-45D7-B321-1AEE4F30431E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F381-C4F9-4B9E-B16A-AF357033BE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409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B7F0-DA48-45D7-B321-1AEE4F30431E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F381-C4F9-4B9E-B16A-AF357033BE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972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B7F0-DA48-45D7-B321-1AEE4F30431E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F381-C4F9-4B9E-B16A-AF357033BE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260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B7F0-DA48-45D7-B321-1AEE4F30431E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F381-C4F9-4B9E-B16A-AF357033BE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9213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8000">
              <a:schemeClr val="bg1"/>
            </a:gs>
            <a:gs pos="83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8B7F0-DA48-45D7-B321-1AEE4F30431E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EF381-C4F9-4B9E-B16A-AF357033BE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14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4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 descr="Uma imagem contendo olhando, comida, pequeno, perto&#10;&#10;Descrição gerada automaticamente">
            <a:extLst>
              <a:ext uri="{FF2B5EF4-FFF2-40B4-BE49-F238E27FC236}">
                <a16:creationId xmlns:a16="http://schemas.microsoft.com/office/drawing/2014/main" id="{70F2AA64-C3D5-4895-AD60-CB0D1B1890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" r="518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1122362"/>
            <a:ext cx="10515600" cy="2900518"/>
          </a:xfrm>
        </p:spPr>
        <p:txBody>
          <a:bodyPr>
            <a:normAutofit/>
          </a:bodyPr>
          <a:lstStyle/>
          <a:p>
            <a:r>
              <a:rPr lang="pt-BR" sz="4400" dirty="0">
                <a:solidFill>
                  <a:srgbClr val="FFFFFF"/>
                </a:solidFill>
                <a:latin typeface="Arial Black" panose="020B0A04020102020204" pitchFamily="34" charset="0"/>
              </a:rPr>
              <a:t>StrongBerry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0" y="4159404"/>
            <a:ext cx="10515600" cy="1098395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rgbClr val="FFFFFF"/>
                </a:solidFill>
                <a:latin typeface="Bauhaus 93" panose="04030905020B02020C02" pitchFamily="82" charset="0"/>
              </a:rPr>
              <a:t>“Usando a tecnologia, pensando no futuro”</a:t>
            </a:r>
          </a:p>
        </p:txBody>
      </p:sp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83AC4C0A-1C7D-4577-B94F-2A28BF35C3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5969">
            <a:off x="5661894" y="2397760"/>
            <a:ext cx="868212" cy="86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11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Imagem 15" descr="Jardim com plantas&#10;&#10;Descrição gerada automaticamente">
            <a:extLst>
              <a:ext uri="{FF2B5EF4-FFF2-40B4-BE49-F238E27FC236}">
                <a16:creationId xmlns:a16="http://schemas.microsoft.com/office/drawing/2014/main" id="{B5897D52-757C-4817-B4FB-C059171E32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pt-BR" sz="4000" dirty="0">
                <a:solidFill>
                  <a:srgbClr val="FFFFFF"/>
                </a:solidFill>
                <a:latin typeface="Arial Black" panose="020B0A04020102020204" pitchFamily="34" charset="0"/>
              </a:rPr>
              <a:t>O que é?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pt-BR" sz="2000" dirty="0">
                <a:solidFill>
                  <a:srgbClr val="FFFFFF"/>
                </a:solidFill>
                <a:latin typeface="Arial Black" panose="020B0A04020102020204" pitchFamily="34" charset="0"/>
              </a:rPr>
              <a:t>Nosso produto ajuda no monitoramento de plantações familiares de morangos em estufas proporcionando dados que irão auxiliar na tomada de decisões pra uma maior produção de qualidade.</a:t>
            </a:r>
          </a:p>
        </p:txBody>
      </p:sp>
    </p:spTree>
    <p:extLst>
      <p:ext uri="{BB962C8B-B14F-4D97-AF65-F5344CB8AC3E}">
        <p14:creationId xmlns:p14="http://schemas.microsoft.com/office/powerpoint/2010/main" val="1295590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agem 12" descr="Padrão do plano de fundo&#10;&#10;Descrição gerada automaticamente">
            <a:extLst>
              <a:ext uri="{FF2B5EF4-FFF2-40B4-BE49-F238E27FC236}">
                <a16:creationId xmlns:a16="http://schemas.microsoft.com/office/drawing/2014/main" id="{181B1DC8-01A9-4EB5-8F08-C109507809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82" b="8918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pic>
        <p:nvPicPr>
          <p:cNvPr id="24" name="Imagem 23" descr="Tabela, Calendário&#10;&#10;Descrição gerada automaticamente">
            <a:extLst>
              <a:ext uri="{FF2B5EF4-FFF2-40B4-BE49-F238E27FC236}">
                <a16:creationId xmlns:a16="http://schemas.microsoft.com/office/drawing/2014/main" id="{38D8F5E5-58A9-4086-A2E0-B3EE8F5E9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44" y="2216757"/>
            <a:ext cx="10462711" cy="2424485"/>
          </a:xfrm>
          <a:prstGeom prst="rect">
            <a:avLst/>
          </a:prstGeom>
        </p:spPr>
      </p:pic>
      <p:sp>
        <p:nvSpPr>
          <p:cNvPr id="25" name="Retângulo 24">
            <a:extLst>
              <a:ext uri="{FF2B5EF4-FFF2-40B4-BE49-F238E27FC236}">
                <a16:creationId xmlns:a16="http://schemas.microsoft.com/office/drawing/2014/main" id="{A6E530CB-A7F1-4195-BA35-01CED89E7781}"/>
              </a:ext>
            </a:extLst>
          </p:cNvPr>
          <p:cNvSpPr/>
          <p:nvPr/>
        </p:nvSpPr>
        <p:spPr>
          <a:xfrm>
            <a:off x="647700" y="1981200"/>
            <a:ext cx="10972800" cy="292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2123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Padrão do plano de fundo&#10;&#10;Descrição gerada automaticamente">
            <a:extLst>
              <a:ext uri="{FF2B5EF4-FFF2-40B4-BE49-F238E27FC236}">
                <a16:creationId xmlns:a16="http://schemas.microsoft.com/office/drawing/2014/main" id="{95BF25BB-C51E-490E-958D-F847CD00FB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82" b="891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1378533C-BA43-487D-8601-A9FD1611E2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4543752"/>
              </p:ext>
            </p:extLst>
          </p:nvPr>
        </p:nvGraphicFramePr>
        <p:xfrm>
          <a:off x="443948" y="425725"/>
          <a:ext cx="11304104" cy="6006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50931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Padrão do plano de fundo&#10;&#10;Descrição gerada automaticamente">
            <a:extLst>
              <a:ext uri="{FF2B5EF4-FFF2-40B4-BE49-F238E27FC236}">
                <a16:creationId xmlns:a16="http://schemas.microsoft.com/office/drawing/2014/main" id="{45640F1D-ECB8-4445-9080-9F0F8D7CE1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82" b="891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12A69FA1-0DBC-43E9-9320-7493BEAB4E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936093"/>
              </p:ext>
            </p:extLst>
          </p:nvPr>
        </p:nvGraphicFramePr>
        <p:xfrm>
          <a:off x="480391" y="326333"/>
          <a:ext cx="11231217" cy="62053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77944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194</TotalTime>
  <Words>44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Bauhaus 93</vt:lpstr>
      <vt:lpstr>Calibri</vt:lpstr>
      <vt:lpstr>Calibri Light</vt:lpstr>
      <vt:lpstr>Tema do Office</vt:lpstr>
      <vt:lpstr>StrongBerry</vt:lpstr>
      <vt:lpstr>O que é?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Plant.ai</dc:title>
  <dc:creator>Aluno</dc:creator>
  <cp:lastModifiedBy>ROBERTA APARECIDA PIRES .</cp:lastModifiedBy>
  <cp:revision>15</cp:revision>
  <dcterms:created xsi:type="dcterms:W3CDTF">2019-10-16T20:35:20Z</dcterms:created>
  <dcterms:modified xsi:type="dcterms:W3CDTF">2021-04-09T21:04:41Z</dcterms:modified>
</cp:coreProperties>
</file>