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4" r:id="rId6"/>
    <p:sldId id="268" r:id="rId7"/>
    <p:sldId id="266" r:id="rId8"/>
    <p:sldId id="269" r:id="rId9"/>
    <p:sldId id="267" r:id="rId10"/>
    <p:sldId id="270" r:id="rId11"/>
    <p:sldId id="27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F7452-70A0-40A4-9090-845078D9DBCC}" v="2020" dt="2021-03-25T00:37:31.376"/>
    <p1510:client id="{71F24A4A-AFBB-494D-ADE6-E2073F921D54}" v="3" dt="2021-03-24T22:14:22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C507C5-2DBB-42EF-8ACA-DB8E6B3663A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6157E9-52D2-4607-B6A0-1C8D97DCF58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Location is decisive for success</a:t>
          </a:r>
          <a:endParaRPr lang="en-US"/>
        </a:p>
      </dgm:t>
    </dgm:pt>
    <dgm:pt modelId="{5FE71829-2EAC-457A-B573-AEC3C44AF3C7}" type="parTrans" cxnId="{3F2C4895-510A-4CC0-9CB3-EE3D3BC8A66B}">
      <dgm:prSet/>
      <dgm:spPr/>
      <dgm:t>
        <a:bodyPr/>
        <a:lstStyle/>
        <a:p>
          <a:endParaRPr lang="en-US"/>
        </a:p>
      </dgm:t>
    </dgm:pt>
    <dgm:pt modelId="{07396BEF-43F8-4B97-932D-51244DA455FF}" type="sibTrans" cxnId="{3F2C4895-510A-4CC0-9CB3-EE3D3BC8A66B}">
      <dgm:prSet/>
      <dgm:spPr/>
      <dgm:t>
        <a:bodyPr/>
        <a:lstStyle/>
        <a:p>
          <a:endParaRPr lang="en-US"/>
        </a:p>
      </dgm:t>
    </dgm:pt>
    <dgm:pt modelId="{DEEB93E6-514D-49E2-AB39-991B426A19D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Similar neighborhoods and clients should produce similar results</a:t>
          </a:r>
          <a:endParaRPr lang="en-US"/>
        </a:p>
      </dgm:t>
    </dgm:pt>
    <dgm:pt modelId="{62454AC3-63FC-4523-934E-98B5C436311F}" type="parTrans" cxnId="{DD95F467-25EE-4E38-B114-DC560538E1A2}">
      <dgm:prSet/>
      <dgm:spPr/>
      <dgm:t>
        <a:bodyPr/>
        <a:lstStyle/>
        <a:p>
          <a:endParaRPr lang="en-US"/>
        </a:p>
      </dgm:t>
    </dgm:pt>
    <dgm:pt modelId="{48D21117-46FF-4DD6-9C43-CDD990DA8F9D}" type="sibTrans" cxnId="{DD95F467-25EE-4E38-B114-DC560538E1A2}">
      <dgm:prSet/>
      <dgm:spPr/>
      <dgm:t>
        <a:bodyPr/>
        <a:lstStyle/>
        <a:p>
          <a:endParaRPr lang="en-US"/>
        </a:p>
      </dgm:t>
    </dgm:pt>
    <dgm:pt modelId="{A9048B69-BE63-4F02-8046-2976AA62757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Higher population density means more potential customers</a:t>
          </a:r>
          <a:endParaRPr lang="en-US"/>
        </a:p>
      </dgm:t>
    </dgm:pt>
    <dgm:pt modelId="{00308A38-41E2-4E2C-A187-F4512261E7D2}" type="parTrans" cxnId="{A1AFD04F-EE3C-4FE4-B663-1916E649A751}">
      <dgm:prSet/>
      <dgm:spPr/>
      <dgm:t>
        <a:bodyPr/>
        <a:lstStyle/>
        <a:p>
          <a:endParaRPr lang="en-US"/>
        </a:p>
      </dgm:t>
    </dgm:pt>
    <dgm:pt modelId="{B3C54070-006D-45D1-8C29-0C7A0F954A09}" type="sibTrans" cxnId="{A1AFD04F-EE3C-4FE4-B663-1916E649A751}">
      <dgm:prSet/>
      <dgm:spPr/>
      <dgm:t>
        <a:bodyPr/>
        <a:lstStyle/>
        <a:p>
          <a:endParaRPr lang="en-US"/>
        </a:p>
      </dgm:t>
    </dgm:pt>
    <dgm:pt modelId="{B032C670-2B37-4AFD-A679-ABB284317B2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Successful businesses shows the interest of a region</a:t>
          </a:r>
          <a:endParaRPr lang="en-US"/>
        </a:p>
      </dgm:t>
    </dgm:pt>
    <dgm:pt modelId="{D91F0FB1-B112-4CE7-806B-4883464B3B23}" type="parTrans" cxnId="{04B3978B-AFDD-4E6B-9CE7-6E8996BE07E7}">
      <dgm:prSet/>
      <dgm:spPr/>
      <dgm:t>
        <a:bodyPr/>
        <a:lstStyle/>
        <a:p>
          <a:endParaRPr lang="en-US"/>
        </a:p>
      </dgm:t>
    </dgm:pt>
    <dgm:pt modelId="{0F1880A8-7DEA-422F-9A7A-2F23537B9EE8}" type="sibTrans" cxnId="{04B3978B-AFDD-4E6B-9CE7-6E8996BE07E7}">
      <dgm:prSet/>
      <dgm:spPr/>
      <dgm:t>
        <a:bodyPr/>
        <a:lstStyle/>
        <a:p>
          <a:endParaRPr lang="en-US"/>
        </a:p>
      </dgm:t>
    </dgm:pt>
    <dgm:pt modelId="{7211E087-3FFD-4EA8-9644-D096301E152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Given a Pet Store in Buritis, Belo Horizonte, where should a new store be opened?</a:t>
          </a:r>
          <a:endParaRPr lang="en-US"/>
        </a:p>
      </dgm:t>
    </dgm:pt>
    <dgm:pt modelId="{EB2C714C-8D12-43C2-B8D4-C96BC17FB787}" type="parTrans" cxnId="{1E888288-6EC2-4D33-8987-0617341D6A7D}">
      <dgm:prSet/>
      <dgm:spPr/>
      <dgm:t>
        <a:bodyPr/>
        <a:lstStyle/>
        <a:p>
          <a:endParaRPr lang="en-US"/>
        </a:p>
      </dgm:t>
    </dgm:pt>
    <dgm:pt modelId="{FB5F9E1A-D8E8-46DD-8EF9-8E3124975F4B}" type="sibTrans" cxnId="{1E888288-6EC2-4D33-8987-0617341D6A7D}">
      <dgm:prSet/>
      <dgm:spPr/>
      <dgm:t>
        <a:bodyPr/>
        <a:lstStyle/>
        <a:p>
          <a:endParaRPr lang="en-US"/>
        </a:p>
      </dgm:t>
    </dgm:pt>
    <dgm:pt modelId="{9D1AB24D-5A6D-4B7D-BEC0-110385588534}" type="pres">
      <dgm:prSet presAssocID="{C5C507C5-2DBB-42EF-8ACA-DB8E6B3663A3}" presName="root" presStyleCnt="0">
        <dgm:presLayoutVars>
          <dgm:dir/>
          <dgm:resizeHandles val="exact"/>
        </dgm:presLayoutVars>
      </dgm:prSet>
      <dgm:spPr/>
    </dgm:pt>
    <dgm:pt modelId="{8EA61BD4-8782-4576-BA5F-3492F22E4497}" type="pres">
      <dgm:prSet presAssocID="{AE6157E9-52D2-4607-B6A0-1C8D97DCF586}" presName="compNode" presStyleCnt="0"/>
      <dgm:spPr/>
    </dgm:pt>
    <dgm:pt modelId="{2C15D4B5-15CA-47F1-BD62-3E778BE9FF81}" type="pres">
      <dgm:prSet presAssocID="{AE6157E9-52D2-4607-B6A0-1C8D97DCF58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32EE3EAC-0A9D-4940-9A39-CA32D058DB38}" type="pres">
      <dgm:prSet presAssocID="{AE6157E9-52D2-4607-B6A0-1C8D97DCF586}" presName="spaceRect" presStyleCnt="0"/>
      <dgm:spPr/>
    </dgm:pt>
    <dgm:pt modelId="{6ECE2B00-4497-4CBF-AE9E-576A73E9B509}" type="pres">
      <dgm:prSet presAssocID="{AE6157E9-52D2-4607-B6A0-1C8D97DCF586}" presName="textRect" presStyleLbl="revTx" presStyleIdx="0" presStyleCnt="5">
        <dgm:presLayoutVars>
          <dgm:chMax val="1"/>
          <dgm:chPref val="1"/>
        </dgm:presLayoutVars>
      </dgm:prSet>
      <dgm:spPr/>
    </dgm:pt>
    <dgm:pt modelId="{CF9897CC-6825-4B0F-9854-D05B88C1290B}" type="pres">
      <dgm:prSet presAssocID="{07396BEF-43F8-4B97-932D-51244DA455FF}" presName="sibTrans" presStyleCnt="0"/>
      <dgm:spPr/>
    </dgm:pt>
    <dgm:pt modelId="{5DDDB74B-66D3-48CF-9DC4-49CDD95D9050}" type="pres">
      <dgm:prSet presAssocID="{DEEB93E6-514D-49E2-AB39-991B426A19D8}" presName="compNode" presStyleCnt="0"/>
      <dgm:spPr/>
    </dgm:pt>
    <dgm:pt modelId="{FA6759AE-D2A6-4389-969B-456B9918E5EE}" type="pres">
      <dgm:prSet presAssocID="{DEEB93E6-514D-49E2-AB39-991B426A19D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3868C64F-2310-4E79-854D-E7091FAE1574}" type="pres">
      <dgm:prSet presAssocID="{DEEB93E6-514D-49E2-AB39-991B426A19D8}" presName="spaceRect" presStyleCnt="0"/>
      <dgm:spPr/>
    </dgm:pt>
    <dgm:pt modelId="{9627729C-96FA-4FBC-9B01-508F2C52BBC2}" type="pres">
      <dgm:prSet presAssocID="{DEEB93E6-514D-49E2-AB39-991B426A19D8}" presName="textRect" presStyleLbl="revTx" presStyleIdx="1" presStyleCnt="5">
        <dgm:presLayoutVars>
          <dgm:chMax val="1"/>
          <dgm:chPref val="1"/>
        </dgm:presLayoutVars>
      </dgm:prSet>
      <dgm:spPr/>
    </dgm:pt>
    <dgm:pt modelId="{171F7655-C2EC-43AA-8F74-9539B07229BF}" type="pres">
      <dgm:prSet presAssocID="{48D21117-46FF-4DD6-9C43-CDD990DA8F9D}" presName="sibTrans" presStyleCnt="0"/>
      <dgm:spPr/>
    </dgm:pt>
    <dgm:pt modelId="{536A026A-07E4-4CC1-95BC-D33F8DC54AD3}" type="pres">
      <dgm:prSet presAssocID="{A9048B69-BE63-4F02-8046-2976AA62757E}" presName="compNode" presStyleCnt="0"/>
      <dgm:spPr/>
    </dgm:pt>
    <dgm:pt modelId="{989C4DFA-F5D3-4CC9-929E-DF705AFE2C2C}" type="pres">
      <dgm:prSet presAssocID="{A9048B69-BE63-4F02-8046-2976AA62757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508F92A8-6B04-4986-ACBA-0F56117C10FD}" type="pres">
      <dgm:prSet presAssocID="{A9048B69-BE63-4F02-8046-2976AA62757E}" presName="spaceRect" presStyleCnt="0"/>
      <dgm:spPr/>
    </dgm:pt>
    <dgm:pt modelId="{051DA379-B42C-4931-948F-8BE9FD6F9F9F}" type="pres">
      <dgm:prSet presAssocID="{A9048B69-BE63-4F02-8046-2976AA62757E}" presName="textRect" presStyleLbl="revTx" presStyleIdx="2" presStyleCnt="5">
        <dgm:presLayoutVars>
          <dgm:chMax val="1"/>
          <dgm:chPref val="1"/>
        </dgm:presLayoutVars>
      </dgm:prSet>
      <dgm:spPr/>
    </dgm:pt>
    <dgm:pt modelId="{25FF2936-7CAC-4BCA-B20B-C1AA2F652A60}" type="pres">
      <dgm:prSet presAssocID="{B3C54070-006D-45D1-8C29-0C7A0F954A09}" presName="sibTrans" presStyleCnt="0"/>
      <dgm:spPr/>
    </dgm:pt>
    <dgm:pt modelId="{72F7104F-505A-4A48-B29E-33529F14F756}" type="pres">
      <dgm:prSet presAssocID="{B032C670-2B37-4AFD-A679-ABB284317B2E}" presName="compNode" presStyleCnt="0"/>
      <dgm:spPr/>
    </dgm:pt>
    <dgm:pt modelId="{B4E676CE-E62E-4F55-9C9B-5D877612AFA3}" type="pres">
      <dgm:prSet presAssocID="{B032C670-2B37-4AFD-A679-ABB284317B2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829E33CC-CFAA-4230-B839-C4E17451527D}" type="pres">
      <dgm:prSet presAssocID="{B032C670-2B37-4AFD-A679-ABB284317B2E}" presName="spaceRect" presStyleCnt="0"/>
      <dgm:spPr/>
    </dgm:pt>
    <dgm:pt modelId="{9293EC82-D71C-422C-A873-D028030E2098}" type="pres">
      <dgm:prSet presAssocID="{B032C670-2B37-4AFD-A679-ABB284317B2E}" presName="textRect" presStyleLbl="revTx" presStyleIdx="3" presStyleCnt="5">
        <dgm:presLayoutVars>
          <dgm:chMax val="1"/>
          <dgm:chPref val="1"/>
        </dgm:presLayoutVars>
      </dgm:prSet>
      <dgm:spPr/>
    </dgm:pt>
    <dgm:pt modelId="{434F35B9-D641-487F-8B60-A0282A5CAB5A}" type="pres">
      <dgm:prSet presAssocID="{0F1880A8-7DEA-422F-9A7A-2F23537B9EE8}" presName="sibTrans" presStyleCnt="0"/>
      <dgm:spPr/>
    </dgm:pt>
    <dgm:pt modelId="{08F3C8A4-0A9A-4A20-BB18-D194215E9D02}" type="pres">
      <dgm:prSet presAssocID="{7211E087-3FFD-4EA8-9644-D096301E1526}" presName="compNode" presStyleCnt="0"/>
      <dgm:spPr/>
    </dgm:pt>
    <dgm:pt modelId="{193587B6-11A5-4FC5-8949-AFD6B07BE5DD}" type="pres">
      <dgm:prSet presAssocID="{7211E087-3FFD-4EA8-9644-D096301E152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to"/>
        </a:ext>
      </dgm:extLst>
    </dgm:pt>
    <dgm:pt modelId="{04783091-10C4-4C6B-BDA3-060838FEFE16}" type="pres">
      <dgm:prSet presAssocID="{7211E087-3FFD-4EA8-9644-D096301E1526}" presName="spaceRect" presStyleCnt="0"/>
      <dgm:spPr/>
    </dgm:pt>
    <dgm:pt modelId="{7748EDC0-B1A0-4E4E-B60C-AEE7EDF1C4FF}" type="pres">
      <dgm:prSet presAssocID="{7211E087-3FFD-4EA8-9644-D096301E152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C165021-8927-4882-8178-C6A23D386BA5}" type="presOf" srcId="{B032C670-2B37-4AFD-A679-ABB284317B2E}" destId="{9293EC82-D71C-422C-A873-D028030E2098}" srcOrd="0" destOrd="0" presId="urn:microsoft.com/office/officeart/2018/2/layout/IconLabelList"/>
    <dgm:cxn modelId="{2232BD2F-2205-4668-8A99-94CC8315A1D2}" type="presOf" srcId="{A9048B69-BE63-4F02-8046-2976AA62757E}" destId="{051DA379-B42C-4931-948F-8BE9FD6F9F9F}" srcOrd="0" destOrd="0" presId="urn:microsoft.com/office/officeart/2018/2/layout/IconLabelList"/>
    <dgm:cxn modelId="{DD95F467-25EE-4E38-B114-DC560538E1A2}" srcId="{C5C507C5-2DBB-42EF-8ACA-DB8E6B3663A3}" destId="{DEEB93E6-514D-49E2-AB39-991B426A19D8}" srcOrd="1" destOrd="0" parTransId="{62454AC3-63FC-4523-934E-98B5C436311F}" sibTransId="{48D21117-46FF-4DD6-9C43-CDD990DA8F9D}"/>
    <dgm:cxn modelId="{A1AFD04F-EE3C-4FE4-B663-1916E649A751}" srcId="{C5C507C5-2DBB-42EF-8ACA-DB8E6B3663A3}" destId="{A9048B69-BE63-4F02-8046-2976AA62757E}" srcOrd="2" destOrd="0" parTransId="{00308A38-41E2-4E2C-A187-F4512261E7D2}" sibTransId="{B3C54070-006D-45D1-8C29-0C7A0F954A09}"/>
    <dgm:cxn modelId="{1E888288-6EC2-4D33-8987-0617341D6A7D}" srcId="{C5C507C5-2DBB-42EF-8ACA-DB8E6B3663A3}" destId="{7211E087-3FFD-4EA8-9644-D096301E1526}" srcOrd="4" destOrd="0" parTransId="{EB2C714C-8D12-43C2-B8D4-C96BC17FB787}" sibTransId="{FB5F9E1A-D8E8-46DD-8EF9-8E3124975F4B}"/>
    <dgm:cxn modelId="{04B3978B-AFDD-4E6B-9CE7-6E8996BE07E7}" srcId="{C5C507C5-2DBB-42EF-8ACA-DB8E6B3663A3}" destId="{B032C670-2B37-4AFD-A679-ABB284317B2E}" srcOrd="3" destOrd="0" parTransId="{D91F0FB1-B112-4CE7-806B-4883464B3B23}" sibTransId="{0F1880A8-7DEA-422F-9A7A-2F23537B9EE8}"/>
    <dgm:cxn modelId="{3F2C4895-510A-4CC0-9CB3-EE3D3BC8A66B}" srcId="{C5C507C5-2DBB-42EF-8ACA-DB8E6B3663A3}" destId="{AE6157E9-52D2-4607-B6A0-1C8D97DCF586}" srcOrd="0" destOrd="0" parTransId="{5FE71829-2EAC-457A-B573-AEC3C44AF3C7}" sibTransId="{07396BEF-43F8-4B97-932D-51244DA455FF}"/>
    <dgm:cxn modelId="{BEB61D9B-53A8-48C9-BB3B-803522CCF3BB}" type="presOf" srcId="{DEEB93E6-514D-49E2-AB39-991B426A19D8}" destId="{9627729C-96FA-4FBC-9B01-508F2C52BBC2}" srcOrd="0" destOrd="0" presId="urn:microsoft.com/office/officeart/2018/2/layout/IconLabelList"/>
    <dgm:cxn modelId="{FECAC8A4-50D9-4B38-8357-B8D641C22A20}" type="presOf" srcId="{C5C507C5-2DBB-42EF-8ACA-DB8E6B3663A3}" destId="{9D1AB24D-5A6D-4B7D-BEC0-110385588534}" srcOrd="0" destOrd="0" presId="urn:microsoft.com/office/officeart/2018/2/layout/IconLabelList"/>
    <dgm:cxn modelId="{AB97CDE1-1A57-48F8-BEA3-2A283E30DDEE}" type="presOf" srcId="{7211E087-3FFD-4EA8-9644-D096301E1526}" destId="{7748EDC0-B1A0-4E4E-B60C-AEE7EDF1C4FF}" srcOrd="0" destOrd="0" presId="urn:microsoft.com/office/officeart/2018/2/layout/IconLabelList"/>
    <dgm:cxn modelId="{E2A058F5-7E1F-44C9-866B-0078366CD6BA}" type="presOf" srcId="{AE6157E9-52D2-4607-B6A0-1C8D97DCF586}" destId="{6ECE2B00-4497-4CBF-AE9E-576A73E9B509}" srcOrd="0" destOrd="0" presId="urn:microsoft.com/office/officeart/2018/2/layout/IconLabelList"/>
    <dgm:cxn modelId="{36F24064-9ED7-4E5A-B326-67E8C6BF58ED}" type="presParOf" srcId="{9D1AB24D-5A6D-4B7D-BEC0-110385588534}" destId="{8EA61BD4-8782-4576-BA5F-3492F22E4497}" srcOrd="0" destOrd="0" presId="urn:microsoft.com/office/officeart/2018/2/layout/IconLabelList"/>
    <dgm:cxn modelId="{5CE2AA5B-C262-42EC-8498-CDA5483DC82A}" type="presParOf" srcId="{8EA61BD4-8782-4576-BA5F-3492F22E4497}" destId="{2C15D4B5-15CA-47F1-BD62-3E778BE9FF81}" srcOrd="0" destOrd="0" presId="urn:microsoft.com/office/officeart/2018/2/layout/IconLabelList"/>
    <dgm:cxn modelId="{C128D0EC-0825-4676-B123-DEF6E965AECD}" type="presParOf" srcId="{8EA61BD4-8782-4576-BA5F-3492F22E4497}" destId="{32EE3EAC-0A9D-4940-9A39-CA32D058DB38}" srcOrd="1" destOrd="0" presId="urn:microsoft.com/office/officeart/2018/2/layout/IconLabelList"/>
    <dgm:cxn modelId="{6333AE42-FB04-4CC0-A040-A181EB0DB93E}" type="presParOf" srcId="{8EA61BD4-8782-4576-BA5F-3492F22E4497}" destId="{6ECE2B00-4497-4CBF-AE9E-576A73E9B509}" srcOrd="2" destOrd="0" presId="urn:microsoft.com/office/officeart/2018/2/layout/IconLabelList"/>
    <dgm:cxn modelId="{F6F29603-BC3D-4845-9CBA-CEF2B18F96C2}" type="presParOf" srcId="{9D1AB24D-5A6D-4B7D-BEC0-110385588534}" destId="{CF9897CC-6825-4B0F-9854-D05B88C1290B}" srcOrd="1" destOrd="0" presId="urn:microsoft.com/office/officeart/2018/2/layout/IconLabelList"/>
    <dgm:cxn modelId="{A4AA5229-9571-45BD-829F-6D6ED5E5B738}" type="presParOf" srcId="{9D1AB24D-5A6D-4B7D-BEC0-110385588534}" destId="{5DDDB74B-66D3-48CF-9DC4-49CDD95D9050}" srcOrd="2" destOrd="0" presId="urn:microsoft.com/office/officeart/2018/2/layout/IconLabelList"/>
    <dgm:cxn modelId="{A3BA8965-32E6-4986-B233-62ECD8C49394}" type="presParOf" srcId="{5DDDB74B-66D3-48CF-9DC4-49CDD95D9050}" destId="{FA6759AE-D2A6-4389-969B-456B9918E5EE}" srcOrd="0" destOrd="0" presId="urn:microsoft.com/office/officeart/2018/2/layout/IconLabelList"/>
    <dgm:cxn modelId="{2C8677D7-3CC0-4B6D-8B7E-0C2726E99545}" type="presParOf" srcId="{5DDDB74B-66D3-48CF-9DC4-49CDD95D9050}" destId="{3868C64F-2310-4E79-854D-E7091FAE1574}" srcOrd="1" destOrd="0" presId="urn:microsoft.com/office/officeart/2018/2/layout/IconLabelList"/>
    <dgm:cxn modelId="{650F8904-CADB-4019-87F0-7836EEA4DBF6}" type="presParOf" srcId="{5DDDB74B-66D3-48CF-9DC4-49CDD95D9050}" destId="{9627729C-96FA-4FBC-9B01-508F2C52BBC2}" srcOrd="2" destOrd="0" presId="urn:microsoft.com/office/officeart/2018/2/layout/IconLabelList"/>
    <dgm:cxn modelId="{204E5F79-7891-442A-A52D-9FCE8833C3E2}" type="presParOf" srcId="{9D1AB24D-5A6D-4B7D-BEC0-110385588534}" destId="{171F7655-C2EC-43AA-8F74-9539B07229BF}" srcOrd="3" destOrd="0" presId="urn:microsoft.com/office/officeart/2018/2/layout/IconLabelList"/>
    <dgm:cxn modelId="{696FD3C0-D678-4D9F-8C96-64F0550543AE}" type="presParOf" srcId="{9D1AB24D-5A6D-4B7D-BEC0-110385588534}" destId="{536A026A-07E4-4CC1-95BC-D33F8DC54AD3}" srcOrd="4" destOrd="0" presId="urn:microsoft.com/office/officeart/2018/2/layout/IconLabelList"/>
    <dgm:cxn modelId="{EBDCAA9C-92ED-425F-A924-B049637DD6B5}" type="presParOf" srcId="{536A026A-07E4-4CC1-95BC-D33F8DC54AD3}" destId="{989C4DFA-F5D3-4CC9-929E-DF705AFE2C2C}" srcOrd="0" destOrd="0" presId="urn:microsoft.com/office/officeart/2018/2/layout/IconLabelList"/>
    <dgm:cxn modelId="{68136778-405A-4039-BA39-D89310237B42}" type="presParOf" srcId="{536A026A-07E4-4CC1-95BC-D33F8DC54AD3}" destId="{508F92A8-6B04-4986-ACBA-0F56117C10FD}" srcOrd="1" destOrd="0" presId="urn:microsoft.com/office/officeart/2018/2/layout/IconLabelList"/>
    <dgm:cxn modelId="{E066ADE2-2F10-44B7-999B-49F366F1E812}" type="presParOf" srcId="{536A026A-07E4-4CC1-95BC-D33F8DC54AD3}" destId="{051DA379-B42C-4931-948F-8BE9FD6F9F9F}" srcOrd="2" destOrd="0" presId="urn:microsoft.com/office/officeart/2018/2/layout/IconLabelList"/>
    <dgm:cxn modelId="{AE67B521-0186-45CE-AC9B-C3CD2C21BED4}" type="presParOf" srcId="{9D1AB24D-5A6D-4B7D-BEC0-110385588534}" destId="{25FF2936-7CAC-4BCA-B20B-C1AA2F652A60}" srcOrd="5" destOrd="0" presId="urn:microsoft.com/office/officeart/2018/2/layout/IconLabelList"/>
    <dgm:cxn modelId="{DAD7B56D-BA4C-439A-A5B3-EA1EB9B386EE}" type="presParOf" srcId="{9D1AB24D-5A6D-4B7D-BEC0-110385588534}" destId="{72F7104F-505A-4A48-B29E-33529F14F756}" srcOrd="6" destOrd="0" presId="urn:microsoft.com/office/officeart/2018/2/layout/IconLabelList"/>
    <dgm:cxn modelId="{0E227B29-7EFB-4E2F-BA4E-F2565D5CB710}" type="presParOf" srcId="{72F7104F-505A-4A48-B29E-33529F14F756}" destId="{B4E676CE-E62E-4F55-9C9B-5D877612AFA3}" srcOrd="0" destOrd="0" presId="urn:microsoft.com/office/officeart/2018/2/layout/IconLabelList"/>
    <dgm:cxn modelId="{F943AE22-5B48-42B6-AB2B-79F744D4A65A}" type="presParOf" srcId="{72F7104F-505A-4A48-B29E-33529F14F756}" destId="{829E33CC-CFAA-4230-B839-C4E17451527D}" srcOrd="1" destOrd="0" presId="urn:microsoft.com/office/officeart/2018/2/layout/IconLabelList"/>
    <dgm:cxn modelId="{E8883718-E981-4E09-8C29-2449B2CC7814}" type="presParOf" srcId="{72F7104F-505A-4A48-B29E-33529F14F756}" destId="{9293EC82-D71C-422C-A873-D028030E2098}" srcOrd="2" destOrd="0" presId="urn:microsoft.com/office/officeart/2018/2/layout/IconLabelList"/>
    <dgm:cxn modelId="{69791C05-694B-43EA-B5D9-538C03C335DB}" type="presParOf" srcId="{9D1AB24D-5A6D-4B7D-BEC0-110385588534}" destId="{434F35B9-D641-487F-8B60-A0282A5CAB5A}" srcOrd="7" destOrd="0" presId="urn:microsoft.com/office/officeart/2018/2/layout/IconLabelList"/>
    <dgm:cxn modelId="{4775C3C8-FF45-4F6A-8E64-B2004841062D}" type="presParOf" srcId="{9D1AB24D-5A6D-4B7D-BEC0-110385588534}" destId="{08F3C8A4-0A9A-4A20-BB18-D194215E9D02}" srcOrd="8" destOrd="0" presId="urn:microsoft.com/office/officeart/2018/2/layout/IconLabelList"/>
    <dgm:cxn modelId="{0217F004-89F6-4C05-86DC-B7EAE272AD04}" type="presParOf" srcId="{08F3C8A4-0A9A-4A20-BB18-D194215E9D02}" destId="{193587B6-11A5-4FC5-8949-AFD6B07BE5DD}" srcOrd="0" destOrd="0" presId="urn:microsoft.com/office/officeart/2018/2/layout/IconLabelList"/>
    <dgm:cxn modelId="{25C4322B-AC77-4BE9-8F15-662F3B83FCBD}" type="presParOf" srcId="{08F3C8A4-0A9A-4A20-BB18-D194215E9D02}" destId="{04783091-10C4-4C6B-BDA3-060838FEFE16}" srcOrd="1" destOrd="0" presId="urn:microsoft.com/office/officeart/2018/2/layout/IconLabelList"/>
    <dgm:cxn modelId="{5269B829-651F-4F27-A68B-D04EF65FB9A3}" type="presParOf" srcId="{08F3C8A4-0A9A-4A20-BB18-D194215E9D02}" destId="{7748EDC0-B1A0-4E4E-B60C-AEE7EDF1C4F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C6A355-E30A-4020-A86B-85458A58A4E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F16F29-8FAA-4A63-B6F9-42173EC0007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The number of “likes”, albeit sufficient for a basic analysis, is not a good measure of popularity.</a:t>
          </a:r>
          <a:endParaRPr lang="en-US"/>
        </a:p>
      </dgm:t>
    </dgm:pt>
    <dgm:pt modelId="{019AACDF-49F4-40AF-B403-8DAB50489746}" type="parTrans" cxnId="{E806A232-0229-48BB-A39A-82333B74EFD6}">
      <dgm:prSet/>
      <dgm:spPr/>
      <dgm:t>
        <a:bodyPr/>
        <a:lstStyle/>
        <a:p>
          <a:endParaRPr lang="en-US"/>
        </a:p>
      </dgm:t>
    </dgm:pt>
    <dgm:pt modelId="{A984E8D1-196F-4989-8CB1-85F30E00A096}" type="sibTrans" cxnId="{E806A232-0229-48BB-A39A-82333B74EF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7B230F-F705-4DAB-9F9D-A1DF954DCDF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Using machine learning to find the best area to open a new store should be possible if more data about the pet stores are gathered</a:t>
          </a:r>
          <a:endParaRPr lang="en-US"/>
        </a:p>
      </dgm:t>
    </dgm:pt>
    <dgm:pt modelId="{C9937A2F-DB93-425F-9043-9256F810EB79}" type="parTrans" cxnId="{C4A048FC-E0F5-4AD2-BE9A-D1B658D0B96E}">
      <dgm:prSet/>
      <dgm:spPr/>
      <dgm:t>
        <a:bodyPr/>
        <a:lstStyle/>
        <a:p>
          <a:endParaRPr lang="en-US"/>
        </a:p>
      </dgm:t>
    </dgm:pt>
    <dgm:pt modelId="{934A1831-ED81-4E4A-A143-487311328BCC}" type="sibTrans" cxnId="{C4A048FC-E0F5-4AD2-BE9A-D1B658D0B96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8893CFB-963B-408E-8864-560E2573E41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Given prior knowledge about the city and some of its neighborhoods, the results observed in this work are realistic and would not surprise a resident of the city.</a:t>
          </a:r>
          <a:endParaRPr lang="en-US"/>
        </a:p>
      </dgm:t>
    </dgm:pt>
    <dgm:pt modelId="{FD81A0A8-48DE-4F08-B8BE-7FE17418D067}" type="parTrans" cxnId="{553C66FF-8960-4D75-BC19-7EA2C3534838}">
      <dgm:prSet/>
      <dgm:spPr/>
      <dgm:t>
        <a:bodyPr/>
        <a:lstStyle/>
        <a:p>
          <a:endParaRPr lang="en-US"/>
        </a:p>
      </dgm:t>
    </dgm:pt>
    <dgm:pt modelId="{73566C70-9E8D-4CF4-A952-0DDFD072017A}" type="sibTrans" cxnId="{553C66FF-8960-4D75-BC19-7EA2C35348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0128FC-82AC-46D4-9908-5E1EF8A8851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The basis of the work could be used to develop an algorithm to find the best place to open a franchise, given a list of other places where success was found.</a:t>
          </a:r>
          <a:endParaRPr lang="en-US"/>
        </a:p>
      </dgm:t>
    </dgm:pt>
    <dgm:pt modelId="{42E0AEFD-1610-40C6-ACF7-9D8A9A991050}" type="parTrans" cxnId="{A1714BA3-88D4-473D-B732-86660702FEB7}">
      <dgm:prSet/>
      <dgm:spPr/>
      <dgm:t>
        <a:bodyPr/>
        <a:lstStyle/>
        <a:p>
          <a:endParaRPr lang="en-US"/>
        </a:p>
      </dgm:t>
    </dgm:pt>
    <dgm:pt modelId="{DE0FD913-24E3-4CA9-AD2D-1A90123E5D9E}" type="sibTrans" cxnId="{A1714BA3-88D4-473D-B732-86660702FEB7}">
      <dgm:prSet/>
      <dgm:spPr/>
      <dgm:t>
        <a:bodyPr/>
        <a:lstStyle/>
        <a:p>
          <a:endParaRPr lang="en-US"/>
        </a:p>
      </dgm:t>
    </dgm:pt>
    <dgm:pt modelId="{209D2F5E-C57C-4B30-9D44-BBE2ACB9163F}" type="pres">
      <dgm:prSet presAssocID="{4CC6A355-E30A-4020-A86B-85458A58A4E9}" presName="root" presStyleCnt="0">
        <dgm:presLayoutVars>
          <dgm:dir/>
          <dgm:resizeHandles val="exact"/>
        </dgm:presLayoutVars>
      </dgm:prSet>
      <dgm:spPr/>
    </dgm:pt>
    <dgm:pt modelId="{E38429D8-31EF-4114-91F2-1C877996A7B9}" type="pres">
      <dgm:prSet presAssocID="{4CC6A355-E30A-4020-A86B-85458A58A4E9}" presName="container" presStyleCnt="0">
        <dgm:presLayoutVars>
          <dgm:dir/>
          <dgm:resizeHandles val="exact"/>
        </dgm:presLayoutVars>
      </dgm:prSet>
      <dgm:spPr/>
    </dgm:pt>
    <dgm:pt modelId="{2F1257B7-191B-4015-B436-30BA9310CA22}" type="pres">
      <dgm:prSet presAssocID="{32F16F29-8FAA-4A63-B6F9-42173EC0007D}" presName="compNode" presStyleCnt="0"/>
      <dgm:spPr/>
    </dgm:pt>
    <dgm:pt modelId="{906BF118-F2AF-47F0-AA7F-68751D8AC2E5}" type="pres">
      <dgm:prSet presAssocID="{32F16F29-8FAA-4A63-B6F9-42173EC0007D}" presName="iconBgRect" presStyleLbl="bgShp" presStyleIdx="0" presStyleCnt="4"/>
      <dgm:spPr/>
    </dgm:pt>
    <dgm:pt modelId="{0C123A23-65D1-4FBC-B9F3-0F806F1FE06B}" type="pres">
      <dgm:prSet presAssocID="{32F16F29-8FAA-4A63-B6F9-42173EC0007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44B8C5DC-BE31-4B93-B692-4F20C651B1A2}" type="pres">
      <dgm:prSet presAssocID="{32F16F29-8FAA-4A63-B6F9-42173EC0007D}" presName="spaceRect" presStyleCnt="0"/>
      <dgm:spPr/>
    </dgm:pt>
    <dgm:pt modelId="{AEDD8B6C-B0A2-438F-8B50-46E316F2CFAB}" type="pres">
      <dgm:prSet presAssocID="{32F16F29-8FAA-4A63-B6F9-42173EC0007D}" presName="textRect" presStyleLbl="revTx" presStyleIdx="0" presStyleCnt="4">
        <dgm:presLayoutVars>
          <dgm:chMax val="1"/>
          <dgm:chPref val="1"/>
        </dgm:presLayoutVars>
      </dgm:prSet>
      <dgm:spPr/>
    </dgm:pt>
    <dgm:pt modelId="{921CD1F3-2F07-4F51-877B-6A4CF634FC91}" type="pres">
      <dgm:prSet presAssocID="{A984E8D1-196F-4989-8CB1-85F30E00A096}" presName="sibTrans" presStyleLbl="sibTrans2D1" presStyleIdx="0" presStyleCnt="0"/>
      <dgm:spPr/>
    </dgm:pt>
    <dgm:pt modelId="{CFB0B4A1-CD26-42AC-A73F-0CC6D9425A1B}" type="pres">
      <dgm:prSet presAssocID="{757B230F-F705-4DAB-9F9D-A1DF954DCDFE}" presName="compNode" presStyleCnt="0"/>
      <dgm:spPr/>
    </dgm:pt>
    <dgm:pt modelId="{D22EB309-A8BC-4A59-98A9-E4CFF89A0005}" type="pres">
      <dgm:prSet presAssocID="{757B230F-F705-4DAB-9F9D-A1DF954DCDFE}" presName="iconBgRect" presStyleLbl="bgShp" presStyleIdx="1" presStyleCnt="4"/>
      <dgm:spPr/>
    </dgm:pt>
    <dgm:pt modelId="{1F2F9575-E066-4C1C-B951-B09405D7A912}" type="pres">
      <dgm:prSet presAssocID="{757B230F-F705-4DAB-9F9D-A1DF954DCDF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to"/>
        </a:ext>
      </dgm:extLst>
    </dgm:pt>
    <dgm:pt modelId="{601E3C4E-812A-40B3-9A90-FBD7E7BD4BF4}" type="pres">
      <dgm:prSet presAssocID="{757B230F-F705-4DAB-9F9D-A1DF954DCDFE}" presName="spaceRect" presStyleCnt="0"/>
      <dgm:spPr/>
    </dgm:pt>
    <dgm:pt modelId="{D9584B1E-6827-4620-83CB-33169A7022F8}" type="pres">
      <dgm:prSet presAssocID="{757B230F-F705-4DAB-9F9D-A1DF954DCDFE}" presName="textRect" presStyleLbl="revTx" presStyleIdx="1" presStyleCnt="4">
        <dgm:presLayoutVars>
          <dgm:chMax val="1"/>
          <dgm:chPref val="1"/>
        </dgm:presLayoutVars>
      </dgm:prSet>
      <dgm:spPr/>
    </dgm:pt>
    <dgm:pt modelId="{203A7F0F-ED75-4A1F-A0D2-5E1D5CD67CC7}" type="pres">
      <dgm:prSet presAssocID="{934A1831-ED81-4E4A-A143-487311328BCC}" presName="sibTrans" presStyleLbl="sibTrans2D1" presStyleIdx="0" presStyleCnt="0"/>
      <dgm:spPr/>
    </dgm:pt>
    <dgm:pt modelId="{8CC73175-4793-45DB-9F38-305F65EE5797}" type="pres">
      <dgm:prSet presAssocID="{38893CFB-963B-408E-8864-560E2573E410}" presName="compNode" presStyleCnt="0"/>
      <dgm:spPr/>
    </dgm:pt>
    <dgm:pt modelId="{EF8EFB4A-1F95-4BE6-85A6-9683821C11E0}" type="pres">
      <dgm:prSet presAssocID="{38893CFB-963B-408E-8864-560E2573E410}" presName="iconBgRect" presStyleLbl="bgShp" presStyleIdx="2" presStyleCnt="4"/>
      <dgm:spPr/>
    </dgm:pt>
    <dgm:pt modelId="{D5321F9E-3BD5-4EB0-9E76-D958324F0E84}" type="pres">
      <dgm:prSet presAssocID="{38893CFB-963B-408E-8864-560E2573E41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dade"/>
        </a:ext>
      </dgm:extLst>
    </dgm:pt>
    <dgm:pt modelId="{56E025C2-4582-4577-82A8-13C79A377119}" type="pres">
      <dgm:prSet presAssocID="{38893CFB-963B-408E-8864-560E2573E410}" presName="spaceRect" presStyleCnt="0"/>
      <dgm:spPr/>
    </dgm:pt>
    <dgm:pt modelId="{9732C57E-BA59-4EED-BD53-FB7DF5F8FC58}" type="pres">
      <dgm:prSet presAssocID="{38893CFB-963B-408E-8864-560E2573E410}" presName="textRect" presStyleLbl="revTx" presStyleIdx="2" presStyleCnt="4">
        <dgm:presLayoutVars>
          <dgm:chMax val="1"/>
          <dgm:chPref val="1"/>
        </dgm:presLayoutVars>
      </dgm:prSet>
      <dgm:spPr/>
    </dgm:pt>
    <dgm:pt modelId="{3D4CE19C-7F7A-4A9A-BD9F-F4AAE5DA0CBF}" type="pres">
      <dgm:prSet presAssocID="{73566C70-9E8D-4CF4-A952-0DDFD072017A}" presName="sibTrans" presStyleLbl="sibTrans2D1" presStyleIdx="0" presStyleCnt="0"/>
      <dgm:spPr/>
    </dgm:pt>
    <dgm:pt modelId="{9A316D64-69C6-425F-91AC-A58D010D9487}" type="pres">
      <dgm:prSet presAssocID="{3C0128FC-82AC-46D4-9908-5E1EF8A88513}" presName="compNode" presStyleCnt="0"/>
      <dgm:spPr/>
    </dgm:pt>
    <dgm:pt modelId="{AB55CCD0-8FEC-4DA2-BE0A-EBA982C5E962}" type="pres">
      <dgm:prSet presAssocID="{3C0128FC-82AC-46D4-9908-5E1EF8A88513}" presName="iconBgRect" presStyleLbl="bgShp" presStyleIdx="3" presStyleCnt="4"/>
      <dgm:spPr/>
    </dgm:pt>
    <dgm:pt modelId="{BCBBAD78-0551-491F-AC30-BC014E40D6EA}" type="pres">
      <dgm:prSet presAssocID="{3C0128FC-82AC-46D4-9908-5E1EF8A8851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BE38ECD1-F162-4E5F-9B39-BB35206BD281}" type="pres">
      <dgm:prSet presAssocID="{3C0128FC-82AC-46D4-9908-5E1EF8A88513}" presName="spaceRect" presStyleCnt="0"/>
      <dgm:spPr/>
    </dgm:pt>
    <dgm:pt modelId="{D814F682-8D32-44AD-A6D2-62B91864CFF4}" type="pres">
      <dgm:prSet presAssocID="{3C0128FC-82AC-46D4-9908-5E1EF8A8851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806A232-0229-48BB-A39A-82333B74EFD6}" srcId="{4CC6A355-E30A-4020-A86B-85458A58A4E9}" destId="{32F16F29-8FAA-4A63-B6F9-42173EC0007D}" srcOrd="0" destOrd="0" parTransId="{019AACDF-49F4-40AF-B403-8DAB50489746}" sibTransId="{A984E8D1-196F-4989-8CB1-85F30E00A096}"/>
    <dgm:cxn modelId="{C2A86D3B-9BAE-4CE7-8C48-7BB284696090}" type="presOf" srcId="{32F16F29-8FAA-4A63-B6F9-42173EC0007D}" destId="{AEDD8B6C-B0A2-438F-8B50-46E316F2CFAB}" srcOrd="0" destOrd="0" presId="urn:microsoft.com/office/officeart/2018/2/layout/IconCircleList"/>
    <dgm:cxn modelId="{4FE6C893-A45E-4DF1-A33B-FB1EDC03896F}" type="presOf" srcId="{757B230F-F705-4DAB-9F9D-A1DF954DCDFE}" destId="{D9584B1E-6827-4620-83CB-33169A7022F8}" srcOrd="0" destOrd="0" presId="urn:microsoft.com/office/officeart/2018/2/layout/IconCircleList"/>
    <dgm:cxn modelId="{FD6FDB9A-CEC4-4157-8B48-48A106F3DA6B}" type="presOf" srcId="{A984E8D1-196F-4989-8CB1-85F30E00A096}" destId="{921CD1F3-2F07-4F51-877B-6A4CF634FC91}" srcOrd="0" destOrd="0" presId="urn:microsoft.com/office/officeart/2018/2/layout/IconCircleList"/>
    <dgm:cxn modelId="{A1714BA3-88D4-473D-B732-86660702FEB7}" srcId="{4CC6A355-E30A-4020-A86B-85458A58A4E9}" destId="{3C0128FC-82AC-46D4-9908-5E1EF8A88513}" srcOrd="3" destOrd="0" parTransId="{42E0AEFD-1610-40C6-ACF7-9D8A9A991050}" sibTransId="{DE0FD913-24E3-4CA9-AD2D-1A90123E5D9E}"/>
    <dgm:cxn modelId="{70FFB5A9-73BB-4EF5-9FF8-03F75556AE32}" type="presOf" srcId="{934A1831-ED81-4E4A-A143-487311328BCC}" destId="{203A7F0F-ED75-4A1F-A0D2-5E1D5CD67CC7}" srcOrd="0" destOrd="0" presId="urn:microsoft.com/office/officeart/2018/2/layout/IconCircleList"/>
    <dgm:cxn modelId="{5BF3BFAB-397D-427C-AF52-426DABA69927}" type="presOf" srcId="{73566C70-9E8D-4CF4-A952-0DDFD072017A}" destId="{3D4CE19C-7F7A-4A9A-BD9F-F4AAE5DA0CBF}" srcOrd="0" destOrd="0" presId="urn:microsoft.com/office/officeart/2018/2/layout/IconCircleList"/>
    <dgm:cxn modelId="{370FB9C9-3B2D-4C3E-A7E6-F7D6D3549B94}" type="presOf" srcId="{38893CFB-963B-408E-8864-560E2573E410}" destId="{9732C57E-BA59-4EED-BD53-FB7DF5F8FC58}" srcOrd="0" destOrd="0" presId="urn:microsoft.com/office/officeart/2018/2/layout/IconCircleList"/>
    <dgm:cxn modelId="{49E19FCF-12DA-41E3-A4E2-3D2E30BB7904}" type="presOf" srcId="{4CC6A355-E30A-4020-A86B-85458A58A4E9}" destId="{209D2F5E-C57C-4B30-9D44-BBE2ACB9163F}" srcOrd="0" destOrd="0" presId="urn:microsoft.com/office/officeart/2018/2/layout/IconCircleList"/>
    <dgm:cxn modelId="{C4A048FC-E0F5-4AD2-BE9A-D1B658D0B96E}" srcId="{4CC6A355-E30A-4020-A86B-85458A58A4E9}" destId="{757B230F-F705-4DAB-9F9D-A1DF954DCDFE}" srcOrd="1" destOrd="0" parTransId="{C9937A2F-DB93-425F-9043-9256F810EB79}" sibTransId="{934A1831-ED81-4E4A-A143-487311328BCC}"/>
    <dgm:cxn modelId="{D81D76FC-3782-4702-AA4C-679140AA4F67}" type="presOf" srcId="{3C0128FC-82AC-46D4-9908-5E1EF8A88513}" destId="{D814F682-8D32-44AD-A6D2-62B91864CFF4}" srcOrd="0" destOrd="0" presId="urn:microsoft.com/office/officeart/2018/2/layout/IconCircleList"/>
    <dgm:cxn modelId="{553C66FF-8960-4D75-BC19-7EA2C3534838}" srcId="{4CC6A355-E30A-4020-A86B-85458A58A4E9}" destId="{38893CFB-963B-408E-8864-560E2573E410}" srcOrd="2" destOrd="0" parTransId="{FD81A0A8-48DE-4F08-B8BE-7FE17418D067}" sibTransId="{73566C70-9E8D-4CF4-A952-0DDFD072017A}"/>
    <dgm:cxn modelId="{10ECD758-EEA0-41AD-8ADF-738B1C17075B}" type="presParOf" srcId="{209D2F5E-C57C-4B30-9D44-BBE2ACB9163F}" destId="{E38429D8-31EF-4114-91F2-1C877996A7B9}" srcOrd="0" destOrd="0" presId="urn:microsoft.com/office/officeart/2018/2/layout/IconCircleList"/>
    <dgm:cxn modelId="{17C217EF-8109-49D3-B7C0-46BB8BA28FC6}" type="presParOf" srcId="{E38429D8-31EF-4114-91F2-1C877996A7B9}" destId="{2F1257B7-191B-4015-B436-30BA9310CA22}" srcOrd="0" destOrd="0" presId="urn:microsoft.com/office/officeart/2018/2/layout/IconCircleList"/>
    <dgm:cxn modelId="{D68C311B-52EC-4A65-AD89-A65C943BD6A5}" type="presParOf" srcId="{2F1257B7-191B-4015-B436-30BA9310CA22}" destId="{906BF118-F2AF-47F0-AA7F-68751D8AC2E5}" srcOrd="0" destOrd="0" presId="urn:microsoft.com/office/officeart/2018/2/layout/IconCircleList"/>
    <dgm:cxn modelId="{18C56453-9B2C-4FB7-BC82-3FEAD26F4BB6}" type="presParOf" srcId="{2F1257B7-191B-4015-B436-30BA9310CA22}" destId="{0C123A23-65D1-4FBC-B9F3-0F806F1FE06B}" srcOrd="1" destOrd="0" presId="urn:microsoft.com/office/officeart/2018/2/layout/IconCircleList"/>
    <dgm:cxn modelId="{CB9092EC-FCB6-4496-B465-A638742FBF22}" type="presParOf" srcId="{2F1257B7-191B-4015-B436-30BA9310CA22}" destId="{44B8C5DC-BE31-4B93-B692-4F20C651B1A2}" srcOrd="2" destOrd="0" presId="urn:microsoft.com/office/officeart/2018/2/layout/IconCircleList"/>
    <dgm:cxn modelId="{4ACE6ABA-49C5-4FC5-9920-98C94BF82AB9}" type="presParOf" srcId="{2F1257B7-191B-4015-B436-30BA9310CA22}" destId="{AEDD8B6C-B0A2-438F-8B50-46E316F2CFAB}" srcOrd="3" destOrd="0" presId="urn:microsoft.com/office/officeart/2018/2/layout/IconCircleList"/>
    <dgm:cxn modelId="{32D9051B-D712-4862-9D11-1CBA6E6FE67A}" type="presParOf" srcId="{E38429D8-31EF-4114-91F2-1C877996A7B9}" destId="{921CD1F3-2F07-4F51-877B-6A4CF634FC91}" srcOrd="1" destOrd="0" presId="urn:microsoft.com/office/officeart/2018/2/layout/IconCircleList"/>
    <dgm:cxn modelId="{495209F1-98B2-46AA-BC9B-61717DC175C0}" type="presParOf" srcId="{E38429D8-31EF-4114-91F2-1C877996A7B9}" destId="{CFB0B4A1-CD26-42AC-A73F-0CC6D9425A1B}" srcOrd="2" destOrd="0" presId="urn:microsoft.com/office/officeart/2018/2/layout/IconCircleList"/>
    <dgm:cxn modelId="{CFA9D2C7-9C85-4001-9B8C-0B3F86AE2D00}" type="presParOf" srcId="{CFB0B4A1-CD26-42AC-A73F-0CC6D9425A1B}" destId="{D22EB309-A8BC-4A59-98A9-E4CFF89A0005}" srcOrd="0" destOrd="0" presId="urn:microsoft.com/office/officeart/2018/2/layout/IconCircleList"/>
    <dgm:cxn modelId="{12F8C750-6F31-4971-8DB9-D0262B7BBBC3}" type="presParOf" srcId="{CFB0B4A1-CD26-42AC-A73F-0CC6D9425A1B}" destId="{1F2F9575-E066-4C1C-B951-B09405D7A912}" srcOrd="1" destOrd="0" presId="urn:microsoft.com/office/officeart/2018/2/layout/IconCircleList"/>
    <dgm:cxn modelId="{5EE6B368-18C6-4A32-9B07-36ADA0D52ABB}" type="presParOf" srcId="{CFB0B4A1-CD26-42AC-A73F-0CC6D9425A1B}" destId="{601E3C4E-812A-40B3-9A90-FBD7E7BD4BF4}" srcOrd="2" destOrd="0" presId="urn:microsoft.com/office/officeart/2018/2/layout/IconCircleList"/>
    <dgm:cxn modelId="{52F38FDD-CD31-4DF1-A7C4-31DA15DBE505}" type="presParOf" srcId="{CFB0B4A1-CD26-42AC-A73F-0CC6D9425A1B}" destId="{D9584B1E-6827-4620-83CB-33169A7022F8}" srcOrd="3" destOrd="0" presId="urn:microsoft.com/office/officeart/2018/2/layout/IconCircleList"/>
    <dgm:cxn modelId="{FC1ADC7B-03EF-452B-B667-29E15ECA5EF8}" type="presParOf" srcId="{E38429D8-31EF-4114-91F2-1C877996A7B9}" destId="{203A7F0F-ED75-4A1F-A0D2-5E1D5CD67CC7}" srcOrd="3" destOrd="0" presId="urn:microsoft.com/office/officeart/2018/2/layout/IconCircleList"/>
    <dgm:cxn modelId="{C1F8B658-1BFB-44D4-86A9-D1955A2CAD29}" type="presParOf" srcId="{E38429D8-31EF-4114-91F2-1C877996A7B9}" destId="{8CC73175-4793-45DB-9F38-305F65EE5797}" srcOrd="4" destOrd="0" presId="urn:microsoft.com/office/officeart/2018/2/layout/IconCircleList"/>
    <dgm:cxn modelId="{7EE0BAAF-8066-4BCD-A394-62EFD6DED5F6}" type="presParOf" srcId="{8CC73175-4793-45DB-9F38-305F65EE5797}" destId="{EF8EFB4A-1F95-4BE6-85A6-9683821C11E0}" srcOrd="0" destOrd="0" presId="urn:microsoft.com/office/officeart/2018/2/layout/IconCircleList"/>
    <dgm:cxn modelId="{D4BA252B-2E3C-423D-A4B6-9FC1EF127849}" type="presParOf" srcId="{8CC73175-4793-45DB-9F38-305F65EE5797}" destId="{D5321F9E-3BD5-4EB0-9E76-D958324F0E84}" srcOrd="1" destOrd="0" presId="urn:microsoft.com/office/officeart/2018/2/layout/IconCircleList"/>
    <dgm:cxn modelId="{D5A48453-9BE4-4CF3-83B3-C3B37C09A539}" type="presParOf" srcId="{8CC73175-4793-45DB-9F38-305F65EE5797}" destId="{56E025C2-4582-4577-82A8-13C79A377119}" srcOrd="2" destOrd="0" presId="urn:microsoft.com/office/officeart/2018/2/layout/IconCircleList"/>
    <dgm:cxn modelId="{B9CE177B-A6AC-457C-AB50-61B7D65E53F7}" type="presParOf" srcId="{8CC73175-4793-45DB-9F38-305F65EE5797}" destId="{9732C57E-BA59-4EED-BD53-FB7DF5F8FC58}" srcOrd="3" destOrd="0" presId="urn:microsoft.com/office/officeart/2018/2/layout/IconCircleList"/>
    <dgm:cxn modelId="{755CC1D1-E882-4122-901F-AF0F0673AAB6}" type="presParOf" srcId="{E38429D8-31EF-4114-91F2-1C877996A7B9}" destId="{3D4CE19C-7F7A-4A9A-BD9F-F4AAE5DA0CBF}" srcOrd="5" destOrd="0" presId="urn:microsoft.com/office/officeart/2018/2/layout/IconCircleList"/>
    <dgm:cxn modelId="{C71702F9-AF24-435A-9963-9BFEA5E6C903}" type="presParOf" srcId="{E38429D8-31EF-4114-91F2-1C877996A7B9}" destId="{9A316D64-69C6-425F-91AC-A58D010D9487}" srcOrd="6" destOrd="0" presId="urn:microsoft.com/office/officeart/2018/2/layout/IconCircleList"/>
    <dgm:cxn modelId="{79EBE1C5-F739-42C8-96DD-65F1CC49800A}" type="presParOf" srcId="{9A316D64-69C6-425F-91AC-A58D010D9487}" destId="{AB55CCD0-8FEC-4DA2-BE0A-EBA982C5E962}" srcOrd="0" destOrd="0" presId="urn:microsoft.com/office/officeart/2018/2/layout/IconCircleList"/>
    <dgm:cxn modelId="{ECC2F917-17BB-4287-A57A-E99EDCB8647F}" type="presParOf" srcId="{9A316D64-69C6-425F-91AC-A58D010D9487}" destId="{BCBBAD78-0551-491F-AC30-BC014E40D6EA}" srcOrd="1" destOrd="0" presId="urn:microsoft.com/office/officeart/2018/2/layout/IconCircleList"/>
    <dgm:cxn modelId="{59C9DB54-4A88-48E3-99C7-1DC52590C2B4}" type="presParOf" srcId="{9A316D64-69C6-425F-91AC-A58D010D9487}" destId="{BE38ECD1-F162-4E5F-9B39-BB35206BD281}" srcOrd="2" destOrd="0" presId="urn:microsoft.com/office/officeart/2018/2/layout/IconCircleList"/>
    <dgm:cxn modelId="{90AAE3E9-637D-42D6-B3FB-533E08C5BB6D}" type="presParOf" srcId="{9A316D64-69C6-425F-91AC-A58D010D9487}" destId="{D814F682-8D32-44AD-A6D2-62B91864CFF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5D4B5-15CA-47F1-BD62-3E778BE9FF81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E2B00-4497-4CBF-AE9E-576A73E9B509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Location is decisive for success</a:t>
          </a:r>
          <a:endParaRPr lang="en-US" sz="1100" kern="1200"/>
        </a:p>
      </dsp:txBody>
      <dsp:txXfrm>
        <a:off x="127800" y="2355670"/>
        <a:ext cx="1800000" cy="720000"/>
      </dsp:txXfrm>
    </dsp:sp>
    <dsp:sp modelId="{FA6759AE-D2A6-4389-969B-456B9918E5EE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7729C-96FA-4FBC-9B01-508F2C52BBC2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Similar neighborhoods and clients should produce similar results</a:t>
          </a:r>
          <a:endParaRPr lang="en-US" sz="1100" kern="1200"/>
        </a:p>
      </dsp:txBody>
      <dsp:txXfrm>
        <a:off x="2242800" y="2355670"/>
        <a:ext cx="1800000" cy="720000"/>
      </dsp:txXfrm>
    </dsp:sp>
    <dsp:sp modelId="{989C4DFA-F5D3-4CC9-929E-DF705AFE2C2C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DA379-B42C-4931-948F-8BE9FD6F9F9F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Higher population density means more potential customers</a:t>
          </a:r>
          <a:endParaRPr lang="en-US" sz="1100" kern="1200"/>
        </a:p>
      </dsp:txBody>
      <dsp:txXfrm>
        <a:off x="4357800" y="2355670"/>
        <a:ext cx="1800000" cy="720000"/>
      </dsp:txXfrm>
    </dsp:sp>
    <dsp:sp modelId="{B4E676CE-E62E-4F55-9C9B-5D877612AFA3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3EC82-D71C-422C-A873-D028030E2098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Successful businesses shows the interest of a region</a:t>
          </a:r>
          <a:endParaRPr lang="en-US" sz="1100" kern="1200"/>
        </a:p>
      </dsp:txBody>
      <dsp:txXfrm>
        <a:off x="6472800" y="2355670"/>
        <a:ext cx="1800000" cy="720000"/>
      </dsp:txXfrm>
    </dsp:sp>
    <dsp:sp modelId="{193587B6-11A5-4FC5-8949-AFD6B07BE5DD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8EDC0-B1A0-4E4E-B60C-AEE7EDF1C4FF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Given a Pet Store in Buritis, Belo Horizonte, where should a new store be opened?</a:t>
          </a:r>
          <a:endParaRPr lang="en-US" sz="1100" kern="1200"/>
        </a:p>
      </dsp:txBody>
      <dsp:txXfrm>
        <a:off x="8587800" y="235567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BF118-F2AF-47F0-AA7F-68751D8AC2E5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23A23-65D1-4FBC-B9F3-0F806F1FE06B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D8B6C-B0A2-438F-8B50-46E316F2CFAB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The number of “likes”, albeit sufficient for a basic analysis, is not a good measure of popularity.</a:t>
          </a:r>
          <a:endParaRPr lang="en-US" sz="1700" kern="1200"/>
        </a:p>
      </dsp:txBody>
      <dsp:txXfrm>
        <a:off x="1834517" y="469890"/>
        <a:ext cx="3148942" cy="1335915"/>
      </dsp:txXfrm>
    </dsp:sp>
    <dsp:sp modelId="{D22EB309-A8BC-4A59-98A9-E4CFF89A0005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F9575-E066-4C1C-B951-B09405D7A912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84B1E-6827-4620-83CB-33169A7022F8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Using machine learning to find the best area to open a new store should be possible if more data about the pet stores are gathered</a:t>
          </a:r>
          <a:endParaRPr lang="en-US" sz="1700" kern="1200"/>
        </a:p>
      </dsp:txBody>
      <dsp:txXfrm>
        <a:off x="7154322" y="469890"/>
        <a:ext cx="3148942" cy="1335915"/>
      </dsp:txXfrm>
    </dsp:sp>
    <dsp:sp modelId="{EF8EFB4A-1F95-4BE6-85A6-9683821C11E0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21F9E-3BD5-4EB0-9E76-D958324F0E84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2C57E-BA59-4EED-BD53-FB7DF5F8FC58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Given prior knowledge about the city and some of its neighborhoods, the results observed in this work are realistic and would not surprise a resident of the city.</a:t>
          </a:r>
          <a:endParaRPr lang="en-US" sz="1700" kern="1200"/>
        </a:p>
      </dsp:txBody>
      <dsp:txXfrm>
        <a:off x="1834517" y="2545532"/>
        <a:ext cx="3148942" cy="1335915"/>
      </dsp:txXfrm>
    </dsp:sp>
    <dsp:sp modelId="{AB55CCD0-8FEC-4DA2-BE0A-EBA982C5E962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BAD78-0551-491F-AC30-BC014E40D6EA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4F682-8D32-44AD-A6D2-62B91864CFF4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The basis of the work could be used to develop an algorithm to find the best place to open a franchise, given a list of other places where success was found.</a:t>
          </a:r>
          <a:endParaRPr lang="en-US" sz="1700" kern="1200"/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80028" y="3376123"/>
            <a:ext cx="4515147" cy="1529232"/>
          </a:xfrm>
        </p:spPr>
        <p:txBody>
          <a:bodyPr>
            <a:normAutofit/>
          </a:bodyPr>
          <a:lstStyle/>
          <a:p>
            <a:pPr algn="r"/>
            <a:r>
              <a:rPr lang="de-DE" sz="4400">
                <a:cs typeface="Calibri Light"/>
              </a:rPr>
              <a:t>IBM Coursera Capstone</a:t>
            </a:r>
            <a:endParaRPr lang="de-DE" sz="44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29886" y="4905356"/>
            <a:ext cx="4165290" cy="617620"/>
          </a:xfrm>
        </p:spPr>
        <p:txBody>
          <a:bodyPr>
            <a:normAutofit/>
          </a:bodyPr>
          <a:lstStyle/>
          <a:p>
            <a:pPr algn="r"/>
            <a:r>
              <a:rPr lang="de-DE" sz="1900" err="1">
                <a:cs typeface="Calibri"/>
              </a:rPr>
              <a:t>Starting</a:t>
            </a:r>
            <a:r>
              <a:rPr lang="de-DE" sz="1900">
                <a:cs typeface="Calibri"/>
              </a:rPr>
              <a:t> a </a:t>
            </a:r>
            <a:r>
              <a:rPr lang="de-DE" sz="1900" err="1">
                <a:cs typeface="Calibri"/>
              </a:rPr>
              <a:t>new</a:t>
            </a:r>
            <a:r>
              <a:rPr lang="de-DE" sz="1900">
                <a:cs typeface="Calibri"/>
              </a:rPr>
              <a:t> </a:t>
            </a:r>
            <a:r>
              <a:rPr lang="de-DE" sz="1900" err="1">
                <a:cs typeface="Calibri"/>
              </a:rPr>
              <a:t>business</a:t>
            </a:r>
            <a:r>
              <a:rPr lang="de-DE" sz="1900">
                <a:cs typeface="Calibri"/>
              </a:rPr>
              <a:t> </a:t>
            </a:r>
            <a:r>
              <a:rPr lang="de-DE" sz="1900" err="1">
                <a:cs typeface="Calibri"/>
              </a:rPr>
              <a:t>with</a:t>
            </a:r>
            <a:r>
              <a:rPr lang="de-DE" sz="1900">
                <a:cs typeface="Calibri"/>
              </a:rPr>
              <a:t> Data Science</a:t>
            </a:r>
            <a:endParaRPr lang="de-DE" sz="1900"/>
          </a:p>
        </p:txBody>
      </p:sp>
      <p:pic>
        <p:nvPicPr>
          <p:cNvPr id="6" name="Imagem 7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4DEE64AC-EA27-4A1E-BE9C-D74B9D50B6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4" r="8103" b="-1"/>
          <a:stretch/>
        </p:blipFill>
        <p:spPr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35006" y="604568"/>
            <a:ext cx="4654297" cy="5577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DF668D-F80F-467A-8421-C52F63C1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31" y="985419"/>
            <a:ext cx="3785030" cy="330112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Top 5 neighborhoods</a:t>
            </a:r>
            <a:endParaRPr lang="en-US" kern="1200"/>
          </a:p>
        </p:txBody>
      </p:sp>
      <p:pic>
        <p:nvPicPr>
          <p:cNvPr id="5" name="Imagem 6" descr="Uma imagem contendo Gráfico&#10;&#10;Descrição gerada automaticamente">
            <a:extLst>
              <a:ext uri="{FF2B5EF4-FFF2-40B4-BE49-F238E27FC236}">
                <a16:creationId xmlns:a16="http://schemas.microsoft.com/office/drawing/2014/main" id="{CD61EA45-26C5-4A31-BBB8-90797D790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8667" y="603550"/>
            <a:ext cx="6399911" cy="5573413"/>
          </a:xfrm>
        </p:spPr>
      </p:pic>
    </p:spTree>
    <p:extLst>
      <p:ext uri="{BB962C8B-B14F-4D97-AF65-F5344CB8AC3E}">
        <p14:creationId xmlns:p14="http://schemas.microsoft.com/office/powerpoint/2010/main" val="357975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EBEB7-7DBF-4A19-9B74-11469F92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Conclusion</a:t>
            </a:r>
            <a:endParaRPr lang="pt-BR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5BD97DA-BB9E-4B5A-B40E-AB244E63D4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232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6A104-9881-4939-A8EC-3E5791DC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Where </a:t>
            </a:r>
            <a:r>
              <a:rPr lang="pt-BR" err="1">
                <a:cs typeface="Calibri Light"/>
              </a:rPr>
              <a:t>to</a:t>
            </a:r>
            <a:r>
              <a:rPr lang="pt-BR">
                <a:cs typeface="Calibri Light"/>
              </a:rPr>
              <a:t> start a new business?</a:t>
            </a:r>
            <a:endParaRPr lang="pt-BR"/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653838A1-6CAD-4861-B693-0FFA8BB87E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88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103794-9E8B-4EBE-B2A3-87231FAF4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pt-BR" sz="4000">
                <a:cs typeface="Calibri Light"/>
              </a:rPr>
              <a:t>Can Data Science help?</a:t>
            </a:r>
            <a:endParaRPr lang="pt-BR" sz="40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8E73BD-61AC-417B-B1C0-C27274DEA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400">
                <a:cs typeface="Calibri"/>
              </a:rPr>
              <a:t>Belo Horizonte has over 300 neighborhoods</a:t>
            </a:r>
          </a:p>
          <a:p>
            <a:r>
              <a:rPr lang="pt-BR" sz="2400">
                <a:cs typeface="Calibri"/>
              </a:rPr>
              <a:t>More than 7864 venues on Foursquare</a:t>
            </a:r>
          </a:p>
          <a:p>
            <a:r>
              <a:rPr lang="pt-BR" sz="2400">
                <a:cs typeface="Calibri"/>
              </a:rPr>
              <a:t>Only 98 Pet Stores </a:t>
            </a:r>
          </a:p>
        </p:txBody>
      </p:sp>
      <p:pic>
        <p:nvPicPr>
          <p:cNvPr id="4" name="Imagem 4" descr="Mapa&#10;&#10;Descrição gerada automaticamente">
            <a:extLst>
              <a:ext uri="{FF2B5EF4-FFF2-40B4-BE49-F238E27FC236}">
                <a16:creationId xmlns:a16="http://schemas.microsoft.com/office/drawing/2014/main" id="{84F95EEA-5565-4E6D-94C7-C94AFA04B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24" r="16390"/>
          <a:stretch/>
        </p:blipFill>
        <p:spPr>
          <a:xfrm>
            <a:off x="5510369" y="923404"/>
            <a:ext cx="6184807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893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07B405-8359-4F8F-911D-D84C20C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similar neighborhoods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C1EBA2-4572-474B-9E1E-CD3B4C388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K-means clustering can be used to group neighborhoods with similar venue types</a:t>
            </a:r>
          </a:p>
        </p:txBody>
      </p:sp>
      <p:pic>
        <p:nvPicPr>
          <p:cNvPr id="5" name="Imagem 5" descr="Tabela&#10;&#10;Descrição gerada automaticamente">
            <a:extLst>
              <a:ext uri="{FF2B5EF4-FFF2-40B4-BE49-F238E27FC236}">
                <a16:creationId xmlns:a16="http://schemas.microsoft.com/office/drawing/2014/main" id="{A5D1D19C-1F75-47DB-85EC-90CB5CFAA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108" y="2139351"/>
            <a:ext cx="7677782" cy="41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8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07B405-8359-4F8F-911D-D84C20C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2373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Choosing k with the Elbow Method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5" descr="Gráfico, Gráfico de linhas&#10;&#10;Descrição gerada automaticamente">
            <a:extLst>
              <a:ext uri="{FF2B5EF4-FFF2-40B4-BE49-F238E27FC236}">
                <a16:creationId xmlns:a16="http://schemas.microsoft.com/office/drawing/2014/main" id="{D36F411D-1177-45E8-9063-EA2449A14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31" y="2385467"/>
            <a:ext cx="5473977" cy="3885337"/>
          </a:xfrm>
          <a:prstGeom prst="rect">
            <a:avLst/>
          </a:prstGeom>
        </p:spPr>
      </p:pic>
      <p:pic>
        <p:nvPicPr>
          <p:cNvPr id="7" name="Imagem 4" descr="Gráfico, Gráfico de linhas&#10;&#10;Descrição gerada automaticamente">
            <a:extLst>
              <a:ext uri="{FF2B5EF4-FFF2-40B4-BE49-F238E27FC236}">
                <a16:creationId xmlns:a16="http://schemas.microsoft.com/office/drawing/2014/main" id="{9C70E3DE-2F08-491F-83D1-90CDA4784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528" y="2385469"/>
            <a:ext cx="5476396" cy="388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7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35006" y="604568"/>
            <a:ext cx="4654297" cy="5577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DF668D-F80F-467A-8421-C52F63C1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31" y="985419"/>
            <a:ext cx="3785030" cy="330112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Clusters results</a:t>
            </a:r>
          </a:p>
        </p:txBody>
      </p:sp>
      <p:pic>
        <p:nvPicPr>
          <p:cNvPr id="4" name="Imagem 4" descr="Mapa&#10;&#10;Descrição gerada automaticamente">
            <a:extLst>
              <a:ext uri="{FF2B5EF4-FFF2-40B4-BE49-F238E27FC236}">
                <a16:creationId xmlns:a16="http://schemas.microsoft.com/office/drawing/2014/main" id="{FEA69BA1-3093-492E-A762-A27B7CCD9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2691"/>
          <a:stretch/>
        </p:blipFill>
        <p:spPr>
          <a:xfrm>
            <a:off x="5516427" y="604568"/>
            <a:ext cx="6130640" cy="55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6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07B405-8359-4F8F-911D-D84C20C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543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Cluster results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4" descr="Tabela&#10;&#10;Descrição gerada automaticamente">
            <a:extLst>
              <a:ext uri="{FF2B5EF4-FFF2-40B4-BE49-F238E27FC236}">
                <a16:creationId xmlns:a16="http://schemas.microsoft.com/office/drawing/2014/main" id="{64157B84-25A5-4FCF-A1A6-8EEB64AED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381" y="2060013"/>
            <a:ext cx="7559614" cy="4563897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2A9B4A0-098A-4205-872E-3EF9D6F24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445" y="1210808"/>
            <a:ext cx="10515599" cy="420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chemeClr val="accent1">
                    <a:lumMod val="20000"/>
                    <a:lumOff val="80000"/>
                  </a:schemeClr>
                </a:solidFill>
              </a:rPr>
              <a:t>With a k=5 </a:t>
            </a:r>
            <a:r>
              <a:rPr lang="en-US" sz="240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Buritis</a:t>
            </a:r>
            <a:r>
              <a:rPr lang="en-US" sz="2400">
                <a:solidFill>
                  <a:schemeClr val="accent1">
                    <a:lumMod val="20000"/>
                    <a:lumOff val="80000"/>
                  </a:schemeClr>
                </a:solidFill>
              </a:rPr>
              <a:t> was placed in cluster 1, with a total 166 neighborhoods</a:t>
            </a:r>
            <a:endParaRPr lang="en-US" sz="2400" kern="1200">
              <a:solidFill>
                <a:schemeClr val="accent1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45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35006" y="604568"/>
            <a:ext cx="4654297" cy="5577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DF668D-F80F-467A-8421-C52F63C1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31" y="985419"/>
            <a:ext cx="3785030" cy="330112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Pet Stores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m 6" descr="Mapa&#10;&#10;Descrição gerada automaticamente">
            <a:extLst>
              <a:ext uri="{FF2B5EF4-FFF2-40B4-BE49-F238E27FC236}">
                <a16:creationId xmlns:a16="http://schemas.microsoft.com/office/drawing/2014/main" id="{44A1F49C-132F-4DCF-94FF-E52380360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7579" y="603550"/>
            <a:ext cx="6175179" cy="5573413"/>
          </a:xfrm>
        </p:spPr>
      </p:pic>
    </p:spTree>
    <p:extLst>
      <p:ext uri="{BB962C8B-B14F-4D97-AF65-F5344CB8AC3E}">
        <p14:creationId xmlns:p14="http://schemas.microsoft.com/office/powerpoint/2010/main" val="221194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07B405-8359-4F8F-911D-D84C20C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543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Likes/person and People/Venue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2A9B4A0-098A-4205-872E-3EF9D6F24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445" y="1210808"/>
            <a:ext cx="10515599" cy="420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chemeClr val="accent1">
                    <a:lumMod val="20000"/>
                    <a:lumOff val="80000"/>
                  </a:schemeClr>
                </a:solidFill>
              </a:rPr>
              <a:t>Both those indicators must be maximized</a:t>
            </a:r>
            <a:endParaRPr lang="en-US" sz="2400" kern="1200">
              <a:solidFill>
                <a:schemeClr val="accent1">
                  <a:lumMod val="20000"/>
                  <a:lumOff val="80000"/>
                </a:schemeClr>
              </a:solidFill>
              <a:latin typeface="+mn-lt"/>
              <a:cs typeface="Calibri"/>
            </a:endParaRPr>
          </a:p>
        </p:txBody>
      </p:sp>
      <p:pic>
        <p:nvPicPr>
          <p:cNvPr id="4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ADF47534-792B-485F-831C-D5D9D9BD3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49" y="2799695"/>
            <a:ext cx="4529527" cy="3111049"/>
          </a:xfrm>
          <a:prstGeom prst="rect">
            <a:avLst/>
          </a:prstGeom>
        </p:spPr>
      </p:pic>
      <p:pic>
        <p:nvPicPr>
          <p:cNvPr id="5" name="Imagem 6">
            <a:extLst>
              <a:ext uri="{FF2B5EF4-FFF2-40B4-BE49-F238E27FC236}">
                <a16:creationId xmlns:a16="http://schemas.microsoft.com/office/drawing/2014/main" id="{0EBC1C05-1B8B-47F8-B91C-BAB6CCFC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089" y="2123531"/>
            <a:ext cx="3661346" cy="456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40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IBM Coursera Capstone</vt:lpstr>
      <vt:lpstr>Where to start a new business?</vt:lpstr>
      <vt:lpstr>Can Data Science help?</vt:lpstr>
      <vt:lpstr>Finding similar neighborhoods</vt:lpstr>
      <vt:lpstr>Choosing k with the Elbow Method</vt:lpstr>
      <vt:lpstr>Clusters results</vt:lpstr>
      <vt:lpstr>Cluster results</vt:lpstr>
      <vt:lpstr>Pet Stores</vt:lpstr>
      <vt:lpstr>Likes/person and People/Venue</vt:lpstr>
      <vt:lpstr>Top 5 neighborhoods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55</cp:revision>
  <dcterms:created xsi:type="dcterms:W3CDTF">2021-03-24T22:12:23Z</dcterms:created>
  <dcterms:modified xsi:type="dcterms:W3CDTF">2021-03-25T00:37:50Z</dcterms:modified>
</cp:coreProperties>
</file>