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483460" y="2787400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483460" y="2442706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83460" y="2098011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83460" y="1753317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83460" y="1408623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35457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86861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38264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83460" y="2959747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83460" y="2615053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83460" y="2270358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83460" y="1925664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83460" y="1580970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09755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61159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12563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63966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6188" y="217435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72872" y="2332960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832689" y="181154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59579" y="166968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4545" y="213874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26219" y="177902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17229" y="166366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2962" y="200308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04799" y="221589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58632" y="1791478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04310" y="1714520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27124" y="203930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67688" y="215884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99770" y="201289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22563" y="216762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8014" y="192870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44428" y="1818360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12547" y="210111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35060" y="185341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46675" y="285583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98358" y="1876108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892906" y="247599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91642" y="230052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42871" y="215245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79940" y="204301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40359" y="165165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10496" y="225260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38089" y="229522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75253" y="195347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34482" y="180328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34688" y="170100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58870" y="2018937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71864" y="252150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02604" y="1988958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71377" y="2037857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70055" y="182527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18750" y="2178790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41373" y="179393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75249" y="201643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87932" y="215253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83682" y="2767937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25512" y="248637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10415" y="211556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595859" y="250187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13850" y="187007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19372" y="210866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97990" y="176661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96265" y="221945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29382" y="179036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288252" y="241312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53363" y="198725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94526" y="174329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68972" y="149668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34844" y="191058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52549" y="177262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55889" y="251027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52458" y="189137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28041" y="215600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17881" y="1827691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17319" y="215493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42711" y="195885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74793" y="2056726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452377" y="2129058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7083" y="1711577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56019" y="251406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36999" y="2265109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49595" y="1814020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644733" y="268927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81557" y="209363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681577" y="1706454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25169" y="166289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58830" y="2198372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70736" y="2932545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84446" y="2876233"/>
              <a:ext cx="49651" cy="49651"/>
            </a:xfrm>
            <a:prstGeom prst="ellipse">
              <a:avLst/>
            </a:prstGeom>
            <a:solidFill>
              <a:srgbClr val="3A5FCD">
                <a:alpha val="50196"/>
              </a:srgbClr>
            </a:solidFill>
            <a:ln w="9000" cap="rnd">
              <a:solidFill>
                <a:srgbClr val="3A5FC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620685" y="1470677"/>
              <a:ext cx="2744500" cy="1553750"/>
            </a:xfrm>
            <a:custGeom>
              <a:avLst/>
              <a:pathLst>
                <a:path w="2744500" h="1553750">
                  <a:moveTo>
                    <a:pt x="0" y="1001303"/>
                  </a:moveTo>
                  <a:lnTo>
                    <a:pt x="34740" y="1008691"/>
                  </a:lnTo>
                  <a:lnTo>
                    <a:pt x="69481" y="1014989"/>
                  </a:lnTo>
                  <a:lnTo>
                    <a:pt x="104221" y="1020186"/>
                  </a:lnTo>
                  <a:lnTo>
                    <a:pt x="138962" y="1024267"/>
                  </a:lnTo>
                  <a:lnTo>
                    <a:pt x="173702" y="1027220"/>
                  </a:lnTo>
                  <a:lnTo>
                    <a:pt x="208443" y="1029030"/>
                  </a:lnTo>
                  <a:lnTo>
                    <a:pt x="243183" y="1029682"/>
                  </a:lnTo>
                  <a:lnTo>
                    <a:pt x="277924" y="1029161"/>
                  </a:lnTo>
                  <a:lnTo>
                    <a:pt x="312664" y="1027452"/>
                  </a:lnTo>
                  <a:lnTo>
                    <a:pt x="347405" y="1024544"/>
                  </a:lnTo>
                  <a:lnTo>
                    <a:pt x="382145" y="1020429"/>
                  </a:lnTo>
                  <a:lnTo>
                    <a:pt x="416886" y="1015104"/>
                  </a:lnTo>
                  <a:lnTo>
                    <a:pt x="451626" y="1008578"/>
                  </a:lnTo>
                  <a:lnTo>
                    <a:pt x="486367" y="1000865"/>
                  </a:lnTo>
                  <a:lnTo>
                    <a:pt x="521107" y="991997"/>
                  </a:lnTo>
                  <a:lnTo>
                    <a:pt x="555848" y="982016"/>
                  </a:lnTo>
                  <a:lnTo>
                    <a:pt x="590588" y="970981"/>
                  </a:lnTo>
                  <a:lnTo>
                    <a:pt x="625329" y="958962"/>
                  </a:lnTo>
                  <a:lnTo>
                    <a:pt x="660069" y="946037"/>
                  </a:lnTo>
                  <a:lnTo>
                    <a:pt x="694810" y="932292"/>
                  </a:lnTo>
                  <a:lnTo>
                    <a:pt x="729550" y="917812"/>
                  </a:lnTo>
                  <a:lnTo>
                    <a:pt x="764291" y="902678"/>
                  </a:lnTo>
                  <a:lnTo>
                    <a:pt x="799031" y="886966"/>
                  </a:lnTo>
                  <a:lnTo>
                    <a:pt x="833772" y="870739"/>
                  </a:lnTo>
                  <a:lnTo>
                    <a:pt x="868512" y="854010"/>
                  </a:lnTo>
                  <a:lnTo>
                    <a:pt x="903253" y="836379"/>
                  </a:lnTo>
                  <a:lnTo>
                    <a:pt x="937993" y="817891"/>
                  </a:lnTo>
                  <a:lnTo>
                    <a:pt x="972734" y="798757"/>
                  </a:lnTo>
                  <a:lnTo>
                    <a:pt x="1007474" y="779226"/>
                  </a:lnTo>
                  <a:lnTo>
                    <a:pt x="1042215" y="759617"/>
                  </a:lnTo>
                  <a:lnTo>
                    <a:pt x="1076955" y="740336"/>
                  </a:lnTo>
                  <a:lnTo>
                    <a:pt x="1111696" y="721868"/>
                  </a:lnTo>
                  <a:lnTo>
                    <a:pt x="1146436" y="704979"/>
                  </a:lnTo>
                  <a:lnTo>
                    <a:pt x="1181177" y="691506"/>
                  </a:lnTo>
                  <a:lnTo>
                    <a:pt x="1215917" y="680504"/>
                  </a:lnTo>
                  <a:lnTo>
                    <a:pt x="1250658" y="670530"/>
                  </a:lnTo>
                  <a:lnTo>
                    <a:pt x="1285398" y="660492"/>
                  </a:lnTo>
                  <a:lnTo>
                    <a:pt x="1320139" y="649795"/>
                  </a:lnTo>
                  <a:lnTo>
                    <a:pt x="1354879" y="638283"/>
                  </a:lnTo>
                  <a:lnTo>
                    <a:pt x="1389620" y="626062"/>
                  </a:lnTo>
                  <a:lnTo>
                    <a:pt x="1424360" y="614198"/>
                  </a:lnTo>
                  <a:lnTo>
                    <a:pt x="1459101" y="602853"/>
                  </a:lnTo>
                  <a:lnTo>
                    <a:pt x="1493842" y="591274"/>
                  </a:lnTo>
                  <a:lnTo>
                    <a:pt x="1528582" y="578751"/>
                  </a:lnTo>
                  <a:lnTo>
                    <a:pt x="1563323" y="564822"/>
                  </a:lnTo>
                  <a:lnTo>
                    <a:pt x="1598063" y="549431"/>
                  </a:lnTo>
                  <a:lnTo>
                    <a:pt x="1632804" y="532957"/>
                  </a:lnTo>
                  <a:lnTo>
                    <a:pt x="1667544" y="516118"/>
                  </a:lnTo>
                  <a:lnTo>
                    <a:pt x="1702285" y="499809"/>
                  </a:lnTo>
                  <a:lnTo>
                    <a:pt x="1737025" y="484947"/>
                  </a:lnTo>
                  <a:lnTo>
                    <a:pt x="1771766" y="472334"/>
                  </a:lnTo>
                  <a:lnTo>
                    <a:pt x="1806506" y="461801"/>
                  </a:lnTo>
                  <a:lnTo>
                    <a:pt x="1841247" y="452302"/>
                  </a:lnTo>
                  <a:lnTo>
                    <a:pt x="1875987" y="442756"/>
                  </a:lnTo>
                  <a:lnTo>
                    <a:pt x="1910728" y="432330"/>
                  </a:lnTo>
                  <a:lnTo>
                    <a:pt x="1945468" y="420754"/>
                  </a:lnTo>
                  <a:lnTo>
                    <a:pt x="1980209" y="408487"/>
                  </a:lnTo>
                  <a:lnTo>
                    <a:pt x="2014949" y="396568"/>
                  </a:lnTo>
                  <a:lnTo>
                    <a:pt x="2049690" y="386075"/>
                  </a:lnTo>
                  <a:lnTo>
                    <a:pt x="2084430" y="376623"/>
                  </a:lnTo>
                  <a:lnTo>
                    <a:pt x="2119171" y="366956"/>
                  </a:lnTo>
                  <a:lnTo>
                    <a:pt x="2153911" y="356585"/>
                  </a:lnTo>
                  <a:lnTo>
                    <a:pt x="2188652" y="345779"/>
                  </a:lnTo>
                  <a:lnTo>
                    <a:pt x="2223392" y="334595"/>
                  </a:lnTo>
                  <a:lnTo>
                    <a:pt x="2258133" y="322807"/>
                  </a:lnTo>
                  <a:lnTo>
                    <a:pt x="2292873" y="310185"/>
                  </a:lnTo>
                  <a:lnTo>
                    <a:pt x="2327614" y="296481"/>
                  </a:lnTo>
                  <a:lnTo>
                    <a:pt x="2362354" y="281408"/>
                  </a:lnTo>
                  <a:lnTo>
                    <a:pt x="2397095" y="264656"/>
                  </a:lnTo>
                  <a:lnTo>
                    <a:pt x="2431835" y="246055"/>
                  </a:lnTo>
                  <a:lnTo>
                    <a:pt x="2466576" y="225540"/>
                  </a:lnTo>
                  <a:lnTo>
                    <a:pt x="2501316" y="203123"/>
                  </a:lnTo>
                  <a:lnTo>
                    <a:pt x="2536057" y="178872"/>
                  </a:lnTo>
                  <a:lnTo>
                    <a:pt x="2570797" y="152878"/>
                  </a:lnTo>
                  <a:lnTo>
                    <a:pt x="2605538" y="125238"/>
                  </a:lnTo>
                  <a:lnTo>
                    <a:pt x="2640278" y="96048"/>
                  </a:lnTo>
                  <a:lnTo>
                    <a:pt x="2675019" y="65394"/>
                  </a:lnTo>
                  <a:lnTo>
                    <a:pt x="2709759" y="33354"/>
                  </a:lnTo>
                  <a:lnTo>
                    <a:pt x="2744500" y="0"/>
                  </a:lnTo>
                  <a:lnTo>
                    <a:pt x="2744500" y="489454"/>
                  </a:lnTo>
                  <a:lnTo>
                    <a:pt x="2709759" y="475474"/>
                  </a:lnTo>
                  <a:lnTo>
                    <a:pt x="2675019" y="463110"/>
                  </a:lnTo>
                  <a:lnTo>
                    <a:pt x="2640278" y="452418"/>
                  </a:lnTo>
                  <a:lnTo>
                    <a:pt x="2605538" y="443462"/>
                  </a:lnTo>
                  <a:lnTo>
                    <a:pt x="2570797" y="436315"/>
                  </a:lnTo>
                  <a:lnTo>
                    <a:pt x="2536057" y="431059"/>
                  </a:lnTo>
                  <a:lnTo>
                    <a:pt x="2501316" y="427778"/>
                  </a:lnTo>
                  <a:lnTo>
                    <a:pt x="2466576" y="426548"/>
                  </a:lnTo>
                  <a:lnTo>
                    <a:pt x="2431835" y="427423"/>
                  </a:lnTo>
                  <a:lnTo>
                    <a:pt x="2397095" y="430401"/>
                  </a:lnTo>
                  <a:lnTo>
                    <a:pt x="2362354" y="435404"/>
                  </a:lnTo>
                  <a:lnTo>
                    <a:pt x="2327614" y="442252"/>
                  </a:lnTo>
                  <a:lnTo>
                    <a:pt x="2292873" y="450678"/>
                  </a:lnTo>
                  <a:lnTo>
                    <a:pt x="2258133" y="460432"/>
                  </a:lnTo>
                  <a:lnTo>
                    <a:pt x="2223392" y="471289"/>
                  </a:lnTo>
                  <a:lnTo>
                    <a:pt x="2188652" y="483041"/>
                  </a:lnTo>
                  <a:lnTo>
                    <a:pt x="2153911" y="495250"/>
                  </a:lnTo>
                  <a:lnTo>
                    <a:pt x="2119171" y="507483"/>
                  </a:lnTo>
                  <a:lnTo>
                    <a:pt x="2084430" y="520500"/>
                  </a:lnTo>
                  <a:lnTo>
                    <a:pt x="2049690" y="534371"/>
                  </a:lnTo>
                  <a:lnTo>
                    <a:pt x="2014949" y="548419"/>
                  </a:lnTo>
                  <a:lnTo>
                    <a:pt x="1980209" y="562615"/>
                  </a:lnTo>
                  <a:lnTo>
                    <a:pt x="1945468" y="577761"/>
                  </a:lnTo>
                  <a:lnTo>
                    <a:pt x="1910728" y="594545"/>
                  </a:lnTo>
                  <a:lnTo>
                    <a:pt x="1875987" y="613080"/>
                  </a:lnTo>
                  <a:lnTo>
                    <a:pt x="1841247" y="632747"/>
                  </a:lnTo>
                  <a:lnTo>
                    <a:pt x="1806506" y="652366"/>
                  </a:lnTo>
                  <a:lnTo>
                    <a:pt x="1771766" y="670505"/>
                  </a:lnTo>
                  <a:lnTo>
                    <a:pt x="1737025" y="685818"/>
                  </a:lnTo>
                  <a:lnTo>
                    <a:pt x="1702285" y="698601"/>
                  </a:lnTo>
                  <a:lnTo>
                    <a:pt x="1667544" y="709813"/>
                  </a:lnTo>
                  <a:lnTo>
                    <a:pt x="1632804" y="720286"/>
                  </a:lnTo>
                  <a:lnTo>
                    <a:pt x="1598063" y="730826"/>
                  </a:lnTo>
                  <a:lnTo>
                    <a:pt x="1563323" y="742063"/>
                  </a:lnTo>
                  <a:lnTo>
                    <a:pt x="1528582" y="754291"/>
                  </a:lnTo>
                  <a:lnTo>
                    <a:pt x="1493842" y="767363"/>
                  </a:lnTo>
                  <a:lnTo>
                    <a:pt x="1459101" y="780731"/>
                  </a:lnTo>
                  <a:lnTo>
                    <a:pt x="1424360" y="793597"/>
                  </a:lnTo>
                  <a:lnTo>
                    <a:pt x="1389620" y="805121"/>
                  </a:lnTo>
                  <a:lnTo>
                    <a:pt x="1354879" y="814189"/>
                  </a:lnTo>
                  <a:lnTo>
                    <a:pt x="1320139" y="820989"/>
                  </a:lnTo>
                  <a:lnTo>
                    <a:pt x="1285398" y="827237"/>
                  </a:lnTo>
                  <a:lnTo>
                    <a:pt x="1250658" y="834410"/>
                  </a:lnTo>
                  <a:lnTo>
                    <a:pt x="1215917" y="843545"/>
                  </a:lnTo>
                  <a:lnTo>
                    <a:pt x="1181177" y="855182"/>
                  </a:lnTo>
                  <a:lnTo>
                    <a:pt x="1146436" y="869513"/>
                  </a:lnTo>
                  <a:lnTo>
                    <a:pt x="1111696" y="886348"/>
                  </a:lnTo>
                  <a:lnTo>
                    <a:pt x="1076955" y="904437"/>
                  </a:lnTo>
                  <a:lnTo>
                    <a:pt x="1042215" y="923484"/>
                  </a:lnTo>
                  <a:lnTo>
                    <a:pt x="1007474" y="943270"/>
                  </a:lnTo>
                  <a:lnTo>
                    <a:pt x="972734" y="963498"/>
                  </a:lnTo>
                  <a:lnTo>
                    <a:pt x="937993" y="983782"/>
                  </a:lnTo>
                  <a:lnTo>
                    <a:pt x="903253" y="1003669"/>
                  </a:lnTo>
                  <a:lnTo>
                    <a:pt x="868512" y="1022664"/>
                  </a:lnTo>
                  <a:lnTo>
                    <a:pt x="833772" y="1040601"/>
                  </a:lnTo>
                  <a:lnTo>
                    <a:pt x="799031" y="1058279"/>
                  </a:lnTo>
                  <a:lnTo>
                    <a:pt x="764291" y="1075820"/>
                  </a:lnTo>
                  <a:lnTo>
                    <a:pt x="729550" y="1093294"/>
                  </a:lnTo>
                  <a:lnTo>
                    <a:pt x="694810" y="1110779"/>
                  </a:lnTo>
                  <a:lnTo>
                    <a:pt x="660069" y="1128362"/>
                  </a:lnTo>
                  <a:lnTo>
                    <a:pt x="625329" y="1146133"/>
                  </a:lnTo>
                  <a:lnTo>
                    <a:pt x="590588" y="1164182"/>
                  </a:lnTo>
                  <a:lnTo>
                    <a:pt x="555848" y="1182594"/>
                  </a:lnTo>
                  <a:lnTo>
                    <a:pt x="521107" y="1201443"/>
                  </a:lnTo>
                  <a:lnTo>
                    <a:pt x="486367" y="1220791"/>
                  </a:lnTo>
                  <a:lnTo>
                    <a:pt x="451626" y="1240687"/>
                  </a:lnTo>
                  <a:lnTo>
                    <a:pt x="416886" y="1261165"/>
                  </a:lnTo>
                  <a:lnTo>
                    <a:pt x="382145" y="1282248"/>
                  </a:lnTo>
                  <a:lnTo>
                    <a:pt x="347405" y="1303946"/>
                  </a:lnTo>
                  <a:lnTo>
                    <a:pt x="312664" y="1326263"/>
                  </a:lnTo>
                  <a:lnTo>
                    <a:pt x="277924" y="1349196"/>
                  </a:lnTo>
                  <a:lnTo>
                    <a:pt x="243183" y="1372737"/>
                  </a:lnTo>
                  <a:lnTo>
                    <a:pt x="208443" y="1396877"/>
                  </a:lnTo>
                  <a:lnTo>
                    <a:pt x="173702" y="1421606"/>
                  </a:lnTo>
                  <a:lnTo>
                    <a:pt x="138962" y="1446914"/>
                  </a:lnTo>
                  <a:lnTo>
                    <a:pt x="104221" y="1472791"/>
                  </a:lnTo>
                  <a:lnTo>
                    <a:pt x="69481" y="1499228"/>
                  </a:lnTo>
                  <a:lnTo>
                    <a:pt x="34740" y="1526216"/>
                  </a:lnTo>
                  <a:lnTo>
                    <a:pt x="0" y="155375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620685" y="1470677"/>
              <a:ext cx="2744500" cy="1029682"/>
            </a:xfrm>
            <a:custGeom>
              <a:avLst/>
              <a:pathLst>
                <a:path w="2744500" h="1029682">
                  <a:moveTo>
                    <a:pt x="0" y="1001303"/>
                  </a:moveTo>
                  <a:lnTo>
                    <a:pt x="34740" y="1008691"/>
                  </a:lnTo>
                  <a:lnTo>
                    <a:pt x="69481" y="1014989"/>
                  </a:lnTo>
                  <a:lnTo>
                    <a:pt x="104221" y="1020186"/>
                  </a:lnTo>
                  <a:lnTo>
                    <a:pt x="138962" y="1024267"/>
                  </a:lnTo>
                  <a:lnTo>
                    <a:pt x="173702" y="1027220"/>
                  </a:lnTo>
                  <a:lnTo>
                    <a:pt x="208443" y="1029030"/>
                  </a:lnTo>
                  <a:lnTo>
                    <a:pt x="243183" y="1029682"/>
                  </a:lnTo>
                  <a:lnTo>
                    <a:pt x="277924" y="1029161"/>
                  </a:lnTo>
                  <a:lnTo>
                    <a:pt x="312664" y="1027452"/>
                  </a:lnTo>
                  <a:lnTo>
                    <a:pt x="347405" y="1024544"/>
                  </a:lnTo>
                  <a:lnTo>
                    <a:pt x="382145" y="1020429"/>
                  </a:lnTo>
                  <a:lnTo>
                    <a:pt x="416886" y="1015104"/>
                  </a:lnTo>
                  <a:lnTo>
                    <a:pt x="451626" y="1008578"/>
                  </a:lnTo>
                  <a:lnTo>
                    <a:pt x="486367" y="1000865"/>
                  </a:lnTo>
                  <a:lnTo>
                    <a:pt x="521107" y="991997"/>
                  </a:lnTo>
                  <a:lnTo>
                    <a:pt x="555848" y="982016"/>
                  </a:lnTo>
                  <a:lnTo>
                    <a:pt x="590588" y="970981"/>
                  </a:lnTo>
                  <a:lnTo>
                    <a:pt x="625329" y="958962"/>
                  </a:lnTo>
                  <a:lnTo>
                    <a:pt x="660069" y="946037"/>
                  </a:lnTo>
                  <a:lnTo>
                    <a:pt x="694810" y="932292"/>
                  </a:lnTo>
                  <a:lnTo>
                    <a:pt x="729550" y="917812"/>
                  </a:lnTo>
                  <a:lnTo>
                    <a:pt x="764291" y="902678"/>
                  </a:lnTo>
                  <a:lnTo>
                    <a:pt x="799031" y="886966"/>
                  </a:lnTo>
                  <a:lnTo>
                    <a:pt x="833772" y="870739"/>
                  </a:lnTo>
                  <a:lnTo>
                    <a:pt x="868512" y="854010"/>
                  </a:lnTo>
                  <a:lnTo>
                    <a:pt x="903253" y="836379"/>
                  </a:lnTo>
                  <a:lnTo>
                    <a:pt x="937993" y="817891"/>
                  </a:lnTo>
                  <a:lnTo>
                    <a:pt x="972734" y="798757"/>
                  </a:lnTo>
                  <a:lnTo>
                    <a:pt x="1007474" y="779226"/>
                  </a:lnTo>
                  <a:lnTo>
                    <a:pt x="1042215" y="759617"/>
                  </a:lnTo>
                  <a:lnTo>
                    <a:pt x="1076955" y="740336"/>
                  </a:lnTo>
                  <a:lnTo>
                    <a:pt x="1111696" y="721868"/>
                  </a:lnTo>
                  <a:lnTo>
                    <a:pt x="1146436" y="704979"/>
                  </a:lnTo>
                  <a:lnTo>
                    <a:pt x="1181177" y="691506"/>
                  </a:lnTo>
                  <a:lnTo>
                    <a:pt x="1215917" y="680504"/>
                  </a:lnTo>
                  <a:lnTo>
                    <a:pt x="1250658" y="670530"/>
                  </a:lnTo>
                  <a:lnTo>
                    <a:pt x="1285398" y="660492"/>
                  </a:lnTo>
                  <a:lnTo>
                    <a:pt x="1320139" y="649795"/>
                  </a:lnTo>
                  <a:lnTo>
                    <a:pt x="1354879" y="638283"/>
                  </a:lnTo>
                  <a:lnTo>
                    <a:pt x="1389620" y="626062"/>
                  </a:lnTo>
                  <a:lnTo>
                    <a:pt x="1424360" y="614198"/>
                  </a:lnTo>
                  <a:lnTo>
                    <a:pt x="1459101" y="602853"/>
                  </a:lnTo>
                  <a:lnTo>
                    <a:pt x="1493842" y="591274"/>
                  </a:lnTo>
                  <a:lnTo>
                    <a:pt x="1528582" y="578751"/>
                  </a:lnTo>
                  <a:lnTo>
                    <a:pt x="1563323" y="564822"/>
                  </a:lnTo>
                  <a:lnTo>
                    <a:pt x="1598063" y="549431"/>
                  </a:lnTo>
                  <a:lnTo>
                    <a:pt x="1632804" y="532957"/>
                  </a:lnTo>
                  <a:lnTo>
                    <a:pt x="1667544" y="516118"/>
                  </a:lnTo>
                  <a:lnTo>
                    <a:pt x="1702285" y="499809"/>
                  </a:lnTo>
                  <a:lnTo>
                    <a:pt x="1737025" y="484947"/>
                  </a:lnTo>
                  <a:lnTo>
                    <a:pt x="1771766" y="472334"/>
                  </a:lnTo>
                  <a:lnTo>
                    <a:pt x="1806506" y="461801"/>
                  </a:lnTo>
                  <a:lnTo>
                    <a:pt x="1841247" y="452302"/>
                  </a:lnTo>
                  <a:lnTo>
                    <a:pt x="1875987" y="442756"/>
                  </a:lnTo>
                  <a:lnTo>
                    <a:pt x="1910728" y="432330"/>
                  </a:lnTo>
                  <a:lnTo>
                    <a:pt x="1945468" y="420754"/>
                  </a:lnTo>
                  <a:lnTo>
                    <a:pt x="1980209" y="408487"/>
                  </a:lnTo>
                  <a:lnTo>
                    <a:pt x="2014949" y="396568"/>
                  </a:lnTo>
                  <a:lnTo>
                    <a:pt x="2049690" y="386075"/>
                  </a:lnTo>
                  <a:lnTo>
                    <a:pt x="2084430" y="376623"/>
                  </a:lnTo>
                  <a:lnTo>
                    <a:pt x="2119171" y="366956"/>
                  </a:lnTo>
                  <a:lnTo>
                    <a:pt x="2153911" y="356585"/>
                  </a:lnTo>
                  <a:lnTo>
                    <a:pt x="2188652" y="345779"/>
                  </a:lnTo>
                  <a:lnTo>
                    <a:pt x="2223392" y="334595"/>
                  </a:lnTo>
                  <a:lnTo>
                    <a:pt x="2258133" y="322807"/>
                  </a:lnTo>
                  <a:lnTo>
                    <a:pt x="2292873" y="310185"/>
                  </a:lnTo>
                  <a:lnTo>
                    <a:pt x="2327614" y="296481"/>
                  </a:lnTo>
                  <a:lnTo>
                    <a:pt x="2362354" y="281408"/>
                  </a:lnTo>
                  <a:lnTo>
                    <a:pt x="2397095" y="264656"/>
                  </a:lnTo>
                  <a:lnTo>
                    <a:pt x="2431835" y="246055"/>
                  </a:lnTo>
                  <a:lnTo>
                    <a:pt x="2466576" y="225540"/>
                  </a:lnTo>
                  <a:lnTo>
                    <a:pt x="2501316" y="203123"/>
                  </a:lnTo>
                  <a:lnTo>
                    <a:pt x="2536057" y="178872"/>
                  </a:lnTo>
                  <a:lnTo>
                    <a:pt x="2570797" y="152878"/>
                  </a:lnTo>
                  <a:lnTo>
                    <a:pt x="2605538" y="125238"/>
                  </a:lnTo>
                  <a:lnTo>
                    <a:pt x="2640278" y="96048"/>
                  </a:lnTo>
                  <a:lnTo>
                    <a:pt x="2675019" y="65394"/>
                  </a:lnTo>
                  <a:lnTo>
                    <a:pt x="2709759" y="33354"/>
                  </a:lnTo>
                  <a:lnTo>
                    <a:pt x="27445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620685" y="1897226"/>
              <a:ext cx="2744500" cy="1127201"/>
            </a:xfrm>
            <a:custGeom>
              <a:avLst/>
              <a:pathLst>
                <a:path w="2744500" h="1127201">
                  <a:moveTo>
                    <a:pt x="2744500" y="62905"/>
                  </a:moveTo>
                  <a:lnTo>
                    <a:pt x="2709759" y="48925"/>
                  </a:lnTo>
                  <a:lnTo>
                    <a:pt x="2675019" y="36561"/>
                  </a:lnTo>
                  <a:lnTo>
                    <a:pt x="2640278" y="25869"/>
                  </a:lnTo>
                  <a:lnTo>
                    <a:pt x="2605538" y="16913"/>
                  </a:lnTo>
                  <a:lnTo>
                    <a:pt x="2570797" y="9767"/>
                  </a:lnTo>
                  <a:lnTo>
                    <a:pt x="2536057" y="4511"/>
                  </a:lnTo>
                  <a:lnTo>
                    <a:pt x="2501316" y="1229"/>
                  </a:lnTo>
                  <a:lnTo>
                    <a:pt x="2466576" y="0"/>
                  </a:lnTo>
                  <a:lnTo>
                    <a:pt x="2431835" y="874"/>
                  </a:lnTo>
                  <a:lnTo>
                    <a:pt x="2397095" y="3853"/>
                  </a:lnTo>
                  <a:lnTo>
                    <a:pt x="2362354" y="8856"/>
                  </a:lnTo>
                  <a:lnTo>
                    <a:pt x="2327614" y="15703"/>
                  </a:lnTo>
                  <a:lnTo>
                    <a:pt x="2292873" y="24129"/>
                  </a:lnTo>
                  <a:lnTo>
                    <a:pt x="2258133" y="33884"/>
                  </a:lnTo>
                  <a:lnTo>
                    <a:pt x="2223392" y="44740"/>
                  </a:lnTo>
                  <a:lnTo>
                    <a:pt x="2188652" y="56492"/>
                  </a:lnTo>
                  <a:lnTo>
                    <a:pt x="2153911" y="68702"/>
                  </a:lnTo>
                  <a:lnTo>
                    <a:pt x="2119171" y="80934"/>
                  </a:lnTo>
                  <a:lnTo>
                    <a:pt x="2084430" y="93951"/>
                  </a:lnTo>
                  <a:lnTo>
                    <a:pt x="2049690" y="107822"/>
                  </a:lnTo>
                  <a:lnTo>
                    <a:pt x="2014949" y="121870"/>
                  </a:lnTo>
                  <a:lnTo>
                    <a:pt x="1980209" y="136066"/>
                  </a:lnTo>
                  <a:lnTo>
                    <a:pt x="1945468" y="151212"/>
                  </a:lnTo>
                  <a:lnTo>
                    <a:pt x="1910728" y="167996"/>
                  </a:lnTo>
                  <a:lnTo>
                    <a:pt x="1875987" y="186531"/>
                  </a:lnTo>
                  <a:lnTo>
                    <a:pt x="1841247" y="206198"/>
                  </a:lnTo>
                  <a:lnTo>
                    <a:pt x="1806506" y="225817"/>
                  </a:lnTo>
                  <a:lnTo>
                    <a:pt x="1771766" y="243957"/>
                  </a:lnTo>
                  <a:lnTo>
                    <a:pt x="1737025" y="259269"/>
                  </a:lnTo>
                  <a:lnTo>
                    <a:pt x="1702285" y="272052"/>
                  </a:lnTo>
                  <a:lnTo>
                    <a:pt x="1667544" y="283264"/>
                  </a:lnTo>
                  <a:lnTo>
                    <a:pt x="1632804" y="293737"/>
                  </a:lnTo>
                  <a:lnTo>
                    <a:pt x="1598063" y="304277"/>
                  </a:lnTo>
                  <a:lnTo>
                    <a:pt x="1563323" y="315515"/>
                  </a:lnTo>
                  <a:lnTo>
                    <a:pt x="1528582" y="327742"/>
                  </a:lnTo>
                  <a:lnTo>
                    <a:pt x="1493842" y="340814"/>
                  </a:lnTo>
                  <a:lnTo>
                    <a:pt x="1459101" y="354182"/>
                  </a:lnTo>
                  <a:lnTo>
                    <a:pt x="1424360" y="367048"/>
                  </a:lnTo>
                  <a:lnTo>
                    <a:pt x="1389620" y="378572"/>
                  </a:lnTo>
                  <a:lnTo>
                    <a:pt x="1354879" y="387640"/>
                  </a:lnTo>
                  <a:lnTo>
                    <a:pt x="1320139" y="394440"/>
                  </a:lnTo>
                  <a:lnTo>
                    <a:pt x="1285398" y="400688"/>
                  </a:lnTo>
                  <a:lnTo>
                    <a:pt x="1250658" y="407862"/>
                  </a:lnTo>
                  <a:lnTo>
                    <a:pt x="1215917" y="416996"/>
                  </a:lnTo>
                  <a:lnTo>
                    <a:pt x="1181177" y="428634"/>
                  </a:lnTo>
                  <a:lnTo>
                    <a:pt x="1146436" y="442964"/>
                  </a:lnTo>
                  <a:lnTo>
                    <a:pt x="1111696" y="459799"/>
                  </a:lnTo>
                  <a:lnTo>
                    <a:pt x="1076955" y="477888"/>
                  </a:lnTo>
                  <a:lnTo>
                    <a:pt x="1042215" y="496935"/>
                  </a:lnTo>
                  <a:lnTo>
                    <a:pt x="1007474" y="516722"/>
                  </a:lnTo>
                  <a:lnTo>
                    <a:pt x="972734" y="536949"/>
                  </a:lnTo>
                  <a:lnTo>
                    <a:pt x="937993" y="557234"/>
                  </a:lnTo>
                  <a:lnTo>
                    <a:pt x="903253" y="577120"/>
                  </a:lnTo>
                  <a:lnTo>
                    <a:pt x="868512" y="596115"/>
                  </a:lnTo>
                  <a:lnTo>
                    <a:pt x="833772" y="614052"/>
                  </a:lnTo>
                  <a:lnTo>
                    <a:pt x="799031" y="631730"/>
                  </a:lnTo>
                  <a:lnTo>
                    <a:pt x="764291" y="649271"/>
                  </a:lnTo>
                  <a:lnTo>
                    <a:pt x="729550" y="666745"/>
                  </a:lnTo>
                  <a:lnTo>
                    <a:pt x="694810" y="684230"/>
                  </a:lnTo>
                  <a:lnTo>
                    <a:pt x="660069" y="701813"/>
                  </a:lnTo>
                  <a:lnTo>
                    <a:pt x="625329" y="719584"/>
                  </a:lnTo>
                  <a:lnTo>
                    <a:pt x="590588" y="737634"/>
                  </a:lnTo>
                  <a:lnTo>
                    <a:pt x="555848" y="756045"/>
                  </a:lnTo>
                  <a:lnTo>
                    <a:pt x="521107" y="774894"/>
                  </a:lnTo>
                  <a:lnTo>
                    <a:pt x="486367" y="794242"/>
                  </a:lnTo>
                  <a:lnTo>
                    <a:pt x="451626" y="814138"/>
                  </a:lnTo>
                  <a:lnTo>
                    <a:pt x="416886" y="834616"/>
                  </a:lnTo>
                  <a:lnTo>
                    <a:pt x="382145" y="855699"/>
                  </a:lnTo>
                  <a:lnTo>
                    <a:pt x="347405" y="877398"/>
                  </a:lnTo>
                  <a:lnTo>
                    <a:pt x="312664" y="899715"/>
                  </a:lnTo>
                  <a:lnTo>
                    <a:pt x="277924" y="922647"/>
                  </a:lnTo>
                  <a:lnTo>
                    <a:pt x="243183" y="946188"/>
                  </a:lnTo>
                  <a:lnTo>
                    <a:pt x="208443" y="970328"/>
                  </a:lnTo>
                  <a:lnTo>
                    <a:pt x="173702" y="995057"/>
                  </a:lnTo>
                  <a:lnTo>
                    <a:pt x="138962" y="1020365"/>
                  </a:lnTo>
                  <a:lnTo>
                    <a:pt x="104221" y="1046242"/>
                  </a:lnTo>
                  <a:lnTo>
                    <a:pt x="69481" y="1072679"/>
                  </a:lnTo>
                  <a:lnTo>
                    <a:pt x="34740" y="1099668"/>
                  </a:lnTo>
                  <a:lnTo>
                    <a:pt x="0" y="11272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620685" y="1715404"/>
              <a:ext cx="2744500" cy="1032799"/>
            </a:xfrm>
            <a:custGeom>
              <a:avLst/>
              <a:pathLst>
                <a:path w="2744500" h="1032799">
                  <a:moveTo>
                    <a:pt x="0" y="1032799"/>
                  </a:moveTo>
                  <a:lnTo>
                    <a:pt x="34740" y="1022727"/>
                  </a:lnTo>
                  <a:lnTo>
                    <a:pt x="69481" y="1012381"/>
                  </a:lnTo>
                  <a:lnTo>
                    <a:pt x="104221" y="1001761"/>
                  </a:lnTo>
                  <a:lnTo>
                    <a:pt x="138962" y="990864"/>
                  </a:lnTo>
                  <a:lnTo>
                    <a:pt x="173702" y="979686"/>
                  </a:lnTo>
                  <a:lnTo>
                    <a:pt x="208443" y="968227"/>
                  </a:lnTo>
                  <a:lnTo>
                    <a:pt x="243183" y="956482"/>
                  </a:lnTo>
                  <a:lnTo>
                    <a:pt x="277924" y="944451"/>
                  </a:lnTo>
                  <a:lnTo>
                    <a:pt x="312664" y="932131"/>
                  </a:lnTo>
                  <a:lnTo>
                    <a:pt x="347405" y="919518"/>
                  </a:lnTo>
                  <a:lnTo>
                    <a:pt x="382145" y="906611"/>
                  </a:lnTo>
                  <a:lnTo>
                    <a:pt x="416886" y="893408"/>
                  </a:lnTo>
                  <a:lnTo>
                    <a:pt x="451626" y="879905"/>
                  </a:lnTo>
                  <a:lnTo>
                    <a:pt x="486367" y="866101"/>
                  </a:lnTo>
                  <a:lnTo>
                    <a:pt x="521107" y="851993"/>
                  </a:lnTo>
                  <a:lnTo>
                    <a:pt x="555848" y="837578"/>
                  </a:lnTo>
                  <a:lnTo>
                    <a:pt x="590588" y="822855"/>
                  </a:lnTo>
                  <a:lnTo>
                    <a:pt x="625329" y="807820"/>
                  </a:lnTo>
                  <a:lnTo>
                    <a:pt x="660069" y="792472"/>
                  </a:lnTo>
                  <a:lnTo>
                    <a:pt x="694810" y="776808"/>
                  </a:lnTo>
                  <a:lnTo>
                    <a:pt x="729550" y="760826"/>
                  </a:lnTo>
                  <a:lnTo>
                    <a:pt x="764291" y="744522"/>
                  </a:lnTo>
                  <a:lnTo>
                    <a:pt x="799031" y="727895"/>
                  </a:lnTo>
                  <a:lnTo>
                    <a:pt x="833772" y="710943"/>
                  </a:lnTo>
                  <a:lnTo>
                    <a:pt x="868512" y="693610"/>
                  </a:lnTo>
                  <a:lnTo>
                    <a:pt x="903253" y="675297"/>
                  </a:lnTo>
                  <a:lnTo>
                    <a:pt x="937993" y="656110"/>
                  </a:lnTo>
                  <a:lnTo>
                    <a:pt x="972734" y="636401"/>
                  </a:lnTo>
                  <a:lnTo>
                    <a:pt x="1007474" y="616521"/>
                  </a:lnTo>
                  <a:lnTo>
                    <a:pt x="1042215" y="596823"/>
                  </a:lnTo>
                  <a:lnTo>
                    <a:pt x="1076955" y="577659"/>
                  </a:lnTo>
                  <a:lnTo>
                    <a:pt x="1111696" y="559381"/>
                  </a:lnTo>
                  <a:lnTo>
                    <a:pt x="1146436" y="542519"/>
                  </a:lnTo>
                  <a:lnTo>
                    <a:pt x="1181177" y="528617"/>
                  </a:lnTo>
                  <a:lnTo>
                    <a:pt x="1215917" y="517297"/>
                  </a:lnTo>
                  <a:lnTo>
                    <a:pt x="1250658" y="507743"/>
                  </a:lnTo>
                  <a:lnTo>
                    <a:pt x="1285398" y="499138"/>
                  </a:lnTo>
                  <a:lnTo>
                    <a:pt x="1320139" y="490665"/>
                  </a:lnTo>
                  <a:lnTo>
                    <a:pt x="1354879" y="481509"/>
                  </a:lnTo>
                  <a:lnTo>
                    <a:pt x="1389620" y="470864"/>
                  </a:lnTo>
                  <a:lnTo>
                    <a:pt x="1424360" y="459170"/>
                  </a:lnTo>
                  <a:lnTo>
                    <a:pt x="1459101" y="447065"/>
                  </a:lnTo>
                  <a:lnTo>
                    <a:pt x="1493842" y="434591"/>
                  </a:lnTo>
                  <a:lnTo>
                    <a:pt x="1528582" y="421794"/>
                  </a:lnTo>
                  <a:lnTo>
                    <a:pt x="1563323" y="408716"/>
                  </a:lnTo>
                  <a:lnTo>
                    <a:pt x="1598063" y="395401"/>
                  </a:lnTo>
                  <a:lnTo>
                    <a:pt x="1632804" y="381894"/>
                  </a:lnTo>
                  <a:lnTo>
                    <a:pt x="1667544" y="368239"/>
                  </a:lnTo>
                  <a:lnTo>
                    <a:pt x="1702285" y="354478"/>
                  </a:lnTo>
                  <a:lnTo>
                    <a:pt x="1737025" y="340655"/>
                  </a:lnTo>
                  <a:lnTo>
                    <a:pt x="1771766" y="326693"/>
                  </a:lnTo>
                  <a:lnTo>
                    <a:pt x="1806506" y="312356"/>
                  </a:lnTo>
                  <a:lnTo>
                    <a:pt x="1841247" y="297797"/>
                  </a:lnTo>
                  <a:lnTo>
                    <a:pt x="1875987" y="283191"/>
                  </a:lnTo>
                  <a:lnTo>
                    <a:pt x="1910728" y="268710"/>
                  </a:lnTo>
                  <a:lnTo>
                    <a:pt x="1945468" y="254530"/>
                  </a:lnTo>
                  <a:lnTo>
                    <a:pt x="1980209" y="240824"/>
                  </a:lnTo>
                  <a:lnTo>
                    <a:pt x="2014949" y="227767"/>
                  </a:lnTo>
                  <a:lnTo>
                    <a:pt x="2049690" y="215496"/>
                  </a:lnTo>
                  <a:lnTo>
                    <a:pt x="2084430" y="203834"/>
                  </a:lnTo>
                  <a:lnTo>
                    <a:pt x="2119171" y="192493"/>
                  </a:lnTo>
                  <a:lnTo>
                    <a:pt x="2153911" y="181191"/>
                  </a:lnTo>
                  <a:lnTo>
                    <a:pt x="2188652" y="169683"/>
                  </a:lnTo>
                  <a:lnTo>
                    <a:pt x="2223392" y="158215"/>
                  </a:lnTo>
                  <a:lnTo>
                    <a:pt x="2258133" y="146893"/>
                  </a:lnTo>
                  <a:lnTo>
                    <a:pt x="2292873" y="135705"/>
                  </a:lnTo>
                  <a:lnTo>
                    <a:pt x="2327614" y="124639"/>
                  </a:lnTo>
                  <a:lnTo>
                    <a:pt x="2362354" y="113679"/>
                  </a:lnTo>
                  <a:lnTo>
                    <a:pt x="2397095" y="102802"/>
                  </a:lnTo>
                  <a:lnTo>
                    <a:pt x="2431835" y="92012"/>
                  </a:lnTo>
                  <a:lnTo>
                    <a:pt x="2466576" y="81317"/>
                  </a:lnTo>
                  <a:lnTo>
                    <a:pt x="2501316" y="70724"/>
                  </a:lnTo>
                  <a:lnTo>
                    <a:pt x="2536057" y="60239"/>
                  </a:lnTo>
                  <a:lnTo>
                    <a:pt x="2570797" y="49870"/>
                  </a:lnTo>
                  <a:lnTo>
                    <a:pt x="2605538" y="39623"/>
                  </a:lnTo>
                  <a:lnTo>
                    <a:pt x="2640278" y="29506"/>
                  </a:lnTo>
                  <a:lnTo>
                    <a:pt x="2675019" y="19525"/>
                  </a:lnTo>
                  <a:lnTo>
                    <a:pt x="2709759" y="9687"/>
                  </a:lnTo>
                  <a:lnTo>
                    <a:pt x="274450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483460" y="3102115"/>
              <a:ext cx="3018950" cy="0"/>
            </a:xfrm>
            <a:custGeom>
              <a:avLst/>
              <a:pathLst>
                <a:path w="3018950" h="0">
                  <a:moveTo>
                    <a:pt x="0" y="0"/>
                  </a:moveTo>
                  <a:lnTo>
                    <a:pt x="3018950" y="0"/>
                  </a:lnTo>
                  <a:lnTo>
                    <a:pt x="30189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483460" y="1392990"/>
              <a:ext cx="0" cy="1709125"/>
            </a:xfrm>
            <a:custGeom>
              <a:avLst/>
              <a:pathLst>
                <a:path w="0" h="1709125">
                  <a:moveTo>
                    <a:pt x="0" y="1709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364950" y="2921220"/>
              <a:ext cx="5588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309070" y="2575216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253190" y="2230522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97310" y="1885828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1430" y="1541134"/>
              <a:ext cx="27940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539905" y="3161689"/>
              <a:ext cx="13970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91309" y="3161689"/>
              <a:ext cx="13970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214773" y="3161689"/>
              <a:ext cx="19558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38236" y="3161689"/>
              <a:ext cx="25146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100.0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151052" y="3263278"/>
              <a:ext cx="168376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Test totales por mil habitantes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-48106" y="2184114"/>
              <a:ext cx="2122307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Casos totales por millón de habitantes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483460" y="1166102"/>
              <a:ext cx="2800889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Relación entre test y casos totales en varios países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483460" y="942406"/>
              <a:ext cx="325842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¿El número de test aumenta el número de casos?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-2639696" y="3462171"/>
              <a:ext cx="714210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Fuente: Roser, M., Ritchie, H., Ortiz-Ospina, E. y Hasell, J. (2020). Coronavirus Pandemic (COVID-19). Disponible en: https://ourworldindata.org/coronavirus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2021-01-14T18:25:21Z</dcterms:modified>
  <cp:category/>
</cp:coreProperties>
</file>