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281" r:id="rId5"/>
    <p:sldId id="354" r:id="rId6"/>
    <p:sldId id="353" r:id="rId7"/>
    <p:sldId id="369" r:id="rId8"/>
    <p:sldId id="371" r:id="rId9"/>
    <p:sldId id="372" r:id="rId10"/>
    <p:sldId id="374" r:id="rId11"/>
    <p:sldId id="373" r:id="rId12"/>
    <p:sldId id="361" r:id="rId13"/>
    <p:sldId id="362" r:id="rId14"/>
    <p:sldId id="375" r:id="rId15"/>
    <p:sldId id="363" r:id="rId16"/>
    <p:sldId id="376" r:id="rId17"/>
    <p:sldId id="365" r:id="rId18"/>
    <p:sldId id="366" r:id="rId19"/>
    <p:sldId id="377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purl.oclc.org/ooxml/drawingml/main" xmlns:r="http://purl.oclc.org/ooxml/officeDocument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81B10556-D0AD-45CF-BAAE-1249B9F6A1C6}" v="20" dt="2022-03-09T15:39:21.595"/>
  </p1510:revLst>
</p1510:revInfo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9.005%" autoAdjust="0"/>
    <p:restoredTop sz="94.66%"/>
  </p:normalViewPr>
  <p:slideViewPr>
    <p:cSldViewPr snapToGrid="0">
      <p:cViewPr varScale="1">
        <p:scale>
          <a:sx n="108" d="100"/>
          <a:sy n="108" d="100"/>
        </p:scale>
        <p:origin x="480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tableStyles" Target="tableStyles.xml"/><Relationship Id="rId3" Type="http://purl.oclc.org/ooxml/officeDocument/relationships/customXml" Target="../customXml/item3.xml"/><Relationship Id="rId21" Type="http://purl.oclc.org/ooxml/officeDocument/relationships/notesMaster" Target="notesMasters/notesMaster1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theme" Target="theme/theme1.xml"/><Relationship Id="rId2" Type="http://purl.oclc.org/ooxml/officeDocument/relationships/customXml" Target="../customXml/item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schemas.microsoft.com/office/2018/10/relationships/authors" Target="authors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viewProps" Target="viewProps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presProps" Target="presProps.xml"/><Relationship Id="rId28" Type="http://schemas.microsoft.com/office/2015/10/relationships/revisionInfo" Target="revisionInfo.xml"/><Relationship Id="rId10" Type="http://purl.oclc.org/ooxml/officeDocument/relationships/slide" Target="slides/slide6.xml"/><Relationship Id="rId19" Type="http://purl.oclc.org/ooxml/officeDocument/relationships/slide" Target="slides/slide15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Jules VRANCKX" userId="9d18c6373603ad4f" providerId="LiveId" clId="{81B10556-D0AD-45CF-BAAE-1249B9F6A1C6}"/>
    <pc:docChg chg="undo redo custSel addSld delSld modSld sldOrd modMainMaster">
      <pc:chgData name="Jules VRANCKX" userId="9d18c6373603ad4f" providerId="LiveId" clId="{81B10556-D0AD-45CF-BAAE-1249B9F6A1C6}" dt="2022-03-09T15:44:11.352" v="3636" actId="729"/>
      <pc:docMkLst>
        <pc:docMk/>
      </pc:docMkLst>
      <pc:sldChg chg="addSp delSp modSp mod ord">
        <pc:chgData name="Jules VRANCKX" userId="9d18c6373603ad4f" providerId="LiveId" clId="{81B10556-D0AD-45CF-BAAE-1249B9F6A1C6}" dt="2022-03-09T14:42:24.054" v="708" actId="20577"/>
        <pc:sldMkLst>
          <pc:docMk/>
          <pc:sldMk cId="1471384650" sldId="354"/>
        </pc:sldMkLst>
        <pc:spChg chg="mod">
          <ac:chgData name="Jules VRANCKX" userId="9d18c6373603ad4f" providerId="LiveId" clId="{81B10556-D0AD-45CF-BAAE-1249B9F6A1C6}" dt="2022-03-09T14:42:24.054" v="708" actId="20577"/>
          <ac:spMkLst>
            <pc:docMk/>
            <pc:sldMk cId="1471384650" sldId="354"/>
            <ac:spMk id="3" creationId="{04141C1E-7FB9-4FD0-9195-B9ADFD18ADC1}"/>
          </ac:spMkLst>
        </pc:spChg>
        <pc:spChg chg="add del mod">
          <ac:chgData name="Jules VRANCKX" userId="9d18c6373603ad4f" providerId="LiveId" clId="{81B10556-D0AD-45CF-BAAE-1249B9F6A1C6}" dt="2022-03-09T14:35:36.009" v="47" actId="931"/>
          <ac:spMkLst>
            <pc:docMk/>
            <pc:sldMk cId="1471384650" sldId="354"/>
            <ac:spMk id="6" creationId="{F9FF19F3-0BE5-49EF-B9E5-7D78EA437417}"/>
          </ac:spMkLst>
        </pc:spChg>
        <pc:spChg chg="add del mod">
          <ac:chgData name="Jules VRANCKX" userId="9d18c6373603ad4f" providerId="LiveId" clId="{81B10556-D0AD-45CF-BAAE-1249B9F6A1C6}" dt="2022-03-09T14:36:27.678" v="50" actId="931"/>
          <ac:spMkLst>
            <pc:docMk/>
            <pc:sldMk cId="1471384650" sldId="354"/>
            <ac:spMk id="8" creationId="{F638D602-34E9-433B-A5E9-CB03AED6D6ED}"/>
          </ac:spMkLst>
        </pc:spChg>
        <pc:picChg chg="add mod">
          <ac:chgData name="Jules VRANCKX" userId="9d18c6373603ad4f" providerId="LiveId" clId="{81B10556-D0AD-45CF-BAAE-1249B9F6A1C6}" dt="2022-03-09T14:35:42.691" v="49" actId="1076"/>
          <ac:picMkLst>
            <pc:docMk/>
            <pc:sldMk cId="1471384650" sldId="354"/>
            <ac:picMk id="10" creationId="{573F911A-AC1B-436C-BE1E-C6F8AA0AA56C}"/>
          </ac:picMkLst>
        </pc:picChg>
        <pc:picChg chg="add mod modCrop">
          <ac:chgData name="Jules VRANCKX" userId="9d18c6373603ad4f" providerId="LiveId" clId="{81B10556-D0AD-45CF-BAAE-1249B9F6A1C6}" dt="2022-03-09T14:36:41.700" v="54" actId="1076"/>
          <ac:picMkLst>
            <pc:docMk/>
            <pc:sldMk cId="1471384650" sldId="354"/>
            <ac:picMk id="12" creationId="{E3DFCC75-52B4-4BF0-A7FB-772DF3CC697F}"/>
          </ac:picMkLst>
        </pc:picChg>
        <pc:picChg chg="del">
          <ac:chgData name="Jules VRANCKX" userId="9d18c6373603ad4f" providerId="LiveId" clId="{81B10556-D0AD-45CF-BAAE-1249B9F6A1C6}" dt="2022-03-09T14:34:19.708" v="45" actId="478"/>
          <ac:picMkLst>
            <pc:docMk/>
            <pc:sldMk cId="1471384650" sldId="354"/>
            <ac:picMk id="18" creationId="{1A615CC8-9DF3-484C-8E7E-BA035F939002}"/>
          </ac:picMkLst>
        </pc:picChg>
        <pc:picChg chg="del">
          <ac:chgData name="Jules VRANCKX" userId="9d18c6373603ad4f" providerId="LiveId" clId="{81B10556-D0AD-45CF-BAAE-1249B9F6A1C6}" dt="2022-03-09T14:34:20.935" v="46" actId="478"/>
          <ac:picMkLst>
            <pc:docMk/>
            <pc:sldMk cId="1471384650" sldId="354"/>
            <ac:picMk id="27" creationId="{778123A3-1887-4297-BB48-CD597C4677B3}"/>
          </ac:picMkLst>
        </pc:picChg>
      </pc:sldChg>
      <pc:sldChg chg="modSp mod ord">
        <pc:chgData name="Jules VRANCKX" userId="9d18c6373603ad4f" providerId="LiveId" clId="{81B10556-D0AD-45CF-BAAE-1249B9F6A1C6}" dt="2022-03-09T14:37:14.670" v="60" actId="20578"/>
        <pc:sldMkLst>
          <pc:docMk/>
          <pc:sldMk cId="1947640270" sldId="362"/>
        </pc:sldMkLst>
        <pc:spChg chg="mod">
          <ac:chgData name="Jules VRANCKX" userId="9d18c6373603ad4f" providerId="LiveId" clId="{81B10556-D0AD-45CF-BAAE-1249B9F6A1C6}" dt="2022-03-09T14:34:08.704" v="42" actId="5793"/>
          <ac:spMkLst>
            <pc:docMk/>
            <pc:sldMk cId="1947640270" sldId="362"/>
            <ac:spMk id="12" creationId="{3D88E8B5-C20C-47A1-9C22-B545284DA4A4}"/>
          </ac:spMkLst>
        </pc:spChg>
      </pc:sldChg>
      <pc:sldChg chg="addSp delSp modSp mod">
        <pc:chgData name="Jules VRANCKX" userId="9d18c6373603ad4f" providerId="LiveId" clId="{81B10556-D0AD-45CF-BAAE-1249B9F6A1C6}" dt="2022-03-09T14:33:44.844" v="26" actId="20577"/>
        <pc:sldMkLst>
          <pc:docMk/>
          <pc:sldMk cId="1460808941" sldId="363"/>
        </pc:sldMkLst>
        <pc:spChg chg="add mod">
          <ac:chgData name="Jules VRANCKX" userId="9d18c6373603ad4f" providerId="LiveId" clId="{81B10556-D0AD-45CF-BAAE-1249B9F6A1C6}" dt="2022-03-09T14:32:54.493" v="0" actId="478"/>
          <ac:spMkLst>
            <pc:docMk/>
            <pc:sldMk cId="1460808941" sldId="363"/>
            <ac:spMk id="4" creationId="{7F4AF89C-2231-411B-91F6-3197EAE308F4}"/>
          </ac:spMkLst>
        </pc:spChg>
        <pc:spChg chg="mod">
          <ac:chgData name="Jules VRANCKX" userId="9d18c6373603ad4f" providerId="LiveId" clId="{81B10556-D0AD-45CF-BAAE-1249B9F6A1C6}" dt="2022-03-09T14:33:37.811" v="3" actId="20577"/>
          <ac:spMkLst>
            <pc:docMk/>
            <pc:sldMk cId="1460808941" sldId="363"/>
            <ac:spMk id="13" creationId="{E205B217-8183-4076-A009-A93B01FC3744}"/>
          </ac:spMkLst>
        </pc:spChg>
        <pc:spChg chg="del">
          <ac:chgData name="Jules VRANCKX" userId="9d18c6373603ad4f" providerId="LiveId" clId="{81B10556-D0AD-45CF-BAAE-1249B9F6A1C6}" dt="2022-03-09T14:32:54.493" v="0" actId="478"/>
          <ac:spMkLst>
            <pc:docMk/>
            <pc:sldMk cId="1460808941" sldId="363"/>
            <ac:spMk id="14" creationId="{D7F57BF9-5B99-4D8E-9855-18C6FD7BB0EE}"/>
          </ac:spMkLst>
        </pc:spChg>
        <pc:spChg chg="mod">
          <ac:chgData name="Jules VRANCKX" userId="9d18c6373603ad4f" providerId="LiveId" clId="{81B10556-D0AD-45CF-BAAE-1249B9F6A1C6}" dt="2022-03-09T14:33:44.844" v="26" actId="20577"/>
          <ac:spMkLst>
            <pc:docMk/>
            <pc:sldMk cId="1460808941" sldId="363"/>
            <ac:spMk id="15" creationId="{8891D156-FB7C-4C78-B73A-E34105B8EEC6}"/>
          </ac:spMkLst>
        </pc:spChg>
        <pc:picChg chg="add mod">
          <ac:chgData name="Jules VRANCKX" userId="9d18c6373603ad4f" providerId="LiveId" clId="{81B10556-D0AD-45CF-BAAE-1249B9F6A1C6}" dt="2022-03-09T14:33:34.905" v="2" actId="1076"/>
          <ac:picMkLst>
            <pc:docMk/>
            <pc:sldMk cId="1460808941" sldId="363"/>
            <ac:picMk id="6" creationId="{2CF490ED-BAF3-4806-8AA0-B2753054906B}"/>
          </ac:picMkLst>
        </pc:picChg>
      </pc:sldChg>
      <pc:sldChg chg="modSp add mod">
        <pc:chgData name="Jules VRANCKX" userId="9d18c6373603ad4f" providerId="LiveId" clId="{81B10556-D0AD-45CF-BAAE-1249B9F6A1C6}" dt="2022-03-09T14:37:07.598" v="57" actId="20577"/>
        <pc:sldMkLst>
          <pc:docMk/>
          <pc:sldMk cId="1138979973" sldId="364"/>
        </pc:sldMkLst>
        <pc:spChg chg="mod">
          <ac:chgData name="Jules VRANCKX" userId="9d18c6373603ad4f" providerId="LiveId" clId="{81B10556-D0AD-45CF-BAAE-1249B9F6A1C6}" dt="2022-03-09T14:37:07.598" v="57" actId="20577"/>
          <ac:spMkLst>
            <pc:docMk/>
            <pc:sldMk cId="1138979973" sldId="364"/>
            <ac:spMk id="2" creationId="{626D3A99-BC9D-4DC2-BE1B-9E2C93EDD294}"/>
          </ac:spMkLst>
        </pc:spChg>
      </pc:sldChg>
      <pc:sldChg chg="modSp add mod">
        <pc:chgData name="Jules VRANCKX" userId="9d18c6373603ad4f" providerId="LiveId" clId="{81B10556-D0AD-45CF-BAAE-1249B9F6A1C6}" dt="2022-03-09T14:38:24.624" v="275" actId="20577"/>
        <pc:sldMkLst>
          <pc:docMk/>
          <pc:sldMk cId="3289931505" sldId="365"/>
        </pc:sldMkLst>
        <pc:spChg chg="mod">
          <ac:chgData name="Jules VRANCKX" userId="9d18c6373603ad4f" providerId="LiveId" clId="{81B10556-D0AD-45CF-BAAE-1249B9F6A1C6}" dt="2022-03-09T14:37:34.153" v="104" actId="20577"/>
          <ac:spMkLst>
            <pc:docMk/>
            <pc:sldMk cId="3289931505" sldId="365"/>
            <ac:spMk id="2" creationId="{A5E209E4-B947-4446-AD42-C1B3A0C1F583}"/>
          </ac:spMkLst>
        </pc:spChg>
        <pc:spChg chg="mod">
          <ac:chgData name="Jules VRANCKX" userId="9d18c6373603ad4f" providerId="LiveId" clId="{81B10556-D0AD-45CF-BAAE-1249B9F6A1C6}" dt="2022-03-09T14:38:12.067" v="231" actId="20577"/>
          <ac:spMkLst>
            <pc:docMk/>
            <pc:sldMk cId="3289931505" sldId="365"/>
            <ac:spMk id="12" creationId="{3D88E8B5-C20C-47A1-9C22-B545284DA4A4}"/>
          </ac:spMkLst>
        </pc:spChg>
        <pc:spChg chg="mod">
          <ac:chgData name="Jules VRANCKX" userId="9d18c6373603ad4f" providerId="LiveId" clId="{81B10556-D0AD-45CF-BAAE-1249B9F6A1C6}" dt="2022-03-09T14:38:24.624" v="275" actId="20577"/>
          <ac:spMkLst>
            <pc:docMk/>
            <pc:sldMk cId="3289931505" sldId="365"/>
            <ac:spMk id="13" creationId="{E205B217-8183-4076-A009-A93B01FC3744}"/>
          </ac:spMkLst>
        </pc:spChg>
        <pc:spChg chg="mod">
          <ac:chgData name="Jules VRANCKX" userId="9d18c6373603ad4f" providerId="LiveId" clId="{81B10556-D0AD-45CF-BAAE-1249B9F6A1C6}" dt="2022-03-09T14:37:48.707" v="148" actId="20577"/>
          <ac:spMkLst>
            <pc:docMk/>
            <pc:sldMk cId="3289931505" sldId="365"/>
            <ac:spMk id="14" creationId="{D7F57BF9-5B99-4D8E-9855-18C6FD7BB0EE}"/>
          </ac:spMkLst>
        </pc:spChg>
        <pc:spChg chg="mod">
          <ac:chgData name="Jules VRANCKX" userId="9d18c6373603ad4f" providerId="LiveId" clId="{81B10556-D0AD-45CF-BAAE-1249B9F6A1C6}" dt="2022-03-09T14:38:01.362" v="193" actId="20577"/>
          <ac:spMkLst>
            <pc:docMk/>
            <pc:sldMk cId="3289931505" sldId="365"/>
            <ac:spMk id="15" creationId="{8891D156-FB7C-4C78-B73A-E34105B8EEC6}"/>
          </ac:spMkLst>
        </pc:spChg>
      </pc:sldChg>
      <pc:sldChg chg="delSp add mod">
        <pc:chgData name="Jules VRANCKX" userId="9d18c6373603ad4f" providerId="LiveId" clId="{81B10556-D0AD-45CF-BAAE-1249B9F6A1C6}" dt="2022-03-09T14:38:33.526" v="277" actId="478"/>
        <pc:sldMkLst>
          <pc:docMk/>
          <pc:sldMk cId="816459605" sldId="366"/>
        </pc:sldMkLst>
        <pc:picChg chg="del">
          <ac:chgData name="Jules VRANCKX" userId="9d18c6373603ad4f" providerId="LiveId" clId="{81B10556-D0AD-45CF-BAAE-1249B9F6A1C6}" dt="2022-03-09T14:38:33.526" v="277" actId="478"/>
          <ac:picMkLst>
            <pc:docMk/>
            <pc:sldMk cId="816459605" sldId="366"/>
            <ac:picMk id="6" creationId="{2CF490ED-BAF3-4806-8AA0-B2753054906B}"/>
          </ac:picMkLst>
        </pc:picChg>
      </pc:sldChg>
      <pc:sldChg chg="modSp add mod">
        <pc:chgData name="Jules VRANCKX" userId="9d18c6373603ad4f" providerId="LiveId" clId="{81B10556-D0AD-45CF-BAAE-1249B9F6A1C6}" dt="2022-03-09T14:38:47.091" v="317" actId="20577"/>
        <pc:sldMkLst>
          <pc:docMk/>
          <pc:sldMk cId="1493227871" sldId="367"/>
        </pc:sldMkLst>
        <pc:spChg chg="mod">
          <ac:chgData name="Jules VRANCKX" userId="9d18c6373603ad4f" providerId="LiveId" clId="{81B10556-D0AD-45CF-BAAE-1249B9F6A1C6}" dt="2022-03-09T14:38:47.091" v="317" actId="20577"/>
          <ac:spMkLst>
            <pc:docMk/>
            <pc:sldMk cId="1493227871" sldId="367"/>
            <ac:spMk id="2" creationId="{626D3A99-BC9D-4DC2-BE1B-9E2C93EDD294}"/>
          </ac:spMkLst>
        </pc:spChg>
      </pc:sldChg>
      <pc:sldChg chg="modSp add mod">
        <pc:chgData name="Jules VRANCKX" userId="9d18c6373603ad4f" providerId="LiveId" clId="{81B10556-D0AD-45CF-BAAE-1249B9F6A1C6}" dt="2022-03-09T14:38:54.350" v="327" actId="20577"/>
        <pc:sldMkLst>
          <pc:docMk/>
          <pc:sldMk cId="2973234006" sldId="368"/>
        </pc:sldMkLst>
        <pc:spChg chg="mod">
          <ac:chgData name="Jules VRANCKX" userId="9d18c6373603ad4f" providerId="LiveId" clId="{81B10556-D0AD-45CF-BAAE-1249B9F6A1C6}" dt="2022-03-09T14:38:54.350" v="327" actId="20577"/>
          <ac:spMkLst>
            <pc:docMk/>
            <pc:sldMk cId="2973234006" sldId="368"/>
            <ac:spMk id="2" creationId="{626D3A99-BC9D-4DC2-BE1B-9E2C93EDD294}"/>
          </ac:spMkLst>
        </pc:spChg>
      </pc:sldChg>
      <pc:sldChg chg="addSp delSp modSp add mod">
        <pc:chgData name="Jules VRANCKX" userId="9d18c6373603ad4f" providerId="LiveId" clId="{81B10556-D0AD-45CF-BAAE-1249B9F6A1C6}" dt="2022-03-09T15:07:41.839" v="1542" actId="20577"/>
        <pc:sldMkLst>
          <pc:docMk/>
          <pc:sldMk cId="291040031" sldId="369"/>
        </pc:sldMkLst>
        <pc:spChg chg="mod">
          <ac:chgData name="Jules VRANCKX" userId="9d18c6373603ad4f" providerId="LiveId" clId="{81B10556-D0AD-45CF-BAAE-1249B9F6A1C6}" dt="2022-03-09T15:00:35.896" v="1020" actId="20577"/>
          <ac:spMkLst>
            <pc:docMk/>
            <pc:sldMk cId="291040031" sldId="369"/>
            <ac:spMk id="2" creationId="{A5E209E4-B947-4446-AD42-C1B3A0C1F583}"/>
          </ac:spMkLst>
        </pc:spChg>
        <pc:spChg chg="add del mod">
          <ac:chgData name="Jules VRANCKX" userId="9d18c6373603ad4f" providerId="LiveId" clId="{81B10556-D0AD-45CF-BAAE-1249B9F6A1C6}" dt="2022-03-09T15:06:25.182" v="1419" actId="478"/>
          <ac:spMkLst>
            <pc:docMk/>
            <pc:sldMk cId="291040031" sldId="369"/>
            <ac:spMk id="4" creationId="{347602E4-1AB7-490B-9710-17FE7796001F}"/>
          </ac:spMkLst>
        </pc:spChg>
        <pc:spChg chg="mod">
          <ac:chgData name="Jules VRANCKX" userId="9d18c6373603ad4f" providerId="LiveId" clId="{81B10556-D0AD-45CF-BAAE-1249B9F6A1C6}" dt="2022-03-09T15:06:56.905" v="1441" actId="20577"/>
          <ac:spMkLst>
            <pc:docMk/>
            <pc:sldMk cId="291040031" sldId="369"/>
            <ac:spMk id="12" creationId="{3D88E8B5-C20C-47A1-9C22-B545284DA4A4}"/>
          </ac:spMkLst>
        </pc:spChg>
        <pc:spChg chg="mod">
          <ac:chgData name="Jules VRANCKX" userId="9d18c6373603ad4f" providerId="LiveId" clId="{81B10556-D0AD-45CF-BAAE-1249B9F6A1C6}" dt="2022-03-09T15:07:41.839" v="1542" actId="20577"/>
          <ac:spMkLst>
            <pc:docMk/>
            <pc:sldMk cId="291040031" sldId="369"/>
            <ac:spMk id="13" creationId="{E205B217-8183-4076-A009-A93B01FC3744}"/>
          </ac:spMkLst>
        </pc:spChg>
        <pc:spChg chg="mod">
          <ac:chgData name="Jules VRANCKX" userId="9d18c6373603ad4f" providerId="LiveId" clId="{81B10556-D0AD-45CF-BAAE-1249B9F6A1C6}" dt="2022-03-09T15:06:45.510" v="1437" actId="20577"/>
          <ac:spMkLst>
            <pc:docMk/>
            <pc:sldMk cId="291040031" sldId="369"/>
            <ac:spMk id="14" creationId="{D7F57BF9-5B99-4D8E-9855-18C6FD7BB0EE}"/>
          </ac:spMkLst>
        </pc:spChg>
        <pc:spChg chg="add del mod">
          <ac:chgData name="Jules VRANCKX" userId="9d18c6373603ad4f" providerId="LiveId" clId="{81B10556-D0AD-45CF-BAAE-1249B9F6A1C6}" dt="2022-03-09T15:07:11.030" v="1454" actId="20577"/>
          <ac:spMkLst>
            <pc:docMk/>
            <pc:sldMk cId="291040031" sldId="369"/>
            <ac:spMk id="15" creationId="{8891D156-FB7C-4C78-B73A-E34105B8EEC6}"/>
          </ac:spMkLst>
        </pc:spChg>
        <pc:spChg chg="add del mod">
          <ac:chgData name="Jules VRANCKX" userId="9d18c6373603ad4f" providerId="LiveId" clId="{81B10556-D0AD-45CF-BAAE-1249B9F6A1C6}" dt="2022-03-09T15:06:26.598" v="1421"/>
          <ac:spMkLst>
            <pc:docMk/>
            <pc:sldMk cId="291040031" sldId="369"/>
            <ac:spMk id="17" creationId="{292CA4A5-AD09-4DA3-9557-B05E823274AC}"/>
          </ac:spMkLst>
        </pc:spChg>
      </pc:sldChg>
      <pc:sldChg chg="new del">
        <pc:chgData name="Jules VRANCKX" userId="9d18c6373603ad4f" providerId="LiveId" clId="{81B10556-D0AD-45CF-BAAE-1249B9F6A1C6}" dt="2022-03-09T14:43:05.786" v="710" actId="47"/>
        <pc:sldMkLst>
          <pc:docMk/>
          <pc:sldMk cId="327130933" sldId="369"/>
        </pc:sldMkLst>
      </pc:sldChg>
      <pc:sldChg chg="modSp add del mod">
        <pc:chgData name="Jules VRANCKX" userId="9d18c6373603ad4f" providerId="LiveId" clId="{81B10556-D0AD-45CF-BAAE-1249B9F6A1C6}" dt="2022-03-09T14:47:13.701" v="790" actId="47"/>
        <pc:sldMkLst>
          <pc:docMk/>
          <pc:sldMk cId="517265551" sldId="369"/>
        </pc:sldMkLst>
        <pc:spChg chg="mod">
          <ac:chgData name="Jules VRANCKX" userId="9d18c6373603ad4f" providerId="LiveId" clId="{81B10556-D0AD-45CF-BAAE-1249B9F6A1C6}" dt="2022-03-09T14:43:25.726" v="773" actId="20577"/>
          <ac:spMkLst>
            <pc:docMk/>
            <pc:sldMk cId="517265551" sldId="369"/>
            <ac:spMk id="2" creationId="{A5E209E4-B947-4446-AD42-C1B3A0C1F583}"/>
          </ac:spMkLst>
        </pc:spChg>
        <pc:spChg chg="mod">
          <ac:chgData name="Jules VRANCKX" userId="9d18c6373603ad4f" providerId="LiveId" clId="{81B10556-D0AD-45CF-BAAE-1249B9F6A1C6}" dt="2022-03-09T14:45:40.523" v="789" actId="20577"/>
          <ac:spMkLst>
            <pc:docMk/>
            <pc:sldMk cId="517265551" sldId="369"/>
            <ac:spMk id="14" creationId="{D7F57BF9-5B99-4D8E-9855-18C6FD7BB0EE}"/>
          </ac:spMkLst>
        </pc:spChg>
      </pc:sldChg>
      <pc:sldChg chg="modSp add del mod">
        <pc:chgData name="Jules VRANCKX" userId="9d18c6373603ad4f" providerId="LiveId" clId="{81B10556-D0AD-45CF-BAAE-1249B9F6A1C6}" dt="2022-03-09T15:15:53.500" v="2376" actId="47"/>
        <pc:sldMkLst>
          <pc:docMk/>
          <pc:sldMk cId="2711214551" sldId="370"/>
        </pc:sldMkLst>
        <pc:spChg chg="mod">
          <ac:chgData name="Jules VRANCKX" userId="9d18c6373603ad4f" providerId="LiveId" clId="{81B10556-D0AD-45CF-BAAE-1249B9F6A1C6}" dt="2022-03-09T14:51:12.472" v="818" actId="20577"/>
          <ac:spMkLst>
            <pc:docMk/>
            <pc:sldMk cId="2711214551" sldId="370"/>
            <ac:spMk id="2" creationId="{A5E209E4-B947-4446-AD42-C1B3A0C1F583}"/>
          </ac:spMkLst>
        </pc:spChg>
      </pc:sldChg>
      <pc:sldChg chg="modSp add mod">
        <pc:chgData name="Jules VRANCKX" userId="9d18c6373603ad4f" providerId="LiveId" clId="{81B10556-D0AD-45CF-BAAE-1249B9F6A1C6}" dt="2022-03-09T15:41:35.099" v="3635" actId="20577"/>
        <pc:sldMkLst>
          <pc:docMk/>
          <pc:sldMk cId="4055647278" sldId="371"/>
        </pc:sldMkLst>
        <pc:spChg chg="mod">
          <ac:chgData name="Jules VRANCKX" userId="9d18c6373603ad4f" providerId="LiveId" clId="{81B10556-D0AD-45CF-BAAE-1249B9F6A1C6}" dt="2022-03-09T15:08:04.176" v="1557" actId="20577"/>
          <ac:spMkLst>
            <pc:docMk/>
            <pc:sldMk cId="4055647278" sldId="371"/>
            <ac:spMk id="2" creationId="{A5E209E4-B947-4446-AD42-C1B3A0C1F583}"/>
          </ac:spMkLst>
        </pc:spChg>
        <pc:spChg chg="mod">
          <ac:chgData name="Jules VRANCKX" userId="9d18c6373603ad4f" providerId="LiveId" clId="{81B10556-D0AD-45CF-BAAE-1249B9F6A1C6}" dt="2022-03-09T15:41:13.204" v="3569" actId="20577"/>
          <ac:spMkLst>
            <pc:docMk/>
            <pc:sldMk cId="4055647278" sldId="371"/>
            <ac:spMk id="12" creationId="{3D88E8B5-C20C-47A1-9C22-B545284DA4A4}"/>
          </ac:spMkLst>
        </pc:spChg>
        <pc:spChg chg="mod">
          <ac:chgData name="Jules VRANCKX" userId="9d18c6373603ad4f" providerId="LiveId" clId="{81B10556-D0AD-45CF-BAAE-1249B9F6A1C6}" dt="2022-03-09T15:41:35.099" v="3635" actId="20577"/>
          <ac:spMkLst>
            <pc:docMk/>
            <pc:sldMk cId="4055647278" sldId="371"/>
            <ac:spMk id="13" creationId="{E205B217-8183-4076-A009-A93B01FC3744}"/>
          </ac:spMkLst>
        </pc:spChg>
        <pc:spChg chg="mod">
          <ac:chgData name="Jules VRANCKX" userId="9d18c6373603ad4f" providerId="LiveId" clId="{81B10556-D0AD-45CF-BAAE-1249B9F6A1C6}" dt="2022-03-09T15:12:11.107" v="2070" actId="27636"/>
          <ac:spMkLst>
            <pc:docMk/>
            <pc:sldMk cId="4055647278" sldId="371"/>
            <ac:spMk id="14" creationId="{D7F57BF9-5B99-4D8E-9855-18C6FD7BB0EE}"/>
          </ac:spMkLst>
        </pc:spChg>
        <pc:spChg chg="mod">
          <ac:chgData name="Jules VRANCKX" userId="9d18c6373603ad4f" providerId="LiveId" clId="{81B10556-D0AD-45CF-BAAE-1249B9F6A1C6}" dt="2022-03-09T15:12:11.999" v="2074" actId="20577"/>
          <ac:spMkLst>
            <pc:docMk/>
            <pc:sldMk cId="4055647278" sldId="371"/>
            <ac:spMk id="15" creationId="{8891D156-FB7C-4C78-B73A-E34105B8EEC6}"/>
          </ac:spMkLst>
        </pc:spChg>
      </pc:sldChg>
      <pc:sldChg chg="modSp add mod">
        <pc:chgData name="Jules VRANCKX" userId="9d18c6373603ad4f" providerId="LiveId" clId="{81B10556-D0AD-45CF-BAAE-1249B9F6A1C6}" dt="2022-03-09T15:37:55.693" v="3388" actId="20577"/>
        <pc:sldMkLst>
          <pc:docMk/>
          <pc:sldMk cId="2214690377" sldId="372"/>
        </pc:sldMkLst>
        <pc:spChg chg="mod">
          <ac:chgData name="Jules VRANCKX" userId="9d18c6373603ad4f" providerId="LiveId" clId="{81B10556-D0AD-45CF-BAAE-1249B9F6A1C6}" dt="2022-03-09T15:16:02.550" v="2380" actId="20577"/>
          <ac:spMkLst>
            <pc:docMk/>
            <pc:sldMk cId="2214690377" sldId="372"/>
            <ac:spMk id="2" creationId="{A5E209E4-B947-4446-AD42-C1B3A0C1F583}"/>
          </ac:spMkLst>
        </pc:spChg>
        <pc:spChg chg="mod">
          <ac:chgData name="Jules VRANCKX" userId="9d18c6373603ad4f" providerId="LiveId" clId="{81B10556-D0AD-45CF-BAAE-1249B9F6A1C6}" dt="2022-03-09T15:36:28.547" v="3057" actId="20577"/>
          <ac:spMkLst>
            <pc:docMk/>
            <pc:sldMk cId="2214690377" sldId="372"/>
            <ac:spMk id="12" creationId="{3D88E8B5-C20C-47A1-9C22-B545284DA4A4}"/>
          </ac:spMkLst>
        </pc:spChg>
        <pc:spChg chg="mod">
          <ac:chgData name="Jules VRANCKX" userId="9d18c6373603ad4f" providerId="LiveId" clId="{81B10556-D0AD-45CF-BAAE-1249B9F6A1C6}" dt="2022-03-09T15:37:55.693" v="3388" actId="20577"/>
          <ac:spMkLst>
            <pc:docMk/>
            <pc:sldMk cId="2214690377" sldId="372"/>
            <ac:spMk id="13" creationId="{E205B217-8183-4076-A009-A93B01FC3744}"/>
          </ac:spMkLst>
        </pc:spChg>
        <pc:spChg chg="mod">
          <ac:chgData name="Jules VRANCKX" userId="9d18c6373603ad4f" providerId="LiveId" clId="{81B10556-D0AD-45CF-BAAE-1249B9F6A1C6}" dt="2022-03-09T15:36:34.992" v="3075" actId="20577"/>
          <ac:spMkLst>
            <pc:docMk/>
            <pc:sldMk cId="2214690377" sldId="372"/>
            <ac:spMk id="15" creationId="{8891D156-FB7C-4C78-B73A-E34105B8EEC6}"/>
          </ac:spMkLst>
        </pc:spChg>
      </pc:sldChg>
      <pc:sldChg chg="modSp add mod modShow">
        <pc:chgData name="Jules VRANCKX" userId="9d18c6373603ad4f" providerId="LiveId" clId="{81B10556-D0AD-45CF-BAAE-1249B9F6A1C6}" dt="2022-03-09T15:44:11.352" v="3636" actId="729"/>
        <pc:sldMkLst>
          <pc:docMk/>
          <pc:sldMk cId="3937560667" sldId="373"/>
        </pc:sldMkLst>
        <pc:spChg chg="mod">
          <ac:chgData name="Jules VRANCKX" userId="9d18c6373603ad4f" providerId="LiveId" clId="{81B10556-D0AD-45CF-BAAE-1249B9F6A1C6}" dt="2022-03-09T15:32:18.099" v="2843" actId="20577"/>
          <ac:spMkLst>
            <pc:docMk/>
            <pc:sldMk cId="3937560667" sldId="373"/>
            <ac:spMk id="2" creationId="{A5E209E4-B947-4446-AD42-C1B3A0C1F583}"/>
          </ac:spMkLst>
        </pc:spChg>
        <pc:spChg chg="mod">
          <ac:chgData name="Jules VRANCKX" userId="9d18c6373603ad4f" providerId="LiveId" clId="{81B10556-D0AD-45CF-BAAE-1249B9F6A1C6}" dt="2022-03-09T15:31:46.290" v="2838" actId="27636"/>
          <ac:spMkLst>
            <pc:docMk/>
            <pc:sldMk cId="3937560667" sldId="373"/>
            <ac:spMk id="12" creationId="{3D88E8B5-C20C-47A1-9C22-B545284DA4A4}"/>
          </ac:spMkLst>
        </pc:spChg>
        <pc:spChg chg="mod">
          <ac:chgData name="Jules VRANCKX" userId="9d18c6373603ad4f" providerId="LiveId" clId="{81B10556-D0AD-45CF-BAAE-1249B9F6A1C6}" dt="2022-03-09T15:31:46.290" v="2837" actId="27636"/>
          <ac:spMkLst>
            <pc:docMk/>
            <pc:sldMk cId="3937560667" sldId="373"/>
            <ac:spMk id="13" creationId="{E205B217-8183-4076-A009-A93B01FC3744}"/>
          </ac:spMkLst>
        </pc:spChg>
        <pc:spChg chg="mod">
          <ac:chgData name="Jules VRANCKX" userId="9d18c6373603ad4f" providerId="LiveId" clId="{81B10556-D0AD-45CF-BAAE-1249B9F6A1C6}" dt="2022-03-09T15:30:05.266" v="2766" actId="20577"/>
          <ac:spMkLst>
            <pc:docMk/>
            <pc:sldMk cId="3937560667" sldId="373"/>
            <ac:spMk id="15" creationId="{8891D156-FB7C-4C78-B73A-E34105B8EEC6}"/>
          </ac:spMkLst>
        </pc:spChg>
      </pc:sldChg>
      <pc:sldChg chg="add del">
        <pc:chgData name="Jules VRANCKX" userId="9d18c6373603ad4f" providerId="LiveId" clId="{81B10556-D0AD-45CF-BAAE-1249B9F6A1C6}" dt="2022-03-09T15:24:21.962" v="2662"/>
        <pc:sldMkLst>
          <pc:docMk/>
          <pc:sldMk cId="1184529905" sldId="374"/>
        </pc:sldMkLst>
      </pc:sldChg>
      <pc:sldChg chg="addSp delSp modSp new mod">
        <pc:chgData name="Jules VRANCKX" userId="9d18c6373603ad4f" providerId="LiveId" clId="{81B10556-D0AD-45CF-BAAE-1249B9F6A1C6}" dt="2022-03-09T15:40:12.669" v="3430" actId="478"/>
        <pc:sldMkLst>
          <pc:docMk/>
          <pc:sldMk cId="2200998523" sldId="374"/>
        </pc:sldMkLst>
        <pc:spChg chg="mod">
          <ac:chgData name="Jules VRANCKX" userId="9d18c6373603ad4f" providerId="LiveId" clId="{81B10556-D0AD-45CF-BAAE-1249B9F6A1C6}" dt="2022-03-09T15:38:28.258" v="3421" actId="20577"/>
          <ac:spMkLst>
            <pc:docMk/>
            <pc:sldMk cId="2200998523" sldId="374"/>
            <ac:spMk id="2" creationId="{E24EB8AD-75F0-43C6-B124-BD32F3DBD4A4}"/>
          </ac:spMkLst>
        </pc:spChg>
        <pc:spChg chg="del">
          <ac:chgData name="Jules VRANCKX" userId="9d18c6373603ad4f" providerId="LiveId" clId="{81B10556-D0AD-45CF-BAAE-1249B9F6A1C6}" dt="2022-03-09T15:38:39.082" v="3422" actId="931"/>
          <ac:spMkLst>
            <pc:docMk/>
            <pc:sldMk cId="2200998523" sldId="374"/>
            <ac:spMk id="4" creationId="{0532C30C-EE88-43C1-B533-5683C3225A78}"/>
          </ac:spMkLst>
        </pc:spChg>
        <pc:spChg chg="del">
          <ac:chgData name="Jules VRANCKX" userId="9d18c6373603ad4f" providerId="LiveId" clId="{81B10556-D0AD-45CF-BAAE-1249B9F6A1C6}" dt="2022-03-09T15:40:12.669" v="3430" actId="478"/>
          <ac:spMkLst>
            <pc:docMk/>
            <pc:sldMk cId="2200998523" sldId="374"/>
            <ac:spMk id="5" creationId="{F055E508-05A1-4E7A-8CEF-DB8FD1327082}"/>
          </ac:spMkLst>
        </pc:spChg>
        <pc:spChg chg="del">
          <ac:chgData name="Jules VRANCKX" userId="9d18c6373603ad4f" providerId="LiveId" clId="{81B10556-D0AD-45CF-BAAE-1249B9F6A1C6}" dt="2022-03-09T15:39:21.595" v="3427" actId="931"/>
          <ac:spMkLst>
            <pc:docMk/>
            <pc:sldMk cId="2200998523" sldId="374"/>
            <ac:spMk id="6" creationId="{3A010A82-53A3-4489-AD1E-4E8D9DACB34F}"/>
          </ac:spMkLst>
        </pc:spChg>
        <pc:picChg chg="add mod">
          <ac:chgData name="Jules VRANCKX" userId="9d18c6373603ad4f" providerId="LiveId" clId="{81B10556-D0AD-45CF-BAAE-1249B9F6A1C6}" dt="2022-03-09T15:38:47.464" v="3426" actId="1076"/>
          <ac:picMkLst>
            <pc:docMk/>
            <pc:sldMk cId="2200998523" sldId="374"/>
            <ac:picMk id="11" creationId="{C49B410C-25FD-4660-A5AD-D895AF09D559}"/>
          </ac:picMkLst>
        </pc:picChg>
        <pc:picChg chg="add mod">
          <ac:chgData name="Jules VRANCKX" userId="9d18c6373603ad4f" providerId="LiveId" clId="{81B10556-D0AD-45CF-BAAE-1249B9F6A1C6}" dt="2022-03-09T15:39:27.909" v="3429" actId="1076"/>
          <ac:picMkLst>
            <pc:docMk/>
            <pc:sldMk cId="2200998523" sldId="374"/>
            <ac:picMk id="13" creationId="{5444C30A-3C92-453B-B0F5-C5717E797A3C}"/>
          </ac:picMkLst>
        </pc:picChg>
      </pc:sldChg>
      <pc:sldMasterChg chg="modSldLayout">
        <pc:chgData name="Jules VRANCKX" userId="9d18c6373603ad4f" providerId="LiveId" clId="{81B10556-D0AD-45CF-BAAE-1249B9F6A1C6}" dt="2022-03-09T14:53:08.423" v="868" actId="14100"/>
        <pc:sldMasterMkLst>
          <pc:docMk/>
          <pc:sldMasterMk cId="1785134420" sldId="2147483720"/>
        </pc:sldMasterMkLst>
        <pc:sldLayoutChg chg="modSp mod">
          <pc:chgData name="Jules VRANCKX" userId="9d18c6373603ad4f" providerId="LiveId" clId="{81B10556-D0AD-45CF-BAAE-1249B9F6A1C6}" dt="2022-03-09T14:53:08.423" v="868" actId="14100"/>
          <pc:sldLayoutMkLst>
            <pc:docMk/>
            <pc:sldMasterMk cId="1785134420" sldId="2147483720"/>
            <pc:sldLayoutMk cId="1606934960" sldId="2147483725"/>
          </pc:sldLayoutMkLst>
          <pc:spChg chg="mod">
            <ac:chgData name="Jules VRANCKX" userId="9d18c6373603ad4f" providerId="LiveId" clId="{81B10556-D0AD-45CF-BAAE-1249B9F6A1C6}" dt="2022-03-09T14:52:50.842" v="861" actId="1076"/>
            <ac:spMkLst>
              <pc:docMk/>
              <pc:sldMasterMk cId="1785134420" sldId="2147483720"/>
              <pc:sldLayoutMk cId="1606934960" sldId="2147483725"/>
              <ac:spMk id="3" creationId="{AAAE0554-8BEE-4BF6-9519-51B8475D35E1}"/>
            </ac:spMkLst>
          </pc:spChg>
          <pc:spChg chg="mod">
            <ac:chgData name="Jules VRANCKX" userId="9d18c6373603ad4f" providerId="LiveId" clId="{81B10556-D0AD-45CF-BAAE-1249B9F6A1C6}" dt="2022-03-09T14:53:04.932" v="865" actId="14100"/>
            <ac:spMkLst>
              <pc:docMk/>
              <pc:sldMasterMk cId="1785134420" sldId="2147483720"/>
              <pc:sldLayoutMk cId="1606934960" sldId="2147483725"/>
              <ac:spMk id="4" creationId="{FD4A358D-C930-48E0-B372-06A826B74C47}"/>
            </ac:spMkLst>
          </pc:spChg>
          <pc:spChg chg="mod">
            <ac:chgData name="Jules VRANCKX" userId="9d18c6373603ad4f" providerId="LiveId" clId="{81B10556-D0AD-45CF-BAAE-1249B9F6A1C6}" dt="2022-03-09T14:52:54.838" v="862" actId="1076"/>
            <ac:spMkLst>
              <pc:docMk/>
              <pc:sldMasterMk cId="1785134420" sldId="2147483720"/>
              <pc:sldLayoutMk cId="1606934960" sldId="2147483725"/>
              <ac:spMk id="5" creationId="{83B6615E-4966-4150-83B6-C47591B36383}"/>
            </ac:spMkLst>
          </pc:spChg>
          <pc:spChg chg="mod">
            <ac:chgData name="Jules VRANCKX" userId="9d18c6373603ad4f" providerId="LiveId" clId="{81B10556-D0AD-45CF-BAAE-1249B9F6A1C6}" dt="2022-03-09T14:53:08.423" v="868" actId="14100"/>
            <ac:spMkLst>
              <pc:docMk/>
              <pc:sldMasterMk cId="1785134420" sldId="2147483720"/>
              <pc:sldLayoutMk cId="1606934960" sldId="2147483725"/>
              <ac:spMk id="6" creationId="{BD409F6B-C17B-4B4F-9F35-5068BDC4E2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F003DB-7B2B-4CB0-9AE3-FF3A4D289880}" type="datetime1">
              <a:rPr lang="fr-FR" smtClean="0"/>
              <a:t>10/03/2022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44E0-8A55-4B60-9503-EB1D794761A2}" type="datetime1">
              <a:rPr lang="fr-FR" smtClean="0"/>
              <a:pPr/>
              <a:t>10/03/2022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2513425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30944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95025216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77422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66640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0854303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6342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56783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0242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78281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352389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80997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066523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6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2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 userDrawn="1">
  <p:cSld name="Titre et contenu avec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%"/>
              <a:lumOff val="75%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5EB4AB31-EFA9-49B5-8C6F-185276124075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E3157B82-E61E-4E31-9E9E-22DE8691E26B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%"/>
              <a:lumOff val="75%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4" name="Espace réservé d’image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5" name="Espace réservé d’image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2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E77762-27F3-4BB1-87F7-E3FD0E9320BE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FA93D1-189A-490B-A604-ACC9437C8F7D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%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fld id="{288724FC-C0E6-46B1-B9B3-8E617B2EF519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%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fld id="{E762D708-0429-458A-997F-6E691CAC5311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05108F7A-40A0-4F93-888C-2D8171B1C215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%"/>
              <a:lumOff val="75%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%"/>
              <a:lumOff val="75%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2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%"/>
              <a:lumOff val="75%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fld id="{549C74EC-8A3B-4074-BF32-5CEE1EF39CAD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DA474F00-A4DE-4C8B-A774-9782511C16BA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2" name="Espace réservé d’image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33" name="Espace réservé d’image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C5E818BA-D36E-4085-8403-01D178CCDCD5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7" name="Espace réservé du texte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%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%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8" name="Espace réservé du texte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%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%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9" name="Espace réservé du texte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%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%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0" name="Espace réservé du texte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%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%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1" name="Espace réservé du texte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%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%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027079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%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2859263"/>
            <a:ext cx="4937760" cy="3352125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018806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%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2842718"/>
            <a:ext cx="4937760" cy="3368670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9B7E5935-E23E-46B5-AAAD-F76F624B3920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preserve="1" userDrawn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%"/>
                <a:lumOff val="90%"/>
              </a:schemeClr>
            </a:solidFill>
          </a:ln>
          <a:effectLst>
            <a:outerShdw blurRad="50800" dist="38100" dir="2700000" algn="tl" rotWithShape="0">
              <a:schemeClr val="bg1">
                <a:lumMod val="85%"/>
                <a:alpha val="30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%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%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fld id="{9C5E6CA2-2F2F-4711-8830-3A67FFFE06E3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%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6" Type="http://purl.oclc.org/ooxml/officeDocument/relationships/theme" Target="../theme/theme1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C87A819E-117A-449A-A154-3184DC838776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8.xml"/><Relationship Id="rId5" Type="http://purl.oclc.org/ooxml/officeDocument/relationships/image" Target="../media/image7.png"/><Relationship Id="rId4" Type="http://purl.oclc.org/ooxml/officeDocument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3.xml"/><Relationship Id="rId4" Type="http://purl.oclc.org/ooxml/officeDocument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png"/><Relationship Id="rId1" Type="http://purl.oclc.org/ooxml/officeDocument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Clustering spatial sur données LIDAR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%" lnSpcReduction="20%"/>
          </a:bodyPr>
          <a:lstStyle/>
          <a:p>
            <a:pPr rtl="0"/>
            <a:r>
              <a:rPr lang="fr-FR" dirty="0"/>
              <a:t>R. Bouteiller, G. </a:t>
            </a:r>
            <a:r>
              <a:rPr lang="fr-FR" dirty="0" err="1"/>
              <a:t>Crosio</a:t>
            </a:r>
            <a:r>
              <a:rPr lang="fr-FR" dirty="0"/>
              <a:t>, Q. Lecoq, P. Pevsner, L. Triolet, J. Vranckx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et Contexte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2366220"/>
            <a:ext cx="10612241" cy="3352125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b="1" dirty="0"/>
              <a:t>Objectifs :</a:t>
            </a:r>
          </a:p>
          <a:p>
            <a:pPr rtl="0"/>
            <a:r>
              <a:rPr lang="fr-FR" dirty="0"/>
              <a:t>Exécution sur des données </a:t>
            </a:r>
            <a:r>
              <a:rPr lang="fr-FR" dirty="0" err="1"/>
              <a:t>LiDAR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Obtenir les meilleurs résultats d’un point de vue performance / consommation</a:t>
            </a:r>
          </a:p>
          <a:p>
            <a:pPr marL="0" indent="0">
              <a:buNone/>
            </a:pPr>
            <a:r>
              <a:rPr lang="fr-FR" b="1" dirty="0"/>
              <a:t>Contexte :</a:t>
            </a:r>
          </a:p>
          <a:p>
            <a:pPr rtl="0"/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5 classes 484055 points</a:t>
            </a:r>
          </a:p>
          <a:p>
            <a:pPr rtl="0"/>
            <a:r>
              <a:rPr lang="fr-FR" dirty="0"/>
              <a:t>Différentes cartes graphiques (Jetson Nano / GTX 1070 / RTX 3060ti)</a:t>
            </a:r>
            <a:r>
              <a:rPr lang="fr-FR" b="1" dirty="0"/>
              <a:t> </a:t>
            </a:r>
          </a:p>
          <a:p>
            <a:pPr rtl="0"/>
            <a:r>
              <a:rPr lang="fr-FR" dirty="0"/>
              <a:t>Différents CPU (ARM Cortex A57 / AMD </a:t>
            </a:r>
            <a:r>
              <a:rPr lang="fr-FR" dirty="0" err="1"/>
              <a:t>Ryzen</a:t>
            </a:r>
            <a:r>
              <a:rPr lang="fr-FR" dirty="0"/>
              <a:t> 7 2700 / AMD </a:t>
            </a:r>
            <a:r>
              <a:rPr lang="fr-FR" dirty="0" err="1"/>
              <a:t>Ryzen</a:t>
            </a:r>
            <a:r>
              <a:rPr lang="fr-FR" dirty="0"/>
              <a:t> 5 5600X)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38108A-E914-417C-B3A1-66BDA05F7BBE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640270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85AAE-BF07-4ADD-83E5-34093A07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Naïve / POC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91B68-B645-4572-9E62-3CDB86B6A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%"/>
          </a:bodyPr>
          <a:lstStyle/>
          <a:p>
            <a:r>
              <a:rPr lang="fr-FR" dirty="0"/>
              <a:t>Programme en Python 3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A1693B-5421-4AC2-92EF-2408743171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Implémentation en Python à l’aide de la bibliothèque opencv (opencv-python / cv2)</a:t>
            </a:r>
          </a:p>
          <a:p>
            <a:r>
              <a:rPr lang="fr-FR" dirty="0"/>
              <a:t>Temps d’exécution (R5 5600X) : 680 ms</a:t>
            </a:r>
          </a:p>
          <a:p>
            <a:r>
              <a:rPr lang="fr-FR" dirty="0"/>
              <a:t>Temps d’exécution (ARM A57) : 2946 ms</a:t>
            </a:r>
          </a:p>
          <a:p>
            <a:r>
              <a:rPr lang="fr-FR" dirty="0"/>
              <a:t>Langage interprété  et forte abstraction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01CE4E-0F33-4688-AEBD-F7CF968CA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%"/>
          </a:bodyPr>
          <a:lstStyle/>
          <a:p>
            <a:r>
              <a:rPr lang="fr-FR" dirty="0"/>
              <a:t>Création d’un jeu de donnée sur Python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51BD13-5E96-4FC9-A557-7976EBA556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Image Couleur, sur lequel on applique un k-</a:t>
            </a:r>
            <a:r>
              <a:rPr lang="fr-FR" dirty="0" err="1"/>
              <a:t>means</a:t>
            </a:r>
            <a:r>
              <a:rPr lang="fr-FR" dirty="0"/>
              <a:t> couleur</a:t>
            </a:r>
          </a:p>
          <a:p>
            <a:r>
              <a:rPr lang="fr-FR" dirty="0"/>
              <a:t>Récupération des clusters couleurs et transformation en clusters distances</a:t>
            </a:r>
          </a:p>
          <a:p>
            <a:r>
              <a:rPr lang="fr-FR" dirty="0"/>
              <a:t>Récupération des clusters distances sous forme d’un fichier texte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A8304B-DDCC-469A-A460-D4DC1DE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0A8F9E-8A3A-4842-9911-823351EB2971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7FF5C7-CDF0-433D-AD2A-C0F61E7F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CB9E7C-48CC-40CF-A271-D1B2CBED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244321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bas-niveau (C++14)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rtl="0"/>
            <a:r>
              <a:rPr lang="fr-FR" dirty="0"/>
              <a:t>Commentaires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Récupération des données sur le fichier</a:t>
            </a:r>
          </a:p>
          <a:p>
            <a:pPr rtl="0"/>
            <a:r>
              <a:rPr lang="fr-FR" dirty="0"/>
              <a:t>Réalisation d’un k-</a:t>
            </a:r>
            <a:r>
              <a:rPr lang="fr-FR" dirty="0" err="1"/>
              <a:t>means</a:t>
            </a:r>
            <a:r>
              <a:rPr lang="fr-FR" dirty="0"/>
              <a:t> séquentiel</a:t>
            </a:r>
          </a:p>
          <a:p>
            <a:pPr rtl="0"/>
            <a:r>
              <a:rPr lang="fr-FR" dirty="0"/>
              <a:t>Temps d’exécution (R5 5600X) : 232ms</a:t>
            </a:r>
          </a:p>
          <a:p>
            <a:pPr rtl="0"/>
            <a:r>
              <a:rPr lang="fr-FR" dirty="0"/>
              <a:t>Temps d’exécution (ARM A57) : 1281ms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sz="1800" dirty="0"/>
              <a:t>Temps d’exécution trop lent sur la Jetson NANO (&lt;1Hz)</a:t>
            </a:r>
          </a:p>
          <a:p>
            <a:pPr rtl="0"/>
            <a:r>
              <a:rPr lang="fr-FR" sz="1800" dirty="0"/>
              <a:t>N’est pas adapté au temps réel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B3A7F-A017-43D8-8A63-F387FD29D8EA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AF89C-2231-411B-91F6-3197EAE30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Programme en C++</a:t>
            </a:r>
          </a:p>
        </p:txBody>
      </p:sp>
    </p:spTree>
    <p:extLst>
      <p:ext uri="{BB962C8B-B14F-4D97-AF65-F5344CB8AC3E}">
        <p14:creationId xmlns:p14="http://schemas.microsoft.com/office/powerpoint/2010/main" val="146080894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ADE42-A86D-4215-8638-D4192E53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d’options de compilations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DCCDB1-605A-4F9B-97FD-CA878A5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2D1F7F-6D77-4E04-98DC-43934CAF9798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8ECC44-7424-4EF3-B927-51CF7405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59612-3E86-43B5-8817-037BEF6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D002025-0DC9-4795-8035-DEBA2673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00" y="2891114"/>
            <a:ext cx="4522791" cy="33920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411C6FB-C768-4795-9C08-FA931072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604" y="2817972"/>
            <a:ext cx="4522791" cy="33920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8F11F2-2C18-4E99-8B67-6FC26E2C5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59" y="2817973"/>
            <a:ext cx="4522791" cy="33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3507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Programmation en CUDA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841" y="2239861"/>
            <a:ext cx="5517159" cy="3971527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b="1" dirty="0"/>
              <a:t>K-</a:t>
            </a:r>
            <a:r>
              <a:rPr lang="fr-FR" b="1" dirty="0" err="1"/>
              <a:t>Means</a:t>
            </a:r>
            <a:r>
              <a:rPr lang="fr-FR" b="1" dirty="0"/>
              <a:t> séparable en 2 problèmes :</a:t>
            </a:r>
          </a:p>
          <a:p>
            <a:pPr rtl="0"/>
            <a:r>
              <a:rPr lang="fr-FR" dirty="0"/>
              <a:t>Problème de calcul de distances sur un tableau</a:t>
            </a:r>
          </a:p>
          <a:p>
            <a:pPr rtl="0"/>
            <a:r>
              <a:rPr lang="fr-FR" dirty="0"/>
              <a:t>Problème de somme horizontale pour le calcul des centroïdes</a:t>
            </a:r>
          </a:p>
          <a:p>
            <a:pPr marL="0" indent="0" rtl="0">
              <a:buNone/>
            </a:pPr>
            <a:r>
              <a:rPr lang="fr-FR" b="1" dirty="0"/>
              <a:t>Programme en CUDA :</a:t>
            </a:r>
          </a:p>
          <a:p>
            <a:pPr rtl="0"/>
            <a:r>
              <a:rPr lang="fr-FR" dirty="0"/>
              <a:t>Séparation du problème en 2 noyaux (kernels CUDA)</a:t>
            </a:r>
          </a:p>
          <a:p>
            <a:pPr rtl="0"/>
            <a:r>
              <a:rPr lang="fr-FR" dirty="0"/>
              <a:t>Transferts mémoires hôte &lt;-&gt; accélérateur entre les noyaux 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DDF2BE-D43C-482E-925E-F363B4C61128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17" name="Espace réservé du contenu 11">
            <a:extLst>
              <a:ext uri="{FF2B5EF4-FFF2-40B4-BE49-F238E27FC236}">
                <a16:creationId xmlns:a16="http://schemas.microsoft.com/office/drawing/2014/main" id="{DB9DCB21-C4AA-43D1-B88C-8382A1859DE6}"/>
              </a:ext>
            </a:extLst>
          </p:cNvPr>
          <p:cNvSpPr txBox="1">
            <a:spLocks/>
          </p:cNvSpPr>
          <p:nvPr/>
        </p:nvSpPr>
        <p:spPr>
          <a:xfrm>
            <a:off x="6199632" y="2239861"/>
            <a:ext cx="5517159" cy="397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Performances :</a:t>
            </a: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B5B06BF2-2C3A-4D9F-A2B1-20F1D41F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95633"/>
              </p:ext>
            </p:extLst>
          </p:nvPr>
        </p:nvGraphicFramePr>
        <p:xfrm>
          <a:off x="6386817" y="2929763"/>
          <a:ext cx="5329974" cy="165100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776658">
                  <a:extLst>
                    <a:ext uri="{9D8B030D-6E8A-4147-A177-3AD203B41FA5}">
                      <a16:colId xmlns:a16="http://schemas.microsoft.com/office/drawing/2014/main" val="171653976"/>
                    </a:ext>
                  </a:extLst>
                </a:gridCol>
                <a:gridCol w="1776658">
                  <a:extLst>
                    <a:ext uri="{9D8B030D-6E8A-4147-A177-3AD203B41FA5}">
                      <a16:colId xmlns:a16="http://schemas.microsoft.com/office/drawing/2014/main" val="917288618"/>
                    </a:ext>
                  </a:extLst>
                </a:gridCol>
                <a:gridCol w="1776658">
                  <a:extLst>
                    <a:ext uri="{9D8B030D-6E8A-4147-A177-3AD203B41FA5}">
                      <a16:colId xmlns:a16="http://schemas.microsoft.com/office/drawing/2014/main" val="310909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Jetson NANO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GTX 1070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30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Calculs 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1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Calculs + Transferts 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90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31505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Récapitulatifs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>
            <a:normAutofit lnSpcReduction="10%"/>
          </a:bodyPr>
          <a:lstStyle/>
          <a:p>
            <a:pPr rtl="0"/>
            <a:r>
              <a:rPr lang="fr-FR" dirty="0"/>
              <a:t>Observations :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C52C610D-9348-4E93-AC00-647C21F03A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6282132"/>
              </p:ext>
            </p:extLst>
          </p:nvPr>
        </p:nvGraphicFramePr>
        <p:xfrm>
          <a:off x="1116012" y="2859088"/>
          <a:ext cx="4937316" cy="2123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468658">
                  <a:extLst>
                    <a:ext uri="{9D8B030D-6E8A-4147-A177-3AD203B41FA5}">
                      <a16:colId xmlns:a16="http://schemas.microsoft.com/office/drawing/2014/main" val="1013982870"/>
                    </a:ext>
                  </a:extLst>
                </a:gridCol>
                <a:gridCol w="2468658">
                  <a:extLst>
                    <a:ext uri="{9D8B030D-6E8A-4147-A177-3AD203B41FA5}">
                      <a16:colId xmlns:a16="http://schemas.microsoft.com/office/drawing/2014/main" val="2795845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Implémentation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 (ms)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Python 3 (A57)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41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C++ (A57)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00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CUDA  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15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CUDA calcul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10008"/>
                  </a:ext>
                </a:extLst>
              </a:tr>
            </a:tbl>
          </a:graphicData>
        </a:graphic>
      </p:graphicFrame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sz="1800" dirty="0"/>
              <a:t>Améliorations sur la réduction et l’utilisation de la mémoire à faire</a:t>
            </a:r>
          </a:p>
          <a:p>
            <a:pPr rtl="0"/>
            <a:r>
              <a:rPr lang="fr-FR" dirty="0"/>
              <a:t>Pas de benchmarks automatisés</a:t>
            </a:r>
          </a:p>
          <a:p>
            <a:pPr rtl="0"/>
            <a:endParaRPr lang="fr-FR" sz="1800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3A5A3B-8B39-463E-B873-DAD29E1957D8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AF89C-2231-411B-91F6-3197EAE30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%"/>
          </a:bodyPr>
          <a:lstStyle/>
          <a:p>
            <a:r>
              <a:rPr lang="fr-FR" dirty="0"/>
              <a:t>Récapitulatifs des performances:</a:t>
            </a:r>
          </a:p>
        </p:txBody>
      </p:sp>
    </p:spTree>
    <p:extLst>
      <p:ext uri="{BB962C8B-B14F-4D97-AF65-F5344CB8AC3E}">
        <p14:creationId xmlns:p14="http://schemas.microsoft.com/office/powerpoint/2010/main" val="816459605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CCC0-7483-46C0-BBE7-2A33189A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d’améliorations et Pistes de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F82D21-1146-4B34-B03A-8964F3C5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2027079"/>
            <a:ext cx="10168127" cy="538569"/>
          </a:xfrm>
        </p:spPr>
        <p:txBody>
          <a:bodyPr/>
          <a:lstStyle/>
          <a:p>
            <a:r>
              <a:rPr lang="fr-FR" dirty="0"/>
              <a:t>Axe d’améliorations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87E11-3E02-4848-A906-EAD38C9C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2565648"/>
            <a:ext cx="10168128" cy="3352125"/>
          </a:xfrm>
        </p:spPr>
        <p:txBody>
          <a:bodyPr>
            <a:normAutofit lnSpcReduction="10%"/>
          </a:bodyPr>
          <a:lstStyle/>
          <a:p>
            <a:r>
              <a:rPr lang="fr-FR" dirty="0"/>
              <a:t>Mise en place d’un benchmark</a:t>
            </a:r>
          </a:p>
          <a:p>
            <a:r>
              <a:rPr lang="fr-FR" dirty="0"/>
              <a:t>Amélioration du code CUDA</a:t>
            </a:r>
          </a:p>
          <a:p>
            <a:r>
              <a:rPr lang="fr-FR" dirty="0"/>
              <a:t>Test sur tous les équipements disponibles</a:t>
            </a:r>
          </a:p>
          <a:p>
            <a:r>
              <a:rPr lang="fr-FR" dirty="0"/>
              <a:t>Combinaisons d’optimisation logicielles (options de compilation) et matérielles </a:t>
            </a:r>
          </a:p>
          <a:p>
            <a:pPr marL="0" indent="0">
              <a:buNone/>
            </a:pPr>
            <a:r>
              <a:rPr lang="fr-FR" sz="2400" b="1" dirty="0"/>
              <a:t>Pistes de travail :</a:t>
            </a:r>
          </a:p>
          <a:p>
            <a:r>
              <a:rPr lang="fr-FR" dirty="0"/>
              <a:t>Faire des analyses de consommation d'énergie</a:t>
            </a:r>
          </a:p>
          <a:p>
            <a:r>
              <a:rPr lang="fr-FR" dirty="0"/>
              <a:t>Réaliser du profiling</a:t>
            </a:r>
          </a:p>
          <a:p>
            <a:r>
              <a:rPr lang="fr-FR" dirty="0"/>
              <a:t>Réaliser des tests avec le husky (véritables données </a:t>
            </a:r>
            <a:r>
              <a:rPr lang="fr-FR" dirty="0" err="1"/>
              <a:t>LiDAR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D61E6-C288-4F43-BE87-0D52930F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6C96CC-FECA-4CCF-978A-A73B9AA5655D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4179E1-CB4F-4666-9CC0-4CF34FF3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Avancement ENSTA Projet GPU sur Husky</a:t>
            </a:r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C941C7-A934-4C1B-A8F5-4145C6D3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256414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: algorithme de clustering largement utilisé pour la reconnaissance d’objet et la navigation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Problème NP-Hard : sa complexité fait qu’il fonctionne bien sur CPU pour les petits ensembles de données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Pour les plus grands ensembles, on doit trouver des solutions plus efficaces : parallélisation sur GPU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2</a:t>
            </a:fld>
            <a:endParaRPr lang="fr-FR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573F911A-AC1B-436C-BE1E-C6F8AA0AA5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.142%" b="3.142%"/>
          <a:stretch>
            <a:fillRect/>
          </a:stretch>
        </p:blipFill>
        <p:spPr>
          <a:xfrm>
            <a:off x="7916092" y="753727"/>
            <a:ext cx="3829722" cy="3503458"/>
          </a:xfrm>
        </p:spPr>
      </p:pic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E3DFCC75-52B4-4BF0-A7FB-772DF3CC69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8.351%" b="22.219%"/>
          <a:stretch/>
        </p:blipFill>
        <p:spPr>
          <a:xfrm>
            <a:off x="8203974" y="4519748"/>
            <a:ext cx="3253958" cy="2259810"/>
          </a:xfr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Etat de l’art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GPUMiner</a:t>
            </a:r>
            <a:r>
              <a:rPr lang="fr-FR" dirty="0"/>
              <a:t>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rtl="0"/>
            <a:r>
              <a:rPr lang="fr-FR" dirty="0"/>
              <a:t>Inconvénients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Un thread par point : calcule le centroïde le plus proche, et met cette information dans un tableau  T en mémoire globale.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Puis un threa</a:t>
            </a:r>
            <a:r>
              <a:rPr lang="fr-FR" dirty="0"/>
              <a:t>d par centroïde </a:t>
            </a:r>
            <a:r>
              <a:rPr lang="fr-FR" sz="1800" dirty="0"/>
              <a:t>pour trouver tous les points de la classe dans T et en faire la moyenne</a:t>
            </a:r>
          </a:p>
          <a:p>
            <a:pPr marL="342900" indent="-342900" rtl="0">
              <a:buFont typeface="+mj-lt"/>
              <a:buAutoNum type="arabicPeriod"/>
            </a:pPr>
            <a:endParaRPr lang="fr-FR" dirty="0"/>
          </a:p>
          <a:p>
            <a:pPr rtl="0"/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r>
              <a:rPr lang="fr-FR" dirty="0"/>
              <a:t>Mauvaise utilisation de la mémoire </a:t>
            </a:r>
          </a:p>
          <a:p>
            <a:r>
              <a:rPr lang="fr-FR" sz="1800" dirty="0"/>
              <a:t>Accès à la mémoire globale très fréquents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  <a:endParaRPr lang="fr-FR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86617F-9B0F-4206-974D-3D07DC66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6BD280-2C05-497C-8721-5453C42C3547}" type="datetime1">
              <a:rPr lang="fr-FR" noProof="0" smtClean="0"/>
              <a:t>10/03/2022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040031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UV_k-means</a:t>
            </a:r>
            <a:r>
              <a:rPr lang="fr-FR" dirty="0"/>
              <a:t>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Avantages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Stocke les k centroïdes dans une mémoire constante (temps accès réduit)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Un thread pour chaque point qui calcule le centroïde le plus proche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Calcul intermédiaire des centroïdes par bloc de thread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Calcul final des centroïdes délégué au CPU</a:t>
            </a:r>
          </a:p>
          <a:p>
            <a:pPr rtl="0"/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r>
              <a:rPr lang="fr-FR" dirty="0"/>
              <a:t>E</a:t>
            </a:r>
            <a:r>
              <a:rPr lang="fr-FR" sz="1800" dirty="0"/>
              <a:t>vite d’avoir accès à la mémoire globale</a:t>
            </a:r>
            <a:r>
              <a:rPr lang="fr-FR" dirty="0"/>
              <a:t> fréquemment</a:t>
            </a:r>
          </a:p>
          <a:p>
            <a:r>
              <a:rPr lang="fr-FR" dirty="0"/>
              <a:t>L’utilisation de textures est hautement avantageuse (optimisation des accès aux caches)</a:t>
            </a:r>
          </a:p>
          <a:p>
            <a:endParaRPr lang="fr-FR" dirty="0"/>
          </a:p>
          <a:p>
            <a:endParaRPr lang="fr-FR" sz="1800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21B004-003F-41F0-A6D1-AF01EE9799D2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4727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HP_k-means</a:t>
            </a:r>
            <a:r>
              <a:rPr lang="fr-FR" dirty="0"/>
              <a:t>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Avantages &amp; inconvénients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r>
              <a:rPr lang="fr-FR" sz="1800" dirty="0"/>
              <a:t>Non détaillé dans l’article le présentant</a:t>
            </a:r>
          </a:p>
          <a:p>
            <a:r>
              <a:rPr lang="fr-FR" dirty="0"/>
              <a:t>Utilise les techniques présentées précédemment afin d’améliorer les accès mémoire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r>
              <a:rPr lang="fr-FR" dirty="0"/>
              <a:t>Réorganisation des données afin d’optimiser le débit mémoire</a:t>
            </a:r>
          </a:p>
          <a:p>
            <a:r>
              <a:rPr lang="fr-FR" dirty="0"/>
              <a:t>Utilisation des textures pour une utilisation optimale des caches</a:t>
            </a:r>
          </a:p>
          <a:p>
            <a:r>
              <a:rPr lang="fr-FR" dirty="0"/>
              <a:t>Utilisation de la </a:t>
            </a:r>
            <a:r>
              <a:rPr lang="fr-FR" i="1" dirty="0"/>
              <a:t>mémoire partagée</a:t>
            </a:r>
            <a:r>
              <a:rPr lang="fr-FR" dirty="0"/>
              <a:t>, et de la </a:t>
            </a:r>
            <a:r>
              <a:rPr lang="fr-FR" i="1" dirty="0"/>
              <a:t>mémoire constante</a:t>
            </a:r>
            <a:r>
              <a:rPr lang="fr-FR" dirty="0"/>
              <a:t> pour réduire les accès en mémoire globale</a:t>
            </a:r>
          </a:p>
          <a:p>
            <a:endParaRPr lang="fr-FR" dirty="0"/>
          </a:p>
          <a:p>
            <a:endParaRPr lang="fr-FR" sz="1800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C99FB-03A3-49B4-A984-D504FA545CC7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90377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EB8AD-75F0-43C6-B124-BD32F3DB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EB5B47-4321-4B95-AC03-F5123DAA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C49B410C-25FD-4660-A5AD-D895AF09D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7218" y="2018806"/>
            <a:ext cx="5475196" cy="3668801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444C30A-3C92-453B-B0F5-C5717E797A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16910" y="1943232"/>
            <a:ext cx="5760308" cy="3186553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9377D8-D303-44AB-AD82-475C4170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4387A5-FF6E-4C78-90FF-8FB4EF23BFE0}" type="datetime1">
              <a:rPr lang="fr-FR" noProof="0" smtClean="0"/>
              <a:t>10/03/2022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8E3E20-A856-4A63-9307-84BF13DB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Avancement ENSTA Projet GPU sur Husky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2A8F3F-F600-4A69-86A8-AED370F9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099852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%"/>
          </a:bodyPr>
          <a:lstStyle/>
          <a:p>
            <a:pPr rtl="0"/>
            <a:r>
              <a:rPr lang="en-US" i="1" dirty="0"/>
              <a:t>Fast Spatial Clustering Method for Sparse LiDAR Point Clouds Using GPU Programming</a:t>
            </a:r>
            <a:endParaRPr lang="fr-FR" i="1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.5%" lnSpcReduction="20%"/>
          </a:bodyPr>
          <a:lstStyle/>
          <a:p>
            <a:r>
              <a:rPr lang="fr-FR" dirty="0"/>
              <a:t> Les points </a:t>
            </a:r>
            <a:r>
              <a:rPr lang="fr-FR" dirty="0" err="1"/>
              <a:t>LiDAR</a:t>
            </a:r>
            <a:r>
              <a:rPr lang="fr-FR" dirty="0"/>
              <a:t> sont d'abord projetés sur un plan x-z matriciel, de sorte que les points épars sont cartographiés dans une série de petites cellules disposées de manière uniforme</a:t>
            </a:r>
          </a:p>
          <a:p>
            <a:r>
              <a:rPr lang="fr-FR" dirty="0"/>
              <a:t>Sur la base de la distribution de la hauteur des points </a:t>
            </a:r>
            <a:r>
              <a:rPr lang="fr-FR" dirty="0" err="1"/>
              <a:t>LiDAR</a:t>
            </a:r>
            <a:r>
              <a:rPr lang="fr-FR" dirty="0"/>
              <a:t>, les cellules du sol sont filtrées et une carte de flags est générée.</a:t>
            </a:r>
          </a:p>
          <a:p>
            <a:r>
              <a:rPr lang="fr-FR" dirty="0"/>
              <a:t>Ensuite, l'algorithme ER-CCL est implémenté sur la carte des étiquettes générée à partir de la carte des flags pour marquer les clusters individuels avec des étiquettes uniques.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92.5%" lnSpcReduction="20%"/>
          </a:bodyPr>
          <a:lstStyle/>
          <a:p>
            <a:r>
              <a:rPr lang="fr-FR" dirty="0"/>
              <a:t> Enfin, les résultats de l'étiquetage des obstacles sont transformés de manière inverse du plan x-z en points 3D pour fournir les résultats de classification. </a:t>
            </a:r>
          </a:p>
          <a:p>
            <a:endParaRPr lang="fr-FR" dirty="0"/>
          </a:p>
          <a:p>
            <a:endParaRPr lang="fr-FR" sz="1800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118EB-995D-4F6A-8380-3246DC0A506C}" type="datetime1">
              <a:rPr lang="fr-FR" smtClean="0"/>
              <a:t>10/03/2022</a:t>
            </a:fld>
            <a:endParaRPr lang="fr-FR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Avancement ENSTA Projet GPU sur Husky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60667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du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29796"/>
      </p:ext>
    </p:extLst>
  </p:cSld>
  <p:clrMapOvr>
    <a:masterClrMapping/>
  </p:clrMapOvr>
</p:sld>
</file>

<file path=ppt/theme/theme1.xml><?xml version="1.0" encoding="utf-8"?>
<a:theme xmlns:a="http://purl.oclc.org/ooxml/drawingml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78.tgt.Office_48399897_TF89213316_Win32_OJ108761954.potx" id="{B3D44FD0-7C9A-4F5B-9373-133FAF6299C7}" vid="{EC270E08-C71A-41FA-AD70-C833E72BC7B6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purl.oclc.org/ooxml/officeDocument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purl.oclc.org/ooxml/officeDocument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purl.oclc.org/ooxml/officeDocument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Présentation d’AccentBox</Template>
  <TotalTime>163</TotalTime>
  <Words>907</Words>
  <Application>Microsoft Office PowerPoint</Application>
  <PresentationFormat>Grand écran</PresentationFormat>
  <Paragraphs>170</Paragraphs>
  <Slides>16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Segoe UI</vt:lpstr>
      <vt:lpstr>AccentBoxVTI</vt:lpstr>
      <vt:lpstr>Clustering spatial sur données LIDAR</vt:lpstr>
      <vt:lpstr>Introduction</vt:lpstr>
      <vt:lpstr>Etat de l’art</vt:lpstr>
      <vt:lpstr>GPUMiner </vt:lpstr>
      <vt:lpstr>UV_k-means </vt:lpstr>
      <vt:lpstr>HP_k-means </vt:lpstr>
      <vt:lpstr>Comparaison </vt:lpstr>
      <vt:lpstr>Fast Spatial Clustering Method for Sparse LiDAR Point Clouds Using GPU Programming</vt:lpstr>
      <vt:lpstr>Implémentation du K-Means</vt:lpstr>
      <vt:lpstr>Objectifs et Contexte</vt:lpstr>
      <vt:lpstr>Implémentation Naïve / POC</vt:lpstr>
      <vt:lpstr>Implémentation bas-niveau (C++14)</vt:lpstr>
      <vt:lpstr>Comparaison d’options de compilations</vt:lpstr>
      <vt:lpstr>Programmation en CUDA</vt:lpstr>
      <vt:lpstr>Récapitulatifs</vt:lpstr>
      <vt:lpstr>Axes d’améliorations et Pistes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spatial sur données LIDAR</dc:title>
  <dc:creator>Jules VRANCKX</dc:creator>
  <cp:lastModifiedBy>Lucas Triolet</cp:lastModifiedBy>
  <cp:revision>20</cp:revision>
  <dcterms:created xsi:type="dcterms:W3CDTF">2022-03-09T14:26:40Z</dcterms:created>
  <dcterms:modified xsi:type="dcterms:W3CDTF">2022-03-10T12:15:44Z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0x01010079F111ED35F8CC479449609E8A0923A6</vt:lpwstr>
  </property>
</Properties>
</file>