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Fira Sans"/>
      <p:regular r:id="rId18"/>
      <p:bold r:id="rId19"/>
      <p:italic r:id="rId20"/>
      <p:boldItalic r:id="rId21"/>
    </p:embeddedFont>
    <p:embeddedFont>
      <p:font typeface="Fira Sans Extra Condensed"/>
      <p:regular r:id="rId22"/>
      <p:bold r:id="rId23"/>
      <p:italic r:id="rId24"/>
      <p:boldItalic r:id="rId25"/>
    </p:embeddedFont>
    <p:embeddedFont>
      <p:font typeface="Fira Sans Extra Condensed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italic.fntdata"/><Relationship Id="rId22" Type="http://schemas.openxmlformats.org/officeDocument/2006/relationships/font" Target="fonts/FiraSansExtraCondensed-regular.fntdata"/><Relationship Id="rId21" Type="http://schemas.openxmlformats.org/officeDocument/2006/relationships/font" Target="fonts/FiraSans-boldItalic.fntdata"/><Relationship Id="rId24" Type="http://schemas.openxmlformats.org/officeDocument/2006/relationships/font" Target="fonts/FiraSansExtraCondensed-italic.fntdata"/><Relationship Id="rId23" Type="http://schemas.openxmlformats.org/officeDocument/2006/relationships/font" Target="fonts/FiraSansExtraCondense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SemiBold-regular.fntdata"/><Relationship Id="rId25" Type="http://schemas.openxmlformats.org/officeDocument/2006/relationships/font" Target="fonts/FiraSansExtraCondensed-boldItalic.fntdata"/><Relationship Id="rId28" Type="http://schemas.openxmlformats.org/officeDocument/2006/relationships/font" Target="fonts/FiraSansExtraCondensedSemiBold-italic.fntdata"/><Relationship Id="rId27" Type="http://schemas.openxmlformats.org/officeDocument/2006/relationships/font" Target="fonts/FiraSansExtraCondensed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FiraSans-bold.fntdata"/><Relationship Id="rId18" Type="http://schemas.openxmlformats.org/officeDocument/2006/relationships/font" Target="fonts/Fira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6fa6903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6fa6903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8764a732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8764a732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59b69ca8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59b69ca8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8764a732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8764a732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8764a732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8764a732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8764a7321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8764a732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8764a7321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8764a7321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bfdf353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bfdf353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8900" y="1384875"/>
            <a:ext cx="4389300" cy="20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8900" y="3359313"/>
            <a:ext cx="38439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6281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" name="Google Shape;2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ctrTitle"/>
          </p:nvPr>
        </p:nvSpPr>
        <p:spPr>
          <a:xfrm>
            <a:off x="458900" y="1384875"/>
            <a:ext cx="4389300" cy="20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highlight>
                  <a:schemeClr val="accent2"/>
                </a:highlight>
              </a:rPr>
              <a:t>TheAgency</a:t>
            </a:r>
            <a:r>
              <a:rPr lang="en" sz="4100"/>
              <a:t>,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Expand efficiently with Data</a:t>
            </a:r>
            <a:endParaRPr sz="4100"/>
          </a:p>
        </p:txBody>
      </p:sp>
      <p:sp>
        <p:nvSpPr>
          <p:cNvPr id="42" name="Google Shape;42;p13"/>
          <p:cNvSpPr txBox="1"/>
          <p:nvPr>
            <p:ph idx="1" type="subTitle"/>
          </p:nvPr>
        </p:nvSpPr>
        <p:spPr>
          <a:xfrm>
            <a:off x="458900" y="3359313"/>
            <a:ext cx="38439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Lucas Trost</a:t>
            </a:r>
            <a:endParaRPr/>
          </a:p>
        </p:txBody>
      </p:sp>
      <p:grpSp>
        <p:nvGrpSpPr>
          <p:cNvPr id="43" name="Google Shape;43;p13"/>
          <p:cNvGrpSpPr/>
          <p:nvPr/>
        </p:nvGrpSpPr>
        <p:grpSpPr>
          <a:xfrm>
            <a:off x="4873700" y="1005601"/>
            <a:ext cx="3957950" cy="3228574"/>
            <a:chOff x="4873700" y="1005601"/>
            <a:chExt cx="3957950" cy="3228574"/>
          </a:xfrm>
        </p:grpSpPr>
        <p:sp>
          <p:nvSpPr>
            <p:cNvPr id="44" name="Google Shape;44;p13"/>
            <p:cNvSpPr/>
            <p:nvPr/>
          </p:nvSpPr>
          <p:spPr>
            <a:xfrm>
              <a:off x="5076604" y="2227776"/>
              <a:ext cx="765854" cy="857992"/>
            </a:xfrm>
            <a:custGeom>
              <a:rect b="b" l="l" r="r" t="t"/>
              <a:pathLst>
                <a:path extrusionOk="0" h="53591" w="47836">
                  <a:moveTo>
                    <a:pt x="5432" y="0"/>
                  </a:moveTo>
                  <a:lnTo>
                    <a:pt x="52" y="5367"/>
                  </a:lnTo>
                  <a:lnTo>
                    <a:pt x="0" y="53539"/>
                  </a:lnTo>
                  <a:lnTo>
                    <a:pt x="47784" y="53591"/>
                  </a:lnTo>
                  <a:lnTo>
                    <a:pt x="47836" y="3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rgbClr val="98878F">
                <a:alpha val="18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5077436" y="2227568"/>
              <a:ext cx="86134" cy="86150"/>
            </a:xfrm>
            <a:custGeom>
              <a:rect b="b" l="l" r="r" t="t"/>
              <a:pathLst>
                <a:path extrusionOk="0" h="5381" w="5380">
                  <a:moveTo>
                    <a:pt x="5380" y="0"/>
                  </a:moveTo>
                  <a:lnTo>
                    <a:pt x="0" y="5380"/>
                  </a:lnTo>
                  <a:lnTo>
                    <a:pt x="5367" y="5380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5197725" y="2384104"/>
              <a:ext cx="524456" cy="624"/>
            </a:xfrm>
            <a:custGeom>
              <a:rect b="b" l="l" r="r" t="t"/>
              <a:pathLst>
                <a:path extrusionOk="0" h="39" w="32758">
                  <a:moveTo>
                    <a:pt x="1" y="0"/>
                  </a:moveTo>
                  <a:lnTo>
                    <a:pt x="32757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5197725" y="2376643"/>
              <a:ext cx="524247" cy="15546"/>
            </a:xfrm>
            <a:custGeom>
              <a:rect b="b" l="l" r="r" t="t"/>
              <a:pathLst>
                <a:path extrusionOk="0" h="971" w="32745">
                  <a:moveTo>
                    <a:pt x="1" y="1"/>
                  </a:moveTo>
                  <a:lnTo>
                    <a:pt x="1" y="932"/>
                  </a:lnTo>
                  <a:lnTo>
                    <a:pt x="32744" y="970"/>
                  </a:lnTo>
                  <a:lnTo>
                    <a:pt x="32744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5197725" y="2458218"/>
              <a:ext cx="524039" cy="432"/>
            </a:xfrm>
            <a:custGeom>
              <a:rect b="b" l="l" r="r" t="t"/>
              <a:pathLst>
                <a:path extrusionOk="0" h="27" w="32732">
                  <a:moveTo>
                    <a:pt x="1" y="1"/>
                  </a:moveTo>
                  <a:lnTo>
                    <a:pt x="32732" y="2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5197725" y="2450981"/>
              <a:ext cx="524456" cy="14921"/>
            </a:xfrm>
            <a:custGeom>
              <a:rect b="b" l="l" r="r" t="t"/>
              <a:pathLst>
                <a:path extrusionOk="0" h="932" w="32758">
                  <a:moveTo>
                    <a:pt x="1" y="0"/>
                  </a:moveTo>
                  <a:lnTo>
                    <a:pt x="1" y="931"/>
                  </a:lnTo>
                  <a:lnTo>
                    <a:pt x="32757" y="931"/>
                  </a:lnTo>
                  <a:lnTo>
                    <a:pt x="327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5197517" y="2531932"/>
              <a:ext cx="524247" cy="432"/>
            </a:xfrm>
            <a:custGeom>
              <a:rect b="b" l="l" r="r" t="t"/>
              <a:pathLst>
                <a:path extrusionOk="0" h="27" w="32745">
                  <a:moveTo>
                    <a:pt x="1" y="1"/>
                  </a:moveTo>
                  <a:lnTo>
                    <a:pt x="32745" y="2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5197517" y="2524471"/>
              <a:ext cx="524247" cy="15546"/>
            </a:xfrm>
            <a:custGeom>
              <a:rect b="b" l="l" r="r" t="t"/>
              <a:pathLst>
                <a:path extrusionOk="0" h="971" w="32745">
                  <a:moveTo>
                    <a:pt x="1" y="1"/>
                  </a:moveTo>
                  <a:lnTo>
                    <a:pt x="1" y="945"/>
                  </a:lnTo>
                  <a:lnTo>
                    <a:pt x="32745" y="971"/>
                  </a:lnTo>
                  <a:lnTo>
                    <a:pt x="32745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5197517" y="2606061"/>
              <a:ext cx="406862" cy="224"/>
            </a:xfrm>
            <a:custGeom>
              <a:rect b="b" l="l" r="r" t="t"/>
              <a:pathLst>
                <a:path extrusionOk="0" h="14" w="25413">
                  <a:moveTo>
                    <a:pt x="1" y="0"/>
                  </a:moveTo>
                  <a:lnTo>
                    <a:pt x="25412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5197309" y="2598392"/>
              <a:ext cx="406862" cy="15338"/>
            </a:xfrm>
            <a:custGeom>
              <a:rect b="b" l="l" r="r" t="t"/>
              <a:pathLst>
                <a:path extrusionOk="0" h="958" w="25413">
                  <a:moveTo>
                    <a:pt x="1" y="1"/>
                  </a:moveTo>
                  <a:lnTo>
                    <a:pt x="1" y="932"/>
                  </a:lnTo>
                  <a:lnTo>
                    <a:pt x="25412" y="958"/>
                  </a:lnTo>
                  <a:lnTo>
                    <a:pt x="25412" y="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5193178" y="2712276"/>
              <a:ext cx="532108" cy="184899"/>
            </a:xfrm>
            <a:custGeom>
              <a:rect b="b" l="l" r="r" t="t"/>
              <a:pathLst>
                <a:path extrusionOk="0" h="11549" w="33236">
                  <a:moveTo>
                    <a:pt x="32783" y="0"/>
                  </a:moveTo>
                  <a:lnTo>
                    <a:pt x="19993" y="6893"/>
                  </a:lnTo>
                  <a:lnTo>
                    <a:pt x="13812" y="2419"/>
                  </a:lnTo>
                  <a:lnTo>
                    <a:pt x="4979" y="10346"/>
                  </a:lnTo>
                  <a:lnTo>
                    <a:pt x="530" y="7268"/>
                  </a:lnTo>
                  <a:lnTo>
                    <a:pt x="0" y="8018"/>
                  </a:lnTo>
                  <a:lnTo>
                    <a:pt x="5044" y="11549"/>
                  </a:lnTo>
                  <a:lnTo>
                    <a:pt x="13876" y="3608"/>
                  </a:lnTo>
                  <a:lnTo>
                    <a:pt x="19915" y="7992"/>
                  </a:lnTo>
                  <a:lnTo>
                    <a:pt x="33235" y="828"/>
                  </a:lnTo>
                  <a:lnTo>
                    <a:pt x="32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5189655" y="2718489"/>
              <a:ext cx="531692" cy="254463"/>
            </a:xfrm>
            <a:custGeom>
              <a:rect b="b" l="l" r="r" t="t"/>
              <a:pathLst>
                <a:path extrusionOk="0" h="15894" w="33210">
                  <a:moveTo>
                    <a:pt x="26" y="0"/>
                  </a:moveTo>
                  <a:lnTo>
                    <a:pt x="0" y="15868"/>
                  </a:lnTo>
                  <a:lnTo>
                    <a:pt x="33210" y="15894"/>
                  </a:lnTo>
                  <a:lnTo>
                    <a:pt x="33210" y="14937"/>
                  </a:lnTo>
                  <a:lnTo>
                    <a:pt x="944" y="14911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533774" y="1485502"/>
              <a:ext cx="2988026" cy="2359874"/>
            </a:xfrm>
            <a:custGeom>
              <a:rect b="b" l="l" r="r" t="t"/>
              <a:pathLst>
                <a:path extrusionOk="0" h="147400" w="186635">
                  <a:moveTo>
                    <a:pt x="78523" y="39365"/>
                  </a:moveTo>
                  <a:lnTo>
                    <a:pt x="78523" y="147386"/>
                  </a:lnTo>
                  <a:lnTo>
                    <a:pt x="108332" y="147386"/>
                  </a:lnTo>
                  <a:lnTo>
                    <a:pt x="108332" y="39365"/>
                  </a:lnTo>
                  <a:close/>
                  <a:moveTo>
                    <a:pt x="0" y="75639"/>
                  </a:moveTo>
                  <a:lnTo>
                    <a:pt x="0" y="147399"/>
                  </a:lnTo>
                  <a:lnTo>
                    <a:pt x="29809" y="147399"/>
                  </a:lnTo>
                  <a:lnTo>
                    <a:pt x="29809" y="75639"/>
                  </a:lnTo>
                  <a:close/>
                  <a:moveTo>
                    <a:pt x="39262" y="57405"/>
                  </a:moveTo>
                  <a:lnTo>
                    <a:pt x="39262" y="147399"/>
                  </a:lnTo>
                  <a:lnTo>
                    <a:pt x="69070" y="147399"/>
                  </a:lnTo>
                  <a:lnTo>
                    <a:pt x="69070" y="57405"/>
                  </a:lnTo>
                  <a:close/>
                  <a:moveTo>
                    <a:pt x="117565" y="15958"/>
                  </a:moveTo>
                  <a:lnTo>
                    <a:pt x="117565" y="147399"/>
                  </a:lnTo>
                  <a:lnTo>
                    <a:pt x="147373" y="147399"/>
                  </a:lnTo>
                  <a:lnTo>
                    <a:pt x="147373" y="15958"/>
                  </a:lnTo>
                  <a:close/>
                  <a:moveTo>
                    <a:pt x="156827" y="0"/>
                  </a:moveTo>
                  <a:lnTo>
                    <a:pt x="156827" y="147399"/>
                  </a:lnTo>
                  <a:lnTo>
                    <a:pt x="186635" y="147399"/>
                  </a:lnTo>
                  <a:lnTo>
                    <a:pt x="186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7978417" y="3235907"/>
              <a:ext cx="361922" cy="361922"/>
            </a:xfrm>
            <a:custGeom>
              <a:rect b="b" l="l" r="r" t="t"/>
              <a:pathLst>
                <a:path extrusionOk="0" h="22606" w="22606">
                  <a:moveTo>
                    <a:pt x="16993" y="5309"/>
                  </a:moveTo>
                  <a:cubicBezTo>
                    <a:pt x="17216" y="5309"/>
                    <a:pt x="17440" y="5378"/>
                    <a:pt x="17627" y="5522"/>
                  </a:cubicBezTo>
                  <a:cubicBezTo>
                    <a:pt x="18053" y="5897"/>
                    <a:pt x="18157" y="6570"/>
                    <a:pt x="17795" y="7022"/>
                  </a:cubicBezTo>
                  <a:lnTo>
                    <a:pt x="10217" y="16864"/>
                  </a:lnTo>
                  <a:cubicBezTo>
                    <a:pt x="10023" y="17122"/>
                    <a:pt x="9712" y="17264"/>
                    <a:pt x="9389" y="17264"/>
                  </a:cubicBezTo>
                  <a:cubicBezTo>
                    <a:pt x="9066" y="17264"/>
                    <a:pt x="8768" y="17109"/>
                    <a:pt x="8548" y="16838"/>
                  </a:cubicBezTo>
                  <a:lnTo>
                    <a:pt x="4009" y="10798"/>
                  </a:lnTo>
                  <a:cubicBezTo>
                    <a:pt x="3660" y="10333"/>
                    <a:pt x="3751" y="9686"/>
                    <a:pt x="4216" y="9324"/>
                  </a:cubicBezTo>
                  <a:cubicBezTo>
                    <a:pt x="4412" y="9181"/>
                    <a:pt x="4636" y="9112"/>
                    <a:pt x="4856" y="9112"/>
                  </a:cubicBezTo>
                  <a:cubicBezTo>
                    <a:pt x="5174" y="9112"/>
                    <a:pt x="5484" y="9256"/>
                    <a:pt x="5690" y="9531"/>
                  </a:cubicBezTo>
                  <a:lnTo>
                    <a:pt x="9415" y="14484"/>
                  </a:lnTo>
                  <a:lnTo>
                    <a:pt x="16152" y="5716"/>
                  </a:lnTo>
                  <a:cubicBezTo>
                    <a:pt x="16358" y="5450"/>
                    <a:pt x="16675" y="5309"/>
                    <a:pt x="16993" y="5309"/>
                  </a:cubicBezTo>
                  <a:close/>
                  <a:moveTo>
                    <a:pt x="11303" y="0"/>
                  </a:moveTo>
                  <a:cubicBezTo>
                    <a:pt x="5057" y="0"/>
                    <a:pt x="0" y="5057"/>
                    <a:pt x="0" y="11303"/>
                  </a:cubicBezTo>
                  <a:cubicBezTo>
                    <a:pt x="0" y="17536"/>
                    <a:pt x="5057" y="22605"/>
                    <a:pt x="11303" y="22605"/>
                  </a:cubicBezTo>
                  <a:cubicBezTo>
                    <a:pt x="17536" y="22605"/>
                    <a:pt x="22605" y="17536"/>
                    <a:pt x="22605" y="11303"/>
                  </a:cubicBezTo>
                  <a:cubicBezTo>
                    <a:pt x="22605" y="5057"/>
                    <a:pt x="17536" y="0"/>
                    <a:pt x="1130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973185" y="2320734"/>
              <a:ext cx="339556" cy="339572"/>
            </a:xfrm>
            <a:custGeom>
              <a:rect b="b" l="l" r="r" t="t"/>
              <a:pathLst>
                <a:path extrusionOk="0" h="21210" w="21209">
                  <a:moveTo>
                    <a:pt x="10592" y="3725"/>
                  </a:moveTo>
                  <a:cubicBezTo>
                    <a:pt x="11057" y="3725"/>
                    <a:pt x="11445" y="4113"/>
                    <a:pt x="11445" y="4579"/>
                  </a:cubicBezTo>
                  <a:lnTo>
                    <a:pt x="11445" y="9752"/>
                  </a:lnTo>
                  <a:lnTo>
                    <a:pt x="16618" y="9752"/>
                  </a:lnTo>
                  <a:cubicBezTo>
                    <a:pt x="17084" y="9752"/>
                    <a:pt x="17472" y="10140"/>
                    <a:pt x="17472" y="10605"/>
                  </a:cubicBezTo>
                  <a:cubicBezTo>
                    <a:pt x="17472" y="11071"/>
                    <a:pt x="17084" y="11459"/>
                    <a:pt x="16618" y="11459"/>
                  </a:cubicBezTo>
                  <a:lnTo>
                    <a:pt x="11445" y="11459"/>
                  </a:lnTo>
                  <a:lnTo>
                    <a:pt x="11445" y="16631"/>
                  </a:lnTo>
                  <a:cubicBezTo>
                    <a:pt x="11445" y="17110"/>
                    <a:pt x="11057" y="17498"/>
                    <a:pt x="10592" y="17498"/>
                  </a:cubicBezTo>
                  <a:cubicBezTo>
                    <a:pt x="10126" y="17498"/>
                    <a:pt x="9738" y="17110"/>
                    <a:pt x="9738" y="16631"/>
                  </a:cubicBezTo>
                  <a:lnTo>
                    <a:pt x="9738" y="11459"/>
                  </a:lnTo>
                  <a:lnTo>
                    <a:pt x="4565" y="11459"/>
                  </a:lnTo>
                  <a:cubicBezTo>
                    <a:pt x="4087" y="11459"/>
                    <a:pt x="3699" y="11071"/>
                    <a:pt x="3699" y="10605"/>
                  </a:cubicBezTo>
                  <a:cubicBezTo>
                    <a:pt x="3699" y="10140"/>
                    <a:pt x="4087" y="9752"/>
                    <a:pt x="4565" y="9752"/>
                  </a:cubicBezTo>
                  <a:lnTo>
                    <a:pt x="9738" y="9752"/>
                  </a:lnTo>
                  <a:lnTo>
                    <a:pt x="9738" y="4579"/>
                  </a:lnTo>
                  <a:cubicBezTo>
                    <a:pt x="9738" y="4113"/>
                    <a:pt x="10126" y="3725"/>
                    <a:pt x="10592" y="3725"/>
                  </a:cubicBezTo>
                  <a:close/>
                  <a:moveTo>
                    <a:pt x="10605" y="1"/>
                  </a:moveTo>
                  <a:cubicBezTo>
                    <a:pt x="4759" y="1"/>
                    <a:pt x="0" y="4760"/>
                    <a:pt x="0" y="10605"/>
                  </a:cubicBezTo>
                  <a:cubicBezTo>
                    <a:pt x="0" y="16463"/>
                    <a:pt x="4759" y="21209"/>
                    <a:pt x="10605" y="21209"/>
                  </a:cubicBezTo>
                  <a:cubicBezTo>
                    <a:pt x="16463" y="21209"/>
                    <a:pt x="21209" y="16463"/>
                    <a:pt x="21209" y="10605"/>
                  </a:cubicBezTo>
                  <a:cubicBezTo>
                    <a:pt x="21209" y="4760"/>
                    <a:pt x="16476" y="1"/>
                    <a:pt x="1060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444383" y="2895311"/>
              <a:ext cx="92970" cy="117609"/>
            </a:xfrm>
            <a:custGeom>
              <a:rect b="b" l="l" r="r" t="t"/>
              <a:pathLst>
                <a:path extrusionOk="0" h="7346" w="5807">
                  <a:moveTo>
                    <a:pt x="5470" y="0"/>
                  </a:moveTo>
                  <a:lnTo>
                    <a:pt x="323" y="168"/>
                  </a:lnTo>
                  <a:cubicBezTo>
                    <a:pt x="155" y="168"/>
                    <a:pt x="0" y="323"/>
                    <a:pt x="0" y="505"/>
                  </a:cubicBezTo>
                  <a:cubicBezTo>
                    <a:pt x="0" y="686"/>
                    <a:pt x="168" y="828"/>
                    <a:pt x="349" y="828"/>
                  </a:cubicBezTo>
                  <a:lnTo>
                    <a:pt x="2574" y="763"/>
                  </a:lnTo>
                  <a:lnTo>
                    <a:pt x="2768" y="7022"/>
                  </a:lnTo>
                  <a:cubicBezTo>
                    <a:pt x="2768" y="7190"/>
                    <a:pt x="2936" y="7346"/>
                    <a:pt x="3104" y="7346"/>
                  </a:cubicBezTo>
                  <a:cubicBezTo>
                    <a:pt x="3285" y="7346"/>
                    <a:pt x="3427" y="7177"/>
                    <a:pt x="3427" y="6996"/>
                  </a:cubicBezTo>
                  <a:lnTo>
                    <a:pt x="3233" y="750"/>
                  </a:lnTo>
                  <a:lnTo>
                    <a:pt x="5470" y="686"/>
                  </a:lnTo>
                  <a:cubicBezTo>
                    <a:pt x="5651" y="686"/>
                    <a:pt x="5794" y="517"/>
                    <a:pt x="5794" y="336"/>
                  </a:cubicBezTo>
                  <a:cubicBezTo>
                    <a:pt x="5807" y="142"/>
                    <a:pt x="5664" y="0"/>
                    <a:pt x="5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261765" y="2694953"/>
              <a:ext cx="459855" cy="452234"/>
            </a:xfrm>
            <a:custGeom>
              <a:rect b="b" l="l" r="r" t="t"/>
              <a:pathLst>
                <a:path extrusionOk="0" h="28247" w="28723">
                  <a:moveTo>
                    <a:pt x="14354" y="4931"/>
                  </a:moveTo>
                  <a:cubicBezTo>
                    <a:pt x="21401" y="4931"/>
                    <a:pt x="21328" y="13124"/>
                    <a:pt x="18739" y="15139"/>
                  </a:cubicBezTo>
                  <a:cubicBezTo>
                    <a:pt x="16100" y="17170"/>
                    <a:pt x="16191" y="20467"/>
                    <a:pt x="16191" y="20467"/>
                  </a:cubicBezTo>
                  <a:lnTo>
                    <a:pt x="12893" y="20571"/>
                  </a:lnTo>
                  <a:cubicBezTo>
                    <a:pt x="12893" y="20571"/>
                    <a:pt x="12803" y="17273"/>
                    <a:pt x="10035" y="15411"/>
                  </a:cubicBezTo>
                  <a:cubicBezTo>
                    <a:pt x="7268" y="13549"/>
                    <a:pt x="6725" y="5182"/>
                    <a:pt x="14057" y="4936"/>
                  </a:cubicBezTo>
                  <a:cubicBezTo>
                    <a:pt x="14158" y="4933"/>
                    <a:pt x="14256" y="4931"/>
                    <a:pt x="14354" y="4931"/>
                  </a:cubicBezTo>
                  <a:close/>
                  <a:moveTo>
                    <a:pt x="16294" y="21282"/>
                  </a:moveTo>
                  <a:cubicBezTo>
                    <a:pt x="16476" y="21282"/>
                    <a:pt x="16631" y="21424"/>
                    <a:pt x="16631" y="21605"/>
                  </a:cubicBezTo>
                  <a:cubicBezTo>
                    <a:pt x="16631" y="21773"/>
                    <a:pt x="16488" y="21942"/>
                    <a:pt x="16307" y="21942"/>
                  </a:cubicBezTo>
                  <a:lnTo>
                    <a:pt x="12816" y="22058"/>
                  </a:lnTo>
                  <a:cubicBezTo>
                    <a:pt x="12635" y="22058"/>
                    <a:pt x="12480" y="21903"/>
                    <a:pt x="12480" y="21735"/>
                  </a:cubicBezTo>
                  <a:cubicBezTo>
                    <a:pt x="12480" y="21554"/>
                    <a:pt x="12622" y="21386"/>
                    <a:pt x="12803" y="21386"/>
                  </a:cubicBezTo>
                  <a:lnTo>
                    <a:pt x="16294" y="21282"/>
                  </a:lnTo>
                  <a:close/>
                  <a:moveTo>
                    <a:pt x="15907" y="22588"/>
                  </a:moveTo>
                  <a:cubicBezTo>
                    <a:pt x="16088" y="22588"/>
                    <a:pt x="16243" y="22730"/>
                    <a:pt x="16243" y="22911"/>
                  </a:cubicBezTo>
                  <a:cubicBezTo>
                    <a:pt x="16243" y="23093"/>
                    <a:pt x="16100" y="23248"/>
                    <a:pt x="15919" y="23248"/>
                  </a:cubicBezTo>
                  <a:lnTo>
                    <a:pt x="13268" y="23325"/>
                  </a:lnTo>
                  <a:cubicBezTo>
                    <a:pt x="13087" y="23325"/>
                    <a:pt x="12932" y="23183"/>
                    <a:pt x="12932" y="23002"/>
                  </a:cubicBezTo>
                  <a:cubicBezTo>
                    <a:pt x="12932" y="22834"/>
                    <a:pt x="13074" y="22666"/>
                    <a:pt x="13255" y="22666"/>
                  </a:cubicBezTo>
                  <a:lnTo>
                    <a:pt x="15907" y="22588"/>
                  </a:lnTo>
                  <a:close/>
                  <a:moveTo>
                    <a:pt x="15389" y="23868"/>
                  </a:moveTo>
                  <a:cubicBezTo>
                    <a:pt x="15570" y="23868"/>
                    <a:pt x="15725" y="24011"/>
                    <a:pt x="15725" y="24192"/>
                  </a:cubicBezTo>
                  <a:cubicBezTo>
                    <a:pt x="15738" y="24360"/>
                    <a:pt x="15596" y="24515"/>
                    <a:pt x="15402" y="24528"/>
                  </a:cubicBezTo>
                  <a:lnTo>
                    <a:pt x="13850" y="24580"/>
                  </a:lnTo>
                  <a:cubicBezTo>
                    <a:pt x="13669" y="24580"/>
                    <a:pt x="13514" y="24425"/>
                    <a:pt x="13514" y="24256"/>
                  </a:cubicBezTo>
                  <a:cubicBezTo>
                    <a:pt x="13514" y="24075"/>
                    <a:pt x="13656" y="23907"/>
                    <a:pt x="13837" y="23907"/>
                  </a:cubicBezTo>
                  <a:lnTo>
                    <a:pt x="15389" y="23868"/>
                  </a:lnTo>
                  <a:close/>
                  <a:moveTo>
                    <a:pt x="14413" y="0"/>
                  </a:moveTo>
                  <a:cubicBezTo>
                    <a:pt x="14248" y="0"/>
                    <a:pt x="14082" y="3"/>
                    <a:pt x="13915" y="9"/>
                  </a:cubicBezTo>
                  <a:cubicBezTo>
                    <a:pt x="6130" y="242"/>
                    <a:pt x="0" y="6759"/>
                    <a:pt x="246" y="14570"/>
                  </a:cubicBezTo>
                  <a:cubicBezTo>
                    <a:pt x="474" y="22204"/>
                    <a:pt x="6746" y="28247"/>
                    <a:pt x="14354" y="28247"/>
                  </a:cubicBezTo>
                  <a:cubicBezTo>
                    <a:pt x="14505" y="28247"/>
                    <a:pt x="14656" y="28244"/>
                    <a:pt x="14807" y="28239"/>
                  </a:cubicBezTo>
                  <a:cubicBezTo>
                    <a:pt x="22618" y="28007"/>
                    <a:pt x="28722" y="21489"/>
                    <a:pt x="28476" y="13678"/>
                  </a:cubicBezTo>
                  <a:cubicBezTo>
                    <a:pt x="28223" y="6034"/>
                    <a:pt x="21988" y="0"/>
                    <a:pt x="144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5132097" y="2436892"/>
              <a:ext cx="3077890" cy="1139448"/>
            </a:xfrm>
            <a:custGeom>
              <a:rect b="b" l="l" r="r" t="t"/>
              <a:pathLst>
                <a:path extrusionOk="0" h="71171" w="192248">
                  <a:moveTo>
                    <a:pt x="160499" y="1"/>
                  </a:moveTo>
                  <a:lnTo>
                    <a:pt x="169707" y="11950"/>
                  </a:lnTo>
                  <a:cubicBezTo>
                    <a:pt x="119957" y="51910"/>
                    <a:pt x="61582" y="69549"/>
                    <a:pt x="0" y="70571"/>
                  </a:cubicBezTo>
                  <a:cubicBezTo>
                    <a:pt x="6878" y="70964"/>
                    <a:pt x="13768" y="71170"/>
                    <a:pt x="20658" y="71170"/>
                  </a:cubicBezTo>
                  <a:cubicBezTo>
                    <a:pt x="75566" y="71170"/>
                    <a:pt x="130423" y="58096"/>
                    <a:pt x="178061" y="22787"/>
                  </a:cubicBezTo>
                  <a:lnTo>
                    <a:pt x="187204" y="34633"/>
                  </a:lnTo>
                  <a:lnTo>
                    <a:pt x="192247" y="2393"/>
                  </a:lnTo>
                  <a:lnTo>
                    <a:pt x="1604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549096" y="1794829"/>
              <a:ext cx="76416" cy="16170"/>
            </a:xfrm>
            <a:custGeom>
              <a:rect b="b" l="l" r="r" t="t"/>
              <a:pathLst>
                <a:path extrusionOk="0" h="1010" w="4773">
                  <a:moveTo>
                    <a:pt x="505" y="1"/>
                  </a:moveTo>
                  <a:cubicBezTo>
                    <a:pt x="233" y="1"/>
                    <a:pt x="0" y="233"/>
                    <a:pt x="0" y="505"/>
                  </a:cubicBezTo>
                  <a:cubicBezTo>
                    <a:pt x="0" y="777"/>
                    <a:pt x="233" y="1009"/>
                    <a:pt x="505" y="1009"/>
                  </a:cubicBezTo>
                  <a:lnTo>
                    <a:pt x="4281" y="1009"/>
                  </a:lnTo>
                  <a:cubicBezTo>
                    <a:pt x="4552" y="1009"/>
                    <a:pt x="4772" y="777"/>
                    <a:pt x="4772" y="505"/>
                  </a:cubicBezTo>
                  <a:cubicBezTo>
                    <a:pt x="4772" y="220"/>
                    <a:pt x="4552" y="1"/>
                    <a:pt x="4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5579324" y="1764601"/>
              <a:ext cx="16170" cy="76208"/>
            </a:xfrm>
            <a:custGeom>
              <a:rect b="b" l="l" r="r" t="t"/>
              <a:pathLst>
                <a:path extrusionOk="0" h="4760" w="1010">
                  <a:moveTo>
                    <a:pt x="492" y="1"/>
                  </a:moveTo>
                  <a:cubicBezTo>
                    <a:pt x="220" y="1"/>
                    <a:pt x="0" y="220"/>
                    <a:pt x="0" y="505"/>
                  </a:cubicBezTo>
                  <a:lnTo>
                    <a:pt x="0" y="4268"/>
                  </a:lnTo>
                  <a:cubicBezTo>
                    <a:pt x="0" y="4540"/>
                    <a:pt x="220" y="4760"/>
                    <a:pt x="492" y="4760"/>
                  </a:cubicBezTo>
                  <a:cubicBezTo>
                    <a:pt x="789" y="4760"/>
                    <a:pt x="1009" y="4540"/>
                    <a:pt x="996" y="4268"/>
                  </a:cubicBezTo>
                  <a:lnTo>
                    <a:pt x="996" y="505"/>
                  </a:lnTo>
                  <a:cubicBezTo>
                    <a:pt x="996" y="220"/>
                    <a:pt x="776" y="1"/>
                    <a:pt x="4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911851" y="1873298"/>
              <a:ext cx="108500" cy="15962"/>
            </a:xfrm>
            <a:custGeom>
              <a:rect b="b" l="l" r="r" t="t"/>
              <a:pathLst>
                <a:path extrusionOk="0" h="997" w="6777">
                  <a:moveTo>
                    <a:pt x="504" y="1"/>
                  </a:moveTo>
                  <a:cubicBezTo>
                    <a:pt x="220" y="1"/>
                    <a:pt x="0" y="221"/>
                    <a:pt x="0" y="505"/>
                  </a:cubicBezTo>
                  <a:cubicBezTo>
                    <a:pt x="0" y="777"/>
                    <a:pt x="220" y="997"/>
                    <a:pt x="504" y="997"/>
                  </a:cubicBezTo>
                  <a:lnTo>
                    <a:pt x="6259" y="997"/>
                  </a:lnTo>
                  <a:cubicBezTo>
                    <a:pt x="6531" y="997"/>
                    <a:pt x="6776" y="777"/>
                    <a:pt x="6776" y="505"/>
                  </a:cubicBezTo>
                  <a:cubicBezTo>
                    <a:pt x="6776" y="221"/>
                    <a:pt x="6544" y="1"/>
                    <a:pt x="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957817" y="1826931"/>
              <a:ext cx="16154" cy="108500"/>
            </a:xfrm>
            <a:custGeom>
              <a:rect b="b" l="l" r="r" t="t"/>
              <a:pathLst>
                <a:path extrusionOk="0" h="6777" w="1009">
                  <a:moveTo>
                    <a:pt x="504" y="0"/>
                  </a:moveTo>
                  <a:cubicBezTo>
                    <a:pt x="233" y="0"/>
                    <a:pt x="0" y="220"/>
                    <a:pt x="0" y="504"/>
                  </a:cubicBezTo>
                  <a:lnTo>
                    <a:pt x="0" y="6272"/>
                  </a:lnTo>
                  <a:cubicBezTo>
                    <a:pt x="0" y="6544"/>
                    <a:pt x="233" y="6776"/>
                    <a:pt x="504" y="6776"/>
                  </a:cubicBezTo>
                  <a:cubicBezTo>
                    <a:pt x="776" y="6776"/>
                    <a:pt x="1009" y="6570"/>
                    <a:pt x="1009" y="6272"/>
                  </a:cubicBezTo>
                  <a:lnTo>
                    <a:pt x="1009" y="504"/>
                  </a:lnTo>
                  <a:cubicBezTo>
                    <a:pt x="1009" y="220"/>
                    <a:pt x="776" y="0"/>
                    <a:pt x="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63591" y="2007468"/>
              <a:ext cx="76624" cy="16170"/>
            </a:xfrm>
            <a:custGeom>
              <a:rect b="b" l="l" r="r" t="t"/>
              <a:pathLst>
                <a:path extrusionOk="0" h="1010" w="4786">
                  <a:moveTo>
                    <a:pt x="492" y="1"/>
                  </a:moveTo>
                  <a:cubicBezTo>
                    <a:pt x="221" y="1"/>
                    <a:pt x="1" y="234"/>
                    <a:pt x="1" y="505"/>
                  </a:cubicBezTo>
                  <a:cubicBezTo>
                    <a:pt x="1" y="790"/>
                    <a:pt x="221" y="1009"/>
                    <a:pt x="492" y="1009"/>
                  </a:cubicBezTo>
                  <a:lnTo>
                    <a:pt x="4268" y="1009"/>
                  </a:lnTo>
                  <a:cubicBezTo>
                    <a:pt x="4553" y="1009"/>
                    <a:pt x="4786" y="790"/>
                    <a:pt x="4760" y="505"/>
                  </a:cubicBezTo>
                  <a:cubicBezTo>
                    <a:pt x="4760" y="234"/>
                    <a:pt x="4540" y="1"/>
                    <a:pt x="4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793820" y="1977448"/>
              <a:ext cx="15962" cy="76416"/>
            </a:xfrm>
            <a:custGeom>
              <a:rect b="b" l="l" r="r" t="t"/>
              <a:pathLst>
                <a:path extrusionOk="0" h="4773" w="997">
                  <a:moveTo>
                    <a:pt x="505" y="1"/>
                  </a:moveTo>
                  <a:cubicBezTo>
                    <a:pt x="221" y="1"/>
                    <a:pt x="1" y="233"/>
                    <a:pt x="1" y="505"/>
                  </a:cubicBezTo>
                  <a:lnTo>
                    <a:pt x="1" y="4281"/>
                  </a:lnTo>
                  <a:cubicBezTo>
                    <a:pt x="1" y="4553"/>
                    <a:pt x="221" y="4773"/>
                    <a:pt x="505" y="4773"/>
                  </a:cubicBezTo>
                  <a:cubicBezTo>
                    <a:pt x="777" y="4773"/>
                    <a:pt x="997" y="4553"/>
                    <a:pt x="997" y="4281"/>
                  </a:cubicBezTo>
                  <a:lnTo>
                    <a:pt x="997" y="505"/>
                  </a:lnTo>
                  <a:cubicBezTo>
                    <a:pt x="997" y="233"/>
                    <a:pt x="777" y="1"/>
                    <a:pt x="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446910" y="1462719"/>
              <a:ext cx="15962" cy="76416"/>
            </a:xfrm>
            <a:custGeom>
              <a:rect b="b" l="l" r="r" t="t"/>
              <a:pathLst>
                <a:path extrusionOk="0" h="4773" w="997">
                  <a:moveTo>
                    <a:pt x="492" y="1"/>
                  </a:moveTo>
                  <a:cubicBezTo>
                    <a:pt x="221" y="1"/>
                    <a:pt x="1" y="233"/>
                    <a:pt x="1" y="505"/>
                  </a:cubicBezTo>
                  <a:lnTo>
                    <a:pt x="1" y="4268"/>
                  </a:lnTo>
                  <a:cubicBezTo>
                    <a:pt x="1" y="4553"/>
                    <a:pt x="221" y="4773"/>
                    <a:pt x="492" y="4773"/>
                  </a:cubicBezTo>
                  <a:cubicBezTo>
                    <a:pt x="777" y="4773"/>
                    <a:pt x="997" y="4553"/>
                    <a:pt x="997" y="4268"/>
                  </a:cubicBezTo>
                  <a:lnTo>
                    <a:pt x="997" y="505"/>
                  </a:lnTo>
                  <a:cubicBezTo>
                    <a:pt x="997" y="233"/>
                    <a:pt x="764" y="1"/>
                    <a:pt x="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416473" y="1492739"/>
              <a:ext cx="76624" cy="16170"/>
            </a:xfrm>
            <a:custGeom>
              <a:rect b="b" l="l" r="r" t="t"/>
              <a:pathLst>
                <a:path extrusionOk="0" h="1010" w="4786">
                  <a:moveTo>
                    <a:pt x="505" y="1"/>
                  </a:moveTo>
                  <a:cubicBezTo>
                    <a:pt x="234" y="1"/>
                    <a:pt x="1" y="234"/>
                    <a:pt x="1" y="505"/>
                  </a:cubicBezTo>
                  <a:cubicBezTo>
                    <a:pt x="1" y="777"/>
                    <a:pt x="234" y="1010"/>
                    <a:pt x="505" y="1010"/>
                  </a:cubicBezTo>
                  <a:lnTo>
                    <a:pt x="4268" y="1010"/>
                  </a:lnTo>
                  <a:cubicBezTo>
                    <a:pt x="4566" y="1010"/>
                    <a:pt x="4786" y="777"/>
                    <a:pt x="4773" y="505"/>
                  </a:cubicBezTo>
                  <a:cubicBezTo>
                    <a:pt x="4773" y="234"/>
                    <a:pt x="4553" y="1"/>
                    <a:pt x="4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609658" y="1344288"/>
              <a:ext cx="108500" cy="15962"/>
            </a:xfrm>
            <a:custGeom>
              <a:rect b="b" l="l" r="r" t="t"/>
              <a:pathLst>
                <a:path extrusionOk="0" h="997" w="6777">
                  <a:moveTo>
                    <a:pt x="505" y="1"/>
                  </a:moveTo>
                  <a:cubicBezTo>
                    <a:pt x="220" y="1"/>
                    <a:pt x="0" y="220"/>
                    <a:pt x="0" y="505"/>
                  </a:cubicBezTo>
                  <a:cubicBezTo>
                    <a:pt x="0" y="777"/>
                    <a:pt x="220" y="996"/>
                    <a:pt x="505" y="996"/>
                  </a:cubicBezTo>
                  <a:lnTo>
                    <a:pt x="6272" y="996"/>
                  </a:lnTo>
                  <a:cubicBezTo>
                    <a:pt x="6544" y="996"/>
                    <a:pt x="6777" y="777"/>
                    <a:pt x="6777" y="505"/>
                  </a:cubicBezTo>
                  <a:cubicBezTo>
                    <a:pt x="6777" y="220"/>
                    <a:pt x="6544" y="1"/>
                    <a:pt x="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656041" y="1298113"/>
              <a:ext cx="15946" cy="108516"/>
            </a:xfrm>
            <a:custGeom>
              <a:rect b="b" l="l" r="r" t="t"/>
              <a:pathLst>
                <a:path extrusionOk="0" h="6778" w="996">
                  <a:moveTo>
                    <a:pt x="492" y="1"/>
                  </a:moveTo>
                  <a:cubicBezTo>
                    <a:pt x="220" y="1"/>
                    <a:pt x="0" y="234"/>
                    <a:pt x="0" y="505"/>
                  </a:cubicBezTo>
                  <a:lnTo>
                    <a:pt x="0" y="6273"/>
                  </a:lnTo>
                  <a:cubicBezTo>
                    <a:pt x="0" y="6544"/>
                    <a:pt x="220" y="6777"/>
                    <a:pt x="492" y="6777"/>
                  </a:cubicBezTo>
                  <a:cubicBezTo>
                    <a:pt x="763" y="6777"/>
                    <a:pt x="996" y="6544"/>
                    <a:pt x="996" y="6273"/>
                  </a:cubicBezTo>
                  <a:lnTo>
                    <a:pt x="996" y="505"/>
                  </a:lnTo>
                  <a:cubicBezTo>
                    <a:pt x="996" y="234"/>
                    <a:pt x="763" y="1"/>
                    <a:pt x="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374506" y="2648922"/>
              <a:ext cx="76208" cy="15946"/>
            </a:xfrm>
            <a:custGeom>
              <a:rect b="b" l="l" r="r" t="t"/>
              <a:pathLst>
                <a:path extrusionOk="0" h="996" w="4760">
                  <a:moveTo>
                    <a:pt x="492" y="0"/>
                  </a:moveTo>
                  <a:cubicBezTo>
                    <a:pt x="220" y="0"/>
                    <a:pt x="0" y="220"/>
                    <a:pt x="0" y="504"/>
                  </a:cubicBezTo>
                  <a:cubicBezTo>
                    <a:pt x="0" y="776"/>
                    <a:pt x="220" y="996"/>
                    <a:pt x="492" y="996"/>
                  </a:cubicBezTo>
                  <a:lnTo>
                    <a:pt x="4268" y="996"/>
                  </a:lnTo>
                  <a:cubicBezTo>
                    <a:pt x="4539" y="996"/>
                    <a:pt x="4759" y="776"/>
                    <a:pt x="4759" y="504"/>
                  </a:cubicBezTo>
                  <a:cubicBezTo>
                    <a:pt x="4759" y="220"/>
                    <a:pt x="4539" y="0"/>
                    <a:pt x="4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04526" y="2618694"/>
              <a:ext cx="16154" cy="76400"/>
            </a:xfrm>
            <a:custGeom>
              <a:rect b="b" l="l" r="r" t="t"/>
              <a:pathLst>
                <a:path extrusionOk="0" h="4772" w="1009">
                  <a:moveTo>
                    <a:pt x="492" y="0"/>
                  </a:moveTo>
                  <a:cubicBezTo>
                    <a:pt x="220" y="0"/>
                    <a:pt x="0" y="220"/>
                    <a:pt x="0" y="504"/>
                  </a:cubicBezTo>
                  <a:lnTo>
                    <a:pt x="0" y="4268"/>
                  </a:lnTo>
                  <a:cubicBezTo>
                    <a:pt x="0" y="4539"/>
                    <a:pt x="220" y="4772"/>
                    <a:pt x="492" y="4772"/>
                  </a:cubicBezTo>
                  <a:cubicBezTo>
                    <a:pt x="789" y="4772"/>
                    <a:pt x="1009" y="4539"/>
                    <a:pt x="996" y="4268"/>
                  </a:cubicBezTo>
                  <a:lnTo>
                    <a:pt x="996" y="504"/>
                  </a:lnTo>
                  <a:cubicBezTo>
                    <a:pt x="996" y="220"/>
                    <a:pt x="776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209970" y="1051984"/>
              <a:ext cx="108500" cy="16154"/>
            </a:xfrm>
            <a:custGeom>
              <a:rect b="b" l="l" r="r" t="t"/>
              <a:pathLst>
                <a:path extrusionOk="0" h="1009" w="6777">
                  <a:moveTo>
                    <a:pt x="504" y="0"/>
                  </a:moveTo>
                  <a:cubicBezTo>
                    <a:pt x="233" y="0"/>
                    <a:pt x="0" y="233"/>
                    <a:pt x="0" y="505"/>
                  </a:cubicBezTo>
                  <a:cubicBezTo>
                    <a:pt x="0" y="776"/>
                    <a:pt x="233" y="1009"/>
                    <a:pt x="504" y="1009"/>
                  </a:cubicBezTo>
                  <a:lnTo>
                    <a:pt x="6272" y="1009"/>
                  </a:lnTo>
                  <a:cubicBezTo>
                    <a:pt x="6557" y="1009"/>
                    <a:pt x="6776" y="776"/>
                    <a:pt x="6776" y="505"/>
                  </a:cubicBezTo>
                  <a:cubicBezTo>
                    <a:pt x="6776" y="220"/>
                    <a:pt x="6557" y="0"/>
                    <a:pt x="6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256129" y="1005601"/>
              <a:ext cx="16378" cy="108500"/>
            </a:xfrm>
            <a:custGeom>
              <a:rect b="b" l="l" r="r" t="t"/>
              <a:pathLst>
                <a:path extrusionOk="0" h="6777" w="1023">
                  <a:moveTo>
                    <a:pt x="505" y="0"/>
                  </a:moveTo>
                  <a:cubicBezTo>
                    <a:pt x="221" y="0"/>
                    <a:pt x="1" y="233"/>
                    <a:pt x="1" y="505"/>
                  </a:cubicBezTo>
                  <a:lnTo>
                    <a:pt x="1" y="6272"/>
                  </a:lnTo>
                  <a:cubicBezTo>
                    <a:pt x="1" y="6557"/>
                    <a:pt x="221" y="6777"/>
                    <a:pt x="505" y="6777"/>
                  </a:cubicBezTo>
                  <a:cubicBezTo>
                    <a:pt x="790" y="6777"/>
                    <a:pt x="1023" y="6570"/>
                    <a:pt x="997" y="6272"/>
                  </a:cubicBezTo>
                  <a:lnTo>
                    <a:pt x="997" y="505"/>
                  </a:lnTo>
                  <a:cubicBezTo>
                    <a:pt x="997" y="233"/>
                    <a:pt x="777" y="0"/>
                    <a:pt x="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4873700" y="3308788"/>
              <a:ext cx="76416" cy="16170"/>
            </a:xfrm>
            <a:custGeom>
              <a:rect b="b" l="l" r="r" t="t"/>
              <a:pathLst>
                <a:path extrusionOk="0" h="1010" w="4773">
                  <a:moveTo>
                    <a:pt x="504" y="0"/>
                  </a:moveTo>
                  <a:cubicBezTo>
                    <a:pt x="233" y="0"/>
                    <a:pt x="0" y="233"/>
                    <a:pt x="0" y="505"/>
                  </a:cubicBezTo>
                  <a:cubicBezTo>
                    <a:pt x="0" y="789"/>
                    <a:pt x="233" y="1009"/>
                    <a:pt x="504" y="1009"/>
                  </a:cubicBezTo>
                  <a:lnTo>
                    <a:pt x="4268" y="1009"/>
                  </a:lnTo>
                  <a:cubicBezTo>
                    <a:pt x="4539" y="1009"/>
                    <a:pt x="4772" y="789"/>
                    <a:pt x="4772" y="505"/>
                  </a:cubicBezTo>
                  <a:cubicBezTo>
                    <a:pt x="4772" y="233"/>
                    <a:pt x="4539" y="0"/>
                    <a:pt x="4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4903928" y="3278560"/>
              <a:ext cx="16154" cy="76416"/>
            </a:xfrm>
            <a:custGeom>
              <a:rect b="b" l="l" r="r" t="t"/>
              <a:pathLst>
                <a:path extrusionOk="0" h="4773" w="1009">
                  <a:moveTo>
                    <a:pt x="505" y="0"/>
                  </a:moveTo>
                  <a:cubicBezTo>
                    <a:pt x="233" y="0"/>
                    <a:pt x="0" y="233"/>
                    <a:pt x="0" y="505"/>
                  </a:cubicBezTo>
                  <a:lnTo>
                    <a:pt x="0" y="4268"/>
                  </a:lnTo>
                  <a:cubicBezTo>
                    <a:pt x="0" y="4552"/>
                    <a:pt x="233" y="4772"/>
                    <a:pt x="505" y="4772"/>
                  </a:cubicBezTo>
                  <a:cubicBezTo>
                    <a:pt x="776" y="4772"/>
                    <a:pt x="1009" y="4552"/>
                    <a:pt x="1009" y="4268"/>
                  </a:cubicBezTo>
                  <a:lnTo>
                    <a:pt x="1009" y="505"/>
                  </a:lnTo>
                  <a:cubicBezTo>
                    <a:pt x="1009" y="233"/>
                    <a:pt x="776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217850" y="3947375"/>
              <a:ext cx="3613800" cy="286800"/>
            </a:xfrm>
            <a:prstGeom prst="ellipse">
              <a:avLst/>
            </a:prstGeom>
            <a:solidFill>
              <a:srgbClr val="98878F">
                <a:alpha val="8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Expansion Target: Seattle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6569983" y="1345826"/>
            <a:ext cx="1812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Key Focus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6569974" y="1650650"/>
            <a:ext cx="1973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Gain market share in Seattle and surrounding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6569983" y="2506693"/>
            <a:ext cx="1812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Secondary Focus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69983" y="2811519"/>
            <a:ext cx="1812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Expand portfolio to the east and south-east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6569983" y="3647211"/>
            <a:ext cx="1812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Further steps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6569983" y="3952037"/>
            <a:ext cx="1812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Enter markets of Tacoma and Bremerton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5756011" y="1366025"/>
            <a:ext cx="719447" cy="719531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5756011" y="2526894"/>
            <a:ext cx="719447" cy="719531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5756011" y="3687732"/>
            <a:ext cx="719447" cy="719531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8672475" y="1764178"/>
            <a:ext cx="402780" cy="341566"/>
            <a:chOff x="2661459" y="2015001"/>
            <a:chExt cx="322508" cy="273494"/>
          </a:xfrm>
        </p:grpSpPr>
        <p:sp>
          <p:nvSpPr>
            <p:cNvPr id="94" name="Google Shape;94;p14"/>
            <p:cNvSpPr/>
            <p:nvPr/>
          </p:nvSpPr>
          <p:spPr>
            <a:xfrm>
              <a:off x="2661459" y="2028878"/>
              <a:ext cx="322508" cy="259617"/>
            </a:xfrm>
            <a:custGeom>
              <a:rect b="b" l="l" r="r" t="t"/>
              <a:pathLst>
                <a:path extrusionOk="0" h="8157" w="10133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946442" y="2015001"/>
              <a:ext cx="37525" cy="26799"/>
            </a:xfrm>
            <a:custGeom>
              <a:rect b="b" l="l" r="r" t="t"/>
              <a:pathLst>
                <a:path extrusionOk="0" h="842" w="1179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17106" l="16825" r="8524" t="10071"/>
          <a:stretch/>
        </p:blipFill>
        <p:spPr>
          <a:xfrm>
            <a:off x="386238" y="1137425"/>
            <a:ext cx="5153774" cy="3440201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97" name="Google Shape;97;p14"/>
          <p:cNvGrpSpPr/>
          <p:nvPr/>
        </p:nvGrpSpPr>
        <p:grpSpPr>
          <a:xfrm>
            <a:off x="5896297" y="3831460"/>
            <a:ext cx="438912" cy="432076"/>
            <a:chOff x="1754279" y="4286593"/>
            <a:chExt cx="351439" cy="345965"/>
          </a:xfrm>
        </p:grpSpPr>
        <p:sp>
          <p:nvSpPr>
            <p:cNvPr id="98" name="Google Shape;98;p14"/>
            <p:cNvSpPr/>
            <p:nvPr/>
          </p:nvSpPr>
          <p:spPr>
            <a:xfrm>
              <a:off x="1799379" y="4550857"/>
              <a:ext cx="28422" cy="27117"/>
            </a:xfrm>
            <a:custGeom>
              <a:rect b="b" l="l" r="r" t="t"/>
              <a:pathLst>
                <a:path extrusionOk="0" h="852" w="893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833084" y="4584594"/>
              <a:ext cx="27690" cy="27117"/>
            </a:xfrm>
            <a:custGeom>
              <a:rect b="b" l="l" r="r" t="t"/>
              <a:pathLst>
                <a:path extrusionOk="0" h="852" w="87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816407" y="4567917"/>
              <a:ext cx="28072" cy="27117"/>
            </a:xfrm>
            <a:custGeom>
              <a:rect b="b" l="l" r="r" t="t"/>
              <a:pathLst>
                <a:path extrusionOk="0" h="852" w="882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754279" y="4286593"/>
              <a:ext cx="351439" cy="345965"/>
            </a:xfrm>
            <a:custGeom>
              <a:rect b="b" l="l" r="r" t="t"/>
              <a:pathLst>
                <a:path extrusionOk="0" h="10870" w="11042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951705" y="4367117"/>
              <a:ext cx="86062" cy="65437"/>
            </a:xfrm>
            <a:custGeom>
              <a:rect b="b" l="l" r="r" t="t"/>
              <a:pathLst>
                <a:path extrusionOk="0" h="2056" w="2704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5907949" y="2679104"/>
            <a:ext cx="415580" cy="415063"/>
            <a:chOff x="2656907" y="2439293"/>
            <a:chExt cx="332757" cy="332343"/>
          </a:xfrm>
        </p:grpSpPr>
        <p:sp>
          <p:nvSpPr>
            <p:cNvPr id="104" name="Google Shape;104;p14"/>
            <p:cNvSpPr/>
            <p:nvPr/>
          </p:nvSpPr>
          <p:spPr>
            <a:xfrm>
              <a:off x="2868751" y="2547666"/>
              <a:ext cx="53088" cy="53088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20" y="334"/>
                    <a:pt x="1346" y="548"/>
                    <a:pt x="1346" y="834"/>
                  </a:cubicBezTo>
                  <a:cubicBezTo>
                    <a:pt x="1346" y="1120"/>
                    <a:pt x="1120" y="1334"/>
                    <a:pt x="834" y="1334"/>
                  </a:cubicBezTo>
                  <a:cubicBezTo>
                    <a:pt x="560" y="1334"/>
                    <a:pt x="334" y="1120"/>
                    <a:pt x="334" y="834"/>
                  </a:cubicBezTo>
                  <a:cubicBezTo>
                    <a:pt x="334" y="548"/>
                    <a:pt x="572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81" y="0"/>
                    <a:pt x="0" y="370"/>
                    <a:pt x="0" y="834"/>
                  </a:cubicBezTo>
                  <a:cubicBezTo>
                    <a:pt x="0" y="1298"/>
                    <a:pt x="381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870661" y="2611703"/>
              <a:ext cx="68970" cy="49301"/>
            </a:xfrm>
            <a:custGeom>
              <a:rect b="b" l="l" r="r" t="t"/>
              <a:pathLst>
                <a:path extrusionOk="0" h="1549" w="2167">
                  <a:moveTo>
                    <a:pt x="774" y="1"/>
                  </a:moveTo>
                  <a:cubicBezTo>
                    <a:pt x="560" y="1"/>
                    <a:pt x="333" y="60"/>
                    <a:pt x="119" y="167"/>
                  </a:cubicBezTo>
                  <a:cubicBezTo>
                    <a:pt x="48" y="203"/>
                    <a:pt x="0" y="310"/>
                    <a:pt x="48" y="382"/>
                  </a:cubicBezTo>
                  <a:cubicBezTo>
                    <a:pt x="83" y="443"/>
                    <a:pt x="150" y="479"/>
                    <a:pt x="212" y="479"/>
                  </a:cubicBezTo>
                  <a:cubicBezTo>
                    <a:pt x="234" y="479"/>
                    <a:pt x="255" y="474"/>
                    <a:pt x="274" y="465"/>
                  </a:cubicBezTo>
                  <a:cubicBezTo>
                    <a:pt x="417" y="382"/>
                    <a:pt x="595" y="346"/>
                    <a:pt x="762" y="346"/>
                  </a:cubicBezTo>
                  <a:cubicBezTo>
                    <a:pt x="1286" y="346"/>
                    <a:pt x="1715" y="727"/>
                    <a:pt x="1786" y="1215"/>
                  </a:cubicBezTo>
                  <a:lnTo>
                    <a:pt x="762" y="1215"/>
                  </a:lnTo>
                  <a:cubicBezTo>
                    <a:pt x="679" y="1215"/>
                    <a:pt x="595" y="1298"/>
                    <a:pt x="595" y="1382"/>
                  </a:cubicBezTo>
                  <a:cubicBezTo>
                    <a:pt x="595" y="1477"/>
                    <a:pt x="679" y="1548"/>
                    <a:pt x="762" y="1548"/>
                  </a:cubicBezTo>
                  <a:lnTo>
                    <a:pt x="1988" y="1548"/>
                  </a:lnTo>
                  <a:cubicBezTo>
                    <a:pt x="2072" y="1548"/>
                    <a:pt x="2143" y="1477"/>
                    <a:pt x="2143" y="1382"/>
                  </a:cubicBezTo>
                  <a:cubicBezTo>
                    <a:pt x="2167" y="608"/>
                    <a:pt x="1536" y="1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705794" y="2611321"/>
              <a:ext cx="68620" cy="49301"/>
            </a:xfrm>
            <a:custGeom>
              <a:rect b="b" l="l" r="r" t="t"/>
              <a:pathLst>
                <a:path extrusionOk="0" h="1549" w="2156">
                  <a:moveTo>
                    <a:pt x="1394" y="1"/>
                  </a:moveTo>
                  <a:cubicBezTo>
                    <a:pt x="632" y="1"/>
                    <a:pt x="1" y="620"/>
                    <a:pt x="1" y="1382"/>
                  </a:cubicBezTo>
                  <a:cubicBezTo>
                    <a:pt x="1" y="1465"/>
                    <a:pt x="84" y="1548"/>
                    <a:pt x="167" y="1548"/>
                  </a:cubicBezTo>
                  <a:lnTo>
                    <a:pt x="1406" y="1548"/>
                  </a:lnTo>
                  <a:cubicBezTo>
                    <a:pt x="1489" y="1548"/>
                    <a:pt x="1572" y="1465"/>
                    <a:pt x="1572" y="1382"/>
                  </a:cubicBezTo>
                  <a:cubicBezTo>
                    <a:pt x="1572" y="1287"/>
                    <a:pt x="1501" y="1215"/>
                    <a:pt x="1418" y="1215"/>
                  </a:cubicBezTo>
                  <a:lnTo>
                    <a:pt x="382" y="1215"/>
                  </a:lnTo>
                  <a:cubicBezTo>
                    <a:pt x="453" y="727"/>
                    <a:pt x="882" y="334"/>
                    <a:pt x="1406" y="334"/>
                  </a:cubicBezTo>
                  <a:cubicBezTo>
                    <a:pt x="1584" y="334"/>
                    <a:pt x="1751" y="382"/>
                    <a:pt x="1894" y="453"/>
                  </a:cubicBezTo>
                  <a:cubicBezTo>
                    <a:pt x="1918" y="469"/>
                    <a:pt x="1945" y="477"/>
                    <a:pt x="1974" y="477"/>
                  </a:cubicBezTo>
                  <a:cubicBezTo>
                    <a:pt x="2030" y="477"/>
                    <a:pt x="2088" y="445"/>
                    <a:pt x="2120" y="382"/>
                  </a:cubicBezTo>
                  <a:cubicBezTo>
                    <a:pt x="2156" y="310"/>
                    <a:pt x="2132" y="203"/>
                    <a:pt x="2049" y="155"/>
                  </a:cubicBezTo>
                  <a:cubicBezTo>
                    <a:pt x="1846" y="60"/>
                    <a:pt x="1632" y="1"/>
                    <a:pt x="1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724000" y="2547666"/>
              <a:ext cx="53088" cy="53088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19" y="334"/>
                    <a:pt x="1334" y="548"/>
                    <a:pt x="1334" y="834"/>
                  </a:cubicBezTo>
                  <a:cubicBezTo>
                    <a:pt x="1334" y="1120"/>
                    <a:pt x="1119" y="1334"/>
                    <a:pt x="834" y="1334"/>
                  </a:cubicBezTo>
                  <a:cubicBezTo>
                    <a:pt x="548" y="1334"/>
                    <a:pt x="322" y="1120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69" y="0"/>
                    <a:pt x="0" y="370"/>
                    <a:pt x="0" y="834"/>
                  </a:cubicBezTo>
                  <a:cubicBezTo>
                    <a:pt x="0" y="1298"/>
                    <a:pt x="369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2788800" y="2534394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34"/>
                  </a:moveTo>
                  <a:cubicBezTo>
                    <a:pt x="1489" y="334"/>
                    <a:pt x="1822" y="656"/>
                    <a:pt x="1822" y="1072"/>
                  </a:cubicBezTo>
                  <a:cubicBezTo>
                    <a:pt x="1822" y="1489"/>
                    <a:pt x="1489" y="1822"/>
                    <a:pt x="1072" y="1822"/>
                  </a:cubicBezTo>
                  <a:cubicBezTo>
                    <a:pt x="655" y="1822"/>
                    <a:pt x="334" y="1489"/>
                    <a:pt x="334" y="1072"/>
                  </a:cubicBezTo>
                  <a:cubicBezTo>
                    <a:pt x="334" y="656"/>
                    <a:pt x="667" y="334"/>
                    <a:pt x="1072" y="334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2764930" y="2613613"/>
              <a:ext cx="115979" cy="62923"/>
            </a:xfrm>
            <a:custGeom>
              <a:rect b="b" l="l" r="r" t="t"/>
              <a:pathLst>
                <a:path extrusionOk="0" h="1977" w="3644">
                  <a:moveTo>
                    <a:pt x="1822" y="345"/>
                  </a:moveTo>
                  <a:cubicBezTo>
                    <a:pt x="2584" y="345"/>
                    <a:pt x="3203" y="917"/>
                    <a:pt x="3298" y="1655"/>
                  </a:cubicBezTo>
                  <a:lnTo>
                    <a:pt x="345" y="1655"/>
                  </a:lnTo>
                  <a:cubicBezTo>
                    <a:pt x="441" y="905"/>
                    <a:pt x="1060" y="345"/>
                    <a:pt x="1822" y="345"/>
                  </a:cubicBezTo>
                  <a:close/>
                  <a:moveTo>
                    <a:pt x="1822" y="0"/>
                  </a:moveTo>
                  <a:cubicBezTo>
                    <a:pt x="822" y="0"/>
                    <a:pt x="0" y="822"/>
                    <a:pt x="0" y="1810"/>
                  </a:cubicBezTo>
                  <a:cubicBezTo>
                    <a:pt x="0" y="1905"/>
                    <a:pt x="84" y="1977"/>
                    <a:pt x="167" y="1977"/>
                  </a:cubicBezTo>
                  <a:lnTo>
                    <a:pt x="3477" y="1977"/>
                  </a:lnTo>
                  <a:cubicBezTo>
                    <a:pt x="3560" y="1977"/>
                    <a:pt x="3643" y="1905"/>
                    <a:pt x="3643" y="1810"/>
                  </a:cubicBezTo>
                  <a:cubicBezTo>
                    <a:pt x="3643" y="798"/>
                    <a:pt x="2822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656907" y="2439293"/>
              <a:ext cx="332757" cy="332343"/>
            </a:xfrm>
            <a:custGeom>
              <a:rect b="b" l="l" r="r" t="t"/>
              <a:pathLst>
                <a:path extrusionOk="0" h="10442" w="10455">
                  <a:moveTo>
                    <a:pt x="5383" y="893"/>
                  </a:moveTo>
                  <a:cubicBezTo>
                    <a:pt x="7645" y="977"/>
                    <a:pt x="9454" y="2798"/>
                    <a:pt x="9550" y="5060"/>
                  </a:cubicBezTo>
                  <a:lnTo>
                    <a:pt x="9145" y="5060"/>
                  </a:lnTo>
                  <a:cubicBezTo>
                    <a:pt x="9050" y="5060"/>
                    <a:pt x="8978" y="5132"/>
                    <a:pt x="8978" y="5227"/>
                  </a:cubicBezTo>
                  <a:cubicBezTo>
                    <a:pt x="8978" y="5310"/>
                    <a:pt x="9050" y="5382"/>
                    <a:pt x="9145" y="5382"/>
                  </a:cubicBezTo>
                  <a:lnTo>
                    <a:pt x="9550" y="5382"/>
                  </a:lnTo>
                  <a:cubicBezTo>
                    <a:pt x="9454" y="7644"/>
                    <a:pt x="7645" y="9466"/>
                    <a:pt x="5383" y="9549"/>
                  </a:cubicBezTo>
                  <a:lnTo>
                    <a:pt x="5383" y="9156"/>
                  </a:lnTo>
                  <a:cubicBezTo>
                    <a:pt x="5383" y="9061"/>
                    <a:pt x="5311" y="8989"/>
                    <a:pt x="5216" y="8989"/>
                  </a:cubicBezTo>
                  <a:cubicBezTo>
                    <a:pt x="5121" y="8989"/>
                    <a:pt x="5049" y="9061"/>
                    <a:pt x="5049" y="9156"/>
                  </a:cubicBezTo>
                  <a:lnTo>
                    <a:pt x="5049" y="9549"/>
                  </a:lnTo>
                  <a:cubicBezTo>
                    <a:pt x="2787" y="9466"/>
                    <a:pt x="977" y="7644"/>
                    <a:pt x="882" y="5382"/>
                  </a:cubicBezTo>
                  <a:lnTo>
                    <a:pt x="1287" y="5382"/>
                  </a:lnTo>
                  <a:cubicBezTo>
                    <a:pt x="1382" y="5382"/>
                    <a:pt x="1453" y="5310"/>
                    <a:pt x="1453" y="5227"/>
                  </a:cubicBezTo>
                  <a:cubicBezTo>
                    <a:pt x="1453" y="5132"/>
                    <a:pt x="1382" y="5060"/>
                    <a:pt x="1287" y="5060"/>
                  </a:cubicBezTo>
                  <a:lnTo>
                    <a:pt x="882" y="5060"/>
                  </a:lnTo>
                  <a:cubicBezTo>
                    <a:pt x="977" y="2798"/>
                    <a:pt x="2787" y="977"/>
                    <a:pt x="5049" y="893"/>
                  </a:cubicBezTo>
                  <a:lnTo>
                    <a:pt x="5049" y="1286"/>
                  </a:lnTo>
                  <a:cubicBezTo>
                    <a:pt x="5049" y="1381"/>
                    <a:pt x="5121" y="1453"/>
                    <a:pt x="5216" y="1453"/>
                  </a:cubicBezTo>
                  <a:cubicBezTo>
                    <a:pt x="5311" y="1453"/>
                    <a:pt x="5383" y="1381"/>
                    <a:pt x="5383" y="1286"/>
                  </a:cubicBezTo>
                  <a:lnTo>
                    <a:pt x="5383" y="893"/>
                  </a:lnTo>
                  <a:close/>
                  <a:moveTo>
                    <a:pt x="5228" y="0"/>
                  </a:moveTo>
                  <a:cubicBezTo>
                    <a:pt x="5144" y="0"/>
                    <a:pt x="5061" y="72"/>
                    <a:pt x="5061" y="167"/>
                  </a:cubicBezTo>
                  <a:lnTo>
                    <a:pt x="5061" y="560"/>
                  </a:lnTo>
                  <a:cubicBezTo>
                    <a:pt x="2620" y="655"/>
                    <a:pt x="656" y="2620"/>
                    <a:pt x="572" y="5060"/>
                  </a:cubicBezTo>
                  <a:lnTo>
                    <a:pt x="168" y="5060"/>
                  </a:lnTo>
                  <a:cubicBezTo>
                    <a:pt x="84" y="5060"/>
                    <a:pt x="1" y="5132"/>
                    <a:pt x="1" y="5227"/>
                  </a:cubicBezTo>
                  <a:cubicBezTo>
                    <a:pt x="1" y="5310"/>
                    <a:pt x="84" y="5382"/>
                    <a:pt x="168" y="5382"/>
                  </a:cubicBezTo>
                  <a:lnTo>
                    <a:pt x="572" y="5382"/>
                  </a:lnTo>
                  <a:cubicBezTo>
                    <a:pt x="656" y="7823"/>
                    <a:pt x="2620" y="9787"/>
                    <a:pt x="5061" y="9882"/>
                  </a:cubicBezTo>
                  <a:lnTo>
                    <a:pt x="5061" y="10287"/>
                  </a:lnTo>
                  <a:cubicBezTo>
                    <a:pt x="5061" y="10371"/>
                    <a:pt x="5144" y="10442"/>
                    <a:pt x="5228" y="10442"/>
                  </a:cubicBezTo>
                  <a:cubicBezTo>
                    <a:pt x="5323" y="10442"/>
                    <a:pt x="5394" y="10371"/>
                    <a:pt x="5394" y="10287"/>
                  </a:cubicBezTo>
                  <a:lnTo>
                    <a:pt x="5394" y="9882"/>
                  </a:lnTo>
                  <a:cubicBezTo>
                    <a:pt x="7835" y="9787"/>
                    <a:pt x="9800" y="7823"/>
                    <a:pt x="9883" y="5382"/>
                  </a:cubicBezTo>
                  <a:lnTo>
                    <a:pt x="10288" y="5382"/>
                  </a:lnTo>
                  <a:cubicBezTo>
                    <a:pt x="10383" y="5382"/>
                    <a:pt x="10455" y="5310"/>
                    <a:pt x="10455" y="5227"/>
                  </a:cubicBezTo>
                  <a:cubicBezTo>
                    <a:pt x="10455" y="5132"/>
                    <a:pt x="10383" y="5060"/>
                    <a:pt x="10288" y="5060"/>
                  </a:cubicBezTo>
                  <a:lnTo>
                    <a:pt x="9883" y="5060"/>
                  </a:lnTo>
                  <a:cubicBezTo>
                    <a:pt x="9800" y="2620"/>
                    <a:pt x="7835" y="655"/>
                    <a:pt x="5394" y="560"/>
                  </a:cubicBezTo>
                  <a:lnTo>
                    <a:pt x="5394" y="167"/>
                  </a:lnTo>
                  <a:cubicBezTo>
                    <a:pt x="5394" y="72"/>
                    <a:pt x="5323" y="0"/>
                    <a:pt x="5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5907961" y="1528279"/>
            <a:ext cx="415580" cy="415063"/>
            <a:chOff x="2656907" y="2439293"/>
            <a:chExt cx="332757" cy="332343"/>
          </a:xfrm>
        </p:grpSpPr>
        <p:sp>
          <p:nvSpPr>
            <p:cNvPr id="112" name="Google Shape;112;p14"/>
            <p:cNvSpPr/>
            <p:nvPr/>
          </p:nvSpPr>
          <p:spPr>
            <a:xfrm>
              <a:off x="2868751" y="2547666"/>
              <a:ext cx="53088" cy="53088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20" y="334"/>
                    <a:pt x="1346" y="548"/>
                    <a:pt x="1346" y="834"/>
                  </a:cubicBezTo>
                  <a:cubicBezTo>
                    <a:pt x="1346" y="1120"/>
                    <a:pt x="1120" y="1334"/>
                    <a:pt x="834" y="1334"/>
                  </a:cubicBezTo>
                  <a:cubicBezTo>
                    <a:pt x="560" y="1334"/>
                    <a:pt x="334" y="1120"/>
                    <a:pt x="334" y="834"/>
                  </a:cubicBezTo>
                  <a:cubicBezTo>
                    <a:pt x="334" y="548"/>
                    <a:pt x="572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81" y="0"/>
                    <a:pt x="0" y="370"/>
                    <a:pt x="0" y="834"/>
                  </a:cubicBezTo>
                  <a:cubicBezTo>
                    <a:pt x="0" y="1298"/>
                    <a:pt x="381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870661" y="2611703"/>
              <a:ext cx="68970" cy="49301"/>
            </a:xfrm>
            <a:custGeom>
              <a:rect b="b" l="l" r="r" t="t"/>
              <a:pathLst>
                <a:path extrusionOk="0" h="1549" w="2167">
                  <a:moveTo>
                    <a:pt x="774" y="1"/>
                  </a:moveTo>
                  <a:cubicBezTo>
                    <a:pt x="560" y="1"/>
                    <a:pt x="333" y="60"/>
                    <a:pt x="119" y="167"/>
                  </a:cubicBezTo>
                  <a:cubicBezTo>
                    <a:pt x="48" y="203"/>
                    <a:pt x="0" y="310"/>
                    <a:pt x="48" y="382"/>
                  </a:cubicBezTo>
                  <a:cubicBezTo>
                    <a:pt x="83" y="443"/>
                    <a:pt x="150" y="479"/>
                    <a:pt x="212" y="479"/>
                  </a:cubicBezTo>
                  <a:cubicBezTo>
                    <a:pt x="234" y="479"/>
                    <a:pt x="255" y="474"/>
                    <a:pt x="274" y="465"/>
                  </a:cubicBezTo>
                  <a:cubicBezTo>
                    <a:pt x="417" y="382"/>
                    <a:pt x="595" y="346"/>
                    <a:pt x="762" y="346"/>
                  </a:cubicBezTo>
                  <a:cubicBezTo>
                    <a:pt x="1286" y="346"/>
                    <a:pt x="1715" y="727"/>
                    <a:pt x="1786" y="1215"/>
                  </a:cubicBezTo>
                  <a:lnTo>
                    <a:pt x="762" y="1215"/>
                  </a:lnTo>
                  <a:cubicBezTo>
                    <a:pt x="679" y="1215"/>
                    <a:pt x="595" y="1298"/>
                    <a:pt x="595" y="1382"/>
                  </a:cubicBezTo>
                  <a:cubicBezTo>
                    <a:pt x="595" y="1477"/>
                    <a:pt x="679" y="1548"/>
                    <a:pt x="762" y="1548"/>
                  </a:cubicBezTo>
                  <a:lnTo>
                    <a:pt x="1988" y="1548"/>
                  </a:lnTo>
                  <a:cubicBezTo>
                    <a:pt x="2072" y="1548"/>
                    <a:pt x="2143" y="1477"/>
                    <a:pt x="2143" y="1382"/>
                  </a:cubicBezTo>
                  <a:cubicBezTo>
                    <a:pt x="2167" y="608"/>
                    <a:pt x="1536" y="1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2705794" y="2611321"/>
              <a:ext cx="68620" cy="49301"/>
            </a:xfrm>
            <a:custGeom>
              <a:rect b="b" l="l" r="r" t="t"/>
              <a:pathLst>
                <a:path extrusionOk="0" h="1549" w="2156">
                  <a:moveTo>
                    <a:pt x="1394" y="1"/>
                  </a:moveTo>
                  <a:cubicBezTo>
                    <a:pt x="632" y="1"/>
                    <a:pt x="1" y="620"/>
                    <a:pt x="1" y="1382"/>
                  </a:cubicBezTo>
                  <a:cubicBezTo>
                    <a:pt x="1" y="1465"/>
                    <a:pt x="84" y="1548"/>
                    <a:pt x="167" y="1548"/>
                  </a:cubicBezTo>
                  <a:lnTo>
                    <a:pt x="1406" y="1548"/>
                  </a:lnTo>
                  <a:cubicBezTo>
                    <a:pt x="1489" y="1548"/>
                    <a:pt x="1572" y="1465"/>
                    <a:pt x="1572" y="1382"/>
                  </a:cubicBezTo>
                  <a:cubicBezTo>
                    <a:pt x="1572" y="1287"/>
                    <a:pt x="1501" y="1215"/>
                    <a:pt x="1418" y="1215"/>
                  </a:cubicBezTo>
                  <a:lnTo>
                    <a:pt x="382" y="1215"/>
                  </a:lnTo>
                  <a:cubicBezTo>
                    <a:pt x="453" y="727"/>
                    <a:pt x="882" y="334"/>
                    <a:pt x="1406" y="334"/>
                  </a:cubicBezTo>
                  <a:cubicBezTo>
                    <a:pt x="1584" y="334"/>
                    <a:pt x="1751" y="382"/>
                    <a:pt x="1894" y="453"/>
                  </a:cubicBezTo>
                  <a:cubicBezTo>
                    <a:pt x="1918" y="469"/>
                    <a:pt x="1945" y="477"/>
                    <a:pt x="1974" y="477"/>
                  </a:cubicBezTo>
                  <a:cubicBezTo>
                    <a:pt x="2030" y="477"/>
                    <a:pt x="2088" y="445"/>
                    <a:pt x="2120" y="382"/>
                  </a:cubicBezTo>
                  <a:cubicBezTo>
                    <a:pt x="2156" y="310"/>
                    <a:pt x="2132" y="203"/>
                    <a:pt x="2049" y="155"/>
                  </a:cubicBezTo>
                  <a:cubicBezTo>
                    <a:pt x="1846" y="60"/>
                    <a:pt x="1632" y="1"/>
                    <a:pt x="1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2724000" y="2547666"/>
              <a:ext cx="53088" cy="53088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19" y="334"/>
                    <a:pt x="1334" y="548"/>
                    <a:pt x="1334" y="834"/>
                  </a:cubicBezTo>
                  <a:cubicBezTo>
                    <a:pt x="1334" y="1120"/>
                    <a:pt x="1119" y="1334"/>
                    <a:pt x="834" y="1334"/>
                  </a:cubicBezTo>
                  <a:cubicBezTo>
                    <a:pt x="548" y="1334"/>
                    <a:pt x="322" y="1120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69" y="0"/>
                    <a:pt x="0" y="370"/>
                    <a:pt x="0" y="834"/>
                  </a:cubicBezTo>
                  <a:cubicBezTo>
                    <a:pt x="0" y="1298"/>
                    <a:pt x="369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2788800" y="2534394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34"/>
                  </a:moveTo>
                  <a:cubicBezTo>
                    <a:pt x="1489" y="334"/>
                    <a:pt x="1822" y="656"/>
                    <a:pt x="1822" y="1072"/>
                  </a:cubicBezTo>
                  <a:cubicBezTo>
                    <a:pt x="1822" y="1489"/>
                    <a:pt x="1489" y="1822"/>
                    <a:pt x="1072" y="1822"/>
                  </a:cubicBezTo>
                  <a:cubicBezTo>
                    <a:pt x="655" y="1822"/>
                    <a:pt x="334" y="1489"/>
                    <a:pt x="334" y="1072"/>
                  </a:cubicBezTo>
                  <a:cubicBezTo>
                    <a:pt x="334" y="656"/>
                    <a:pt x="667" y="334"/>
                    <a:pt x="1072" y="334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2764930" y="2613613"/>
              <a:ext cx="115979" cy="62923"/>
            </a:xfrm>
            <a:custGeom>
              <a:rect b="b" l="l" r="r" t="t"/>
              <a:pathLst>
                <a:path extrusionOk="0" h="1977" w="3644">
                  <a:moveTo>
                    <a:pt x="1822" y="345"/>
                  </a:moveTo>
                  <a:cubicBezTo>
                    <a:pt x="2584" y="345"/>
                    <a:pt x="3203" y="917"/>
                    <a:pt x="3298" y="1655"/>
                  </a:cubicBezTo>
                  <a:lnTo>
                    <a:pt x="345" y="1655"/>
                  </a:lnTo>
                  <a:cubicBezTo>
                    <a:pt x="441" y="905"/>
                    <a:pt x="1060" y="345"/>
                    <a:pt x="1822" y="345"/>
                  </a:cubicBezTo>
                  <a:close/>
                  <a:moveTo>
                    <a:pt x="1822" y="0"/>
                  </a:moveTo>
                  <a:cubicBezTo>
                    <a:pt x="822" y="0"/>
                    <a:pt x="0" y="822"/>
                    <a:pt x="0" y="1810"/>
                  </a:cubicBezTo>
                  <a:cubicBezTo>
                    <a:pt x="0" y="1905"/>
                    <a:pt x="84" y="1977"/>
                    <a:pt x="167" y="1977"/>
                  </a:cubicBezTo>
                  <a:lnTo>
                    <a:pt x="3477" y="1977"/>
                  </a:lnTo>
                  <a:cubicBezTo>
                    <a:pt x="3560" y="1977"/>
                    <a:pt x="3643" y="1905"/>
                    <a:pt x="3643" y="1810"/>
                  </a:cubicBezTo>
                  <a:cubicBezTo>
                    <a:pt x="3643" y="798"/>
                    <a:pt x="2822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2656907" y="2439293"/>
              <a:ext cx="332757" cy="332343"/>
            </a:xfrm>
            <a:custGeom>
              <a:rect b="b" l="l" r="r" t="t"/>
              <a:pathLst>
                <a:path extrusionOk="0" h="10442" w="10455">
                  <a:moveTo>
                    <a:pt x="5383" y="893"/>
                  </a:moveTo>
                  <a:cubicBezTo>
                    <a:pt x="7645" y="977"/>
                    <a:pt x="9454" y="2798"/>
                    <a:pt x="9550" y="5060"/>
                  </a:cubicBezTo>
                  <a:lnTo>
                    <a:pt x="9145" y="5060"/>
                  </a:lnTo>
                  <a:cubicBezTo>
                    <a:pt x="9050" y="5060"/>
                    <a:pt x="8978" y="5132"/>
                    <a:pt x="8978" y="5227"/>
                  </a:cubicBezTo>
                  <a:cubicBezTo>
                    <a:pt x="8978" y="5310"/>
                    <a:pt x="9050" y="5382"/>
                    <a:pt x="9145" y="5382"/>
                  </a:cubicBezTo>
                  <a:lnTo>
                    <a:pt x="9550" y="5382"/>
                  </a:lnTo>
                  <a:cubicBezTo>
                    <a:pt x="9454" y="7644"/>
                    <a:pt x="7645" y="9466"/>
                    <a:pt x="5383" y="9549"/>
                  </a:cubicBezTo>
                  <a:lnTo>
                    <a:pt x="5383" y="9156"/>
                  </a:lnTo>
                  <a:cubicBezTo>
                    <a:pt x="5383" y="9061"/>
                    <a:pt x="5311" y="8989"/>
                    <a:pt x="5216" y="8989"/>
                  </a:cubicBezTo>
                  <a:cubicBezTo>
                    <a:pt x="5121" y="8989"/>
                    <a:pt x="5049" y="9061"/>
                    <a:pt x="5049" y="9156"/>
                  </a:cubicBezTo>
                  <a:lnTo>
                    <a:pt x="5049" y="9549"/>
                  </a:lnTo>
                  <a:cubicBezTo>
                    <a:pt x="2787" y="9466"/>
                    <a:pt x="977" y="7644"/>
                    <a:pt x="882" y="5382"/>
                  </a:cubicBezTo>
                  <a:lnTo>
                    <a:pt x="1287" y="5382"/>
                  </a:lnTo>
                  <a:cubicBezTo>
                    <a:pt x="1382" y="5382"/>
                    <a:pt x="1453" y="5310"/>
                    <a:pt x="1453" y="5227"/>
                  </a:cubicBezTo>
                  <a:cubicBezTo>
                    <a:pt x="1453" y="5132"/>
                    <a:pt x="1382" y="5060"/>
                    <a:pt x="1287" y="5060"/>
                  </a:cubicBezTo>
                  <a:lnTo>
                    <a:pt x="882" y="5060"/>
                  </a:lnTo>
                  <a:cubicBezTo>
                    <a:pt x="977" y="2798"/>
                    <a:pt x="2787" y="977"/>
                    <a:pt x="5049" y="893"/>
                  </a:cubicBezTo>
                  <a:lnTo>
                    <a:pt x="5049" y="1286"/>
                  </a:lnTo>
                  <a:cubicBezTo>
                    <a:pt x="5049" y="1381"/>
                    <a:pt x="5121" y="1453"/>
                    <a:pt x="5216" y="1453"/>
                  </a:cubicBezTo>
                  <a:cubicBezTo>
                    <a:pt x="5311" y="1453"/>
                    <a:pt x="5383" y="1381"/>
                    <a:pt x="5383" y="1286"/>
                  </a:cubicBezTo>
                  <a:lnTo>
                    <a:pt x="5383" y="893"/>
                  </a:lnTo>
                  <a:close/>
                  <a:moveTo>
                    <a:pt x="5228" y="0"/>
                  </a:moveTo>
                  <a:cubicBezTo>
                    <a:pt x="5144" y="0"/>
                    <a:pt x="5061" y="72"/>
                    <a:pt x="5061" y="167"/>
                  </a:cubicBezTo>
                  <a:lnTo>
                    <a:pt x="5061" y="560"/>
                  </a:lnTo>
                  <a:cubicBezTo>
                    <a:pt x="2620" y="655"/>
                    <a:pt x="656" y="2620"/>
                    <a:pt x="572" y="5060"/>
                  </a:cubicBezTo>
                  <a:lnTo>
                    <a:pt x="168" y="5060"/>
                  </a:lnTo>
                  <a:cubicBezTo>
                    <a:pt x="84" y="5060"/>
                    <a:pt x="1" y="5132"/>
                    <a:pt x="1" y="5227"/>
                  </a:cubicBezTo>
                  <a:cubicBezTo>
                    <a:pt x="1" y="5310"/>
                    <a:pt x="84" y="5382"/>
                    <a:pt x="168" y="5382"/>
                  </a:cubicBezTo>
                  <a:lnTo>
                    <a:pt x="572" y="5382"/>
                  </a:lnTo>
                  <a:cubicBezTo>
                    <a:pt x="656" y="7823"/>
                    <a:pt x="2620" y="9787"/>
                    <a:pt x="5061" y="9882"/>
                  </a:cubicBezTo>
                  <a:lnTo>
                    <a:pt x="5061" y="10287"/>
                  </a:lnTo>
                  <a:cubicBezTo>
                    <a:pt x="5061" y="10371"/>
                    <a:pt x="5144" y="10442"/>
                    <a:pt x="5228" y="10442"/>
                  </a:cubicBezTo>
                  <a:cubicBezTo>
                    <a:pt x="5323" y="10442"/>
                    <a:pt x="5394" y="10371"/>
                    <a:pt x="5394" y="10287"/>
                  </a:cubicBezTo>
                  <a:lnTo>
                    <a:pt x="5394" y="9882"/>
                  </a:lnTo>
                  <a:cubicBezTo>
                    <a:pt x="7835" y="9787"/>
                    <a:pt x="9800" y="7823"/>
                    <a:pt x="9883" y="5382"/>
                  </a:cubicBezTo>
                  <a:lnTo>
                    <a:pt x="10288" y="5382"/>
                  </a:lnTo>
                  <a:cubicBezTo>
                    <a:pt x="10383" y="5382"/>
                    <a:pt x="10455" y="5310"/>
                    <a:pt x="10455" y="5227"/>
                  </a:cubicBezTo>
                  <a:cubicBezTo>
                    <a:pt x="10455" y="5132"/>
                    <a:pt x="10383" y="5060"/>
                    <a:pt x="10288" y="5060"/>
                  </a:cubicBezTo>
                  <a:lnTo>
                    <a:pt x="9883" y="5060"/>
                  </a:lnTo>
                  <a:cubicBezTo>
                    <a:pt x="9800" y="2620"/>
                    <a:pt x="7835" y="655"/>
                    <a:pt x="5394" y="560"/>
                  </a:cubicBezTo>
                  <a:lnTo>
                    <a:pt x="5394" y="167"/>
                  </a:lnTo>
                  <a:cubicBezTo>
                    <a:pt x="5394" y="72"/>
                    <a:pt x="5323" y="0"/>
                    <a:pt x="5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Expanding with data</a:t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4978772" y="1506350"/>
            <a:ext cx="927000" cy="927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4978772" y="3241300"/>
            <a:ext cx="927000" cy="927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3232920" y="3241300"/>
            <a:ext cx="927000" cy="927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232920" y="1506350"/>
            <a:ext cx="927000" cy="927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979725" y="1874700"/>
            <a:ext cx="18027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Search for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data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Play with,        understand data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766725" y="3611025"/>
            <a:ext cx="19995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Create competitive advantages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6374825" y="3586950"/>
            <a:ext cx="2064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➔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á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monos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!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6356125" y="1874700"/>
            <a:ext cx="20712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Trial &amp; Error process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Choose basic model, advance, repeat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Google Shape;132;p15"/>
          <p:cNvCxnSpPr/>
          <p:nvPr/>
        </p:nvCxnSpPr>
        <p:spPr>
          <a:xfrm>
            <a:off x="4150145" y="1969850"/>
            <a:ext cx="819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5"/>
          <p:cNvCxnSpPr>
            <a:stCxn id="126" idx="6"/>
            <a:endCxn id="125" idx="2"/>
          </p:cNvCxnSpPr>
          <p:nvPr/>
        </p:nvCxnSpPr>
        <p:spPr>
          <a:xfrm>
            <a:off x="4159920" y="3704800"/>
            <a:ext cx="819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5"/>
          <p:cNvCxnSpPr>
            <a:stCxn id="124" idx="4"/>
            <a:endCxn id="126" idx="0"/>
          </p:cNvCxnSpPr>
          <p:nvPr/>
        </p:nvCxnSpPr>
        <p:spPr>
          <a:xfrm rot="5400000">
            <a:off x="4165322" y="1964300"/>
            <a:ext cx="807900" cy="17460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718125" y="1446713"/>
            <a:ext cx="2071200" cy="40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Study market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718125" y="3171263"/>
            <a:ext cx="2071200" cy="40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Gain insights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6342525" y="1446713"/>
            <a:ext cx="2071200" cy="40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Create market model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6361225" y="3147163"/>
            <a:ext cx="2071200" cy="40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Market entry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1244450" y="1918775"/>
            <a:ext cx="1194900" cy="40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Map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3597075" y="1918775"/>
            <a:ext cx="1972200" cy="40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Introduce &amp; Measure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6704650" y="1918775"/>
            <a:ext cx="1194900" cy="40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Neighbour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4231050" y="1086463"/>
            <a:ext cx="681900" cy="681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6968825" y="1086463"/>
            <a:ext cx="681900" cy="6819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02: Market m</a:t>
            </a:r>
            <a:r>
              <a:rPr lang="en"/>
              <a:t>odel (KN-Neighbours)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6443975" y="2347700"/>
            <a:ext cx="1731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Calculate value based on neighbour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968425" y="2347700"/>
            <a:ext cx="1731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Plot our data-points on a “map”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3238500" y="2347700"/>
            <a:ext cx="2678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Introduce new data &amp;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measure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“distance” to existing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2" name="Google Shape;152;p16"/>
          <p:cNvGrpSpPr/>
          <p:nvPr/>
        </p:nvGrpSpPr>
        <p:grpSpPr>
          <a:xfrm>
            <a:off x="1229079" y="2849678"/>
            <a:ext cx="1210276" cy="1210276"/>
            <a:chOff x="4049800" y="640400"/>
            <a:chExt cx="858900" cy="858900"/>
          </a:xfrm>
        </p:grpSpPr>
        <p:sp>
          <p:nvSpPr>
            <p:cNvPr id="153" name="Google Shape;153;p16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7474" name="adj"/>
              </a:avLst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16201254" name="adj1"/>
                <a:gd fmla="val 2369144" name="adj2"/>
                <a:gd fmla="val 6954" name="adj3"/>
              </a:avLst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3966875" y="2849678"/>
            <a:ext cx="1210276" cy="1210276"/>
            <a:chOff x="4049800" y="640400"/>
            <a:chExt cx="858900" cy="858900"/>
          </a:xfrm>
        </p:grpSpPr>
        <p:sp>
          <p:nvSpPr>
            <p:cNvPr id="156" name="Google Shape;156;p16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7474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16201254" name="adj1"/>
                <a:gd fmla="val 8863262" name="adj2"/>
                <a:gd fmla="val 6983" name="adj3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16"/>
          <p:cNvGrpSpPr/>
          <p:nvPr/>
        </p:nvGrpSpPr>
        <p:grpSpPr>
          <a:xfrm>
            <a:off x="6704637" y="2849678"/>
            <a:ext cx="1210276" cy="1210276"/>
            <a:chOff x="4049800" y="640400"/>
            <a:chExt cx="858900" cy="858900"/>
          </a:xfrm>
        </p:grpSpPr>
        <p:sp>
          <p:nvSpPr>
            <p:cNvPr id="159" name="Google Shape;159;p16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7474" name="adj"/>
              </a:avLst>
            </a:prstGeom>
            <a:solidFill>
              <a:srgbClr val="FFFFFF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16201254" name="adj1"/>
                <a:gd fmla="val 16097739" name="adj2"/>
                <a:gd fmla="val 7843" name="adj3"/>
              </a:avLst>
            </a:pr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1" name="Google Shape;161;p16"/>
          <p:cNvCxnSpPr>
            <a:stCxn id="162" idx="6"/>
            <a:endCxn id="146" idx="2"/>
          </p:cNvCxnSpPr>
          <p:nvPr/>
        </p:nvCxnSpPr>
        <p:spPr>
          <a:xfrm>
            <a:off x="2175175" y="1427413"/>
            <a:ext cx="2055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6"/>
          <p:cNvCxnSpPr>
            <a:stCxn id="146" idx="6"/>
            <a:endCxn id="147" idx="2"/>
          </p:cNvCxnSpPr>
          <p:nvPr/>
        </p:nvCxnSpPr>
        <p:spPr>
          <a:xfrm>
            <a:off x="4912950" y="1427413"/>
            <a:ext cx="205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6"/>
          <p:cNvSpPr/>
          <p:nvPr/>
        </p:nvSpPr>
        <p:spPr>
          <a:xfrm>
            <a:off x="1493275" y="1086463"/>
            <a:ext cx="681900" cy="6819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6942433" y="3101463"/>
            <a:ext cx="734691" cy="706710"/>
          </a:xfrm>
          <a:custGeom>
            <a:rect b="b" l="l" r="r" t="t"/>
            <a:pathLst>
              <a:path extrusionOk="0" h="11907" w="13038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1546135" y="3177601"/>
            <a:ext cx="576152" cy="554449"/>
          </a:xfrm>
          <a:custGeom>
            <a:rect b="b" l="l" r="r" t="t"/>
            <a:pathLst>
              <a:path extrusionOk="0" h="8229" w="8347">
                <a:moveTo>
                  <a:pt x="2751" y="3109"/>
                </a:moveTo>
                <a:lnTo>
                  <a:pt x="2977" y="3133"/>
                </a:lnTo>
                <a:lnTo>
                  <a:pt x="3084" y="3133"/>
                </a:lnTo>
                <a:lnTo>
                  <a:pt x="2917" y="3502"/>
                </a:lnTo>
                <a:lnTo>
                  <a:pt x="2643" y="3431"/>
                </a:lnTo>
                <a:lnTo>
                  <a:pt x="2751" y="3109"/>
                </a:lnTo>
                <a:close/>
                <a:moveTo>
                  <a:pt x="3834" y="3026"/>
                </a:moveTo>
                <a:lnTo>
                  <a:pt x="4156" y="3419"/>
                </a:lnTo>
                <a:lnTo>
                  <a:pt x="4120" y="3526"/>
                </a:lnTo>
                <a:cubicBezTo>
                  <a:pt x="4096" y="3609"/>
                  <a:pt x="4144" y="3704"/>
                  <a:pt x="4227" y="3728"/>
                </a:cubicBezTo>
                <a:cubicBezTo>
                  <a:pt x="4239" y="3728"/>
                  <a:pt x="4263" y="3740"/>
                  <a:pt x="4275" y="3740"/>
                </a:cubicBezTo>
                <a:cubicBezTo>
                  <a:pt x="4346" y="3740"/>
                  <a:pt x="4406" y="3704"/>
                  <a:pt x="4417" y="3645"/>
                </a:cubicBezTo>
                <a:lnTo>
                  <a:pt x="4465" y="3526"/>
                </a:lnTo>
                <a:cubicBezTo>
                  <a:pt x="4501" y="3419"/>
                  <a:pt x="4477" y="3312"/>
                  <a:pt x="4417" y="3240"/>
                </a:cubicBezTo>
                <a:lnTo>
                  <a:pt x="4334" y="3133"/>
                </a:lnTo>
                <a:lnTo>
                  <a:pt x="4608" y="3359"/>
                </a:lnTo>
                <a:cubicBezTo>
                  <a:pt x="4638" y="3374"/>
                  <a:pt x="4673" y="3389"/>
                  <a:pt x="4710" y="3389"/>
                </a:cubicBezTo>
                <a:cubicBezTo>
                  <a:pt x="4731" y="3389"/>
                  <a:pt x="4753" y="3384"/>
                  <a:pt x="4775" y="3371"/>
                </a:cubicBezTo>
                <a:lnTo>
                  <a:pt x="4989" y="3288"/>
                </a:lnTo>
                <a:lnTo>
                  <a:pt x="5108" y="3419"/>
                </a:lnTo>
                <a:cubicBezTo>
                  <a:pt x="5132" y="3466"/>
                  <a:pt x="5191" y="3478"/>
                  <a:pt x="5239" y="3478"/>
                </a:cubicBezTo>
                <a:lnTo>
                  <a:pt x="5644" y="3442"/>
                </a:lnTo>
                <a:lnTo>
                  <a:pt x="5656" y="3526"/>
                </a:lnTo>
                <a:cubicBezTo>
                  <a:pt x="5668" y="3562"/>
                  <a:pt x="5644" y="3597"/>
                  <a:pt x="5644" y="3609"/>
                </a:cubicBezTo>
                <a:cubicBezTo>
                  <a:pt x="5620" y="3621"/>
                  <a:pt x="5608" y="3657"/>
                  <a:pt x="5560" y="3657"/>
                </a:cubicBezTo>
                <a:lnTo>
                  <a:pt x="4882" y="3716"/>
                </a:lnTo>
                <a:cubicBezTo>
                  <a:pt x="4787" y="3716"/>
                  <a:pt x="4715" y="3764"/>
                  <a:pt x="4668" y="3835"/>
                </a:cubicBezTo>
                <a:cubicBezTo>
                  <a:pt x="4644" y="3895"/>
                  <a:pt x="4608" y="3954"/>
                  <a:pt x="4632" y="4014"/>
                </a:cubicBezTo>
                <a:lnTo>
                  <a:pt x="4167" y="3859"/>
                </a:lnTo>
                <a:cubicBezTo>
                  <a:pt x="4156" y="3859"/>
                  <a:pt x="4156" y="3847"/>
                  <a:pt x="4156" y="3835"/>
                </a:cubicBezTo>
                <a:cubicBezTo>
                  <a:pt x="4120" y="3657"/>
                  <a:pt x="3977" y="3538"/>
                  <a:pt x="3798" y="3538"/>
                </a:cubicBezTo>
                <a:lnTo>
                  <a:pt x="3775" y="3538"/>
                </a:lnTo>
                <a:lnTo>
                  <a:pt x="3286" y="3550"/>
                </a:lnTo>
                <a:lnTo>
                  <a:pt x="3405" y="3204"/>
                </a:lnTo>
                <a:cubicBezTo>
                  <a:pt x="3429" y="3181"/>
                  <a:pt x="3453" y="3169"/>
                  <a:pt x="3489" y="3145"/>
                </a:cubicBezTo>
                <a:lnTo>
                  <a:pt x="3834" y="3026"/>
                </a:lnTo>
                <a:close/>
                <a:moveTo>
                  <a:pt x="7561" y="3562"/>
                </a:moveTo>
                <a:cubicBezTo>
                  <a:pt x="7573" y="3562"/>
                  <a:pt x="7620" y="3562"/>
                  <a:pt x="7656" y="3597"/>
                </a:cubicBezTo>
                <a:lnTo>
                  <a:pt x="7977" y="3907"/>
                </a:lnTo>
                <a:cubicBezTo>
                  <a:pt x="7989" y="4026"/>
                  <a:pt x="7989" y="4133"/>
                  <a:pt x="7977" y="4216"/>
                </a:cubicBezTo>
                <a:cubicBezTo>
                  <a:pt x="7930" y="5169"/>
                  <a:pt x="7549" y="6086"/>
                  <a:pt x="6858" y="6752"/>
                </a:cubicBezTo>
                <a:cubicBezTo>
                  <a:pt x="6763" y="6860"/>
                  <a:pt x="6656" y="6943"/>
                  <a:pt x="6537" y="7050"/>
                </a:cubicBezTo>
                <a:cubicBezTo>
                  <a:pt x="6596" y="6955"/>
                  <a:pt x="6644" y="6871"/>
                  <a:pt x="6680" y="6776"/>
                </a:cubicBezTo>
                <a:lnTo>
                  <a:pt x="7430" y="5074"/>
                </a:lnTo>
                <a:cubicBezTo>
                  <a:pt x="7454" y="5026"/>
                  <a:pt x="7442" y="4966"/>
                  <a:pt x="7418" y="4907"/>
                </a:cubicBezTo>
                <a:cubicBezTo>
                  <a:pt x="7382" y="4859"/>
                  <a:pt x="7323" y="4836"/>
                  <a:pt x="7263" y="4836"/>
                </a:cubicBezTo>
                <a:lnTo>
                  <a:pt x="7192" y="4836"/>
                </a:lnTo>
                <a:lnTo>
                  <a:pt x="7596" y="4026"/>
                </a:lnTo>
                <a:cubicBezTo>
                  <a:pt x="7656" y="3895"/>
                  <a:pt x="7620" y="3728"/>
                  <a:pt x="7501" y="3657"/>
                </a:cubicBezTo>
                <a:lnTo>
                  <a:pt x="7477" y="3621"/>
                </a:lnTo>
                <a:lnTo>
                  <a:pt x="7489" y="3609"/>
                </a:lnTo>
                <a:cubicBezTo>
                  <a:pt x="7513" y="3562"/>
                  <a:pt x="7549" y="3562"/>
                  <a:pt x="7561" y="3562"/>
                </a:cubicBezTo>
                <a:close/>
                <a:moveTo>
                  <a:pt x="4088" y="0"/>
                </a:moveTo>
                <a:cubicBezTo>
                  <a:pt x="4055" y="0"/>
                  <a:pt x="4022" y="1"/>
                  <a:pt x="3989" y="2"/>
                </a:cubicBezTo>
                <a:cubicBezTo>
                  <a:pt x="2953" y="49"/>
                  <a:pt x="1977" y="478"/>
                  <a:pt x="1250" y="1216"/>
                </a:cubicBezTo>
                <a:cubicBezTo>
                  <a:pt x="524" y="1942"/>
                  <a:pt x="96" y="2919"/>
                  <a:pt x="48" y="3954"/>
                </a:cubicBezTo>
                <a:cubicBezTo>
                  <a:pt x="0" y="4978"/>
                  <a:pt x="346" y="5979"/>
                  <a:pt x="1012" y="6764"/>
                </a:cubicBezTo>
                <a:cubicBezTo>
                  <a:pt x="1048" y="6812"/>
                  <a:pt x="1084" y="6824"/>
                  <a:pt x="1131" y="6824"/>
                </a:cubicBezTo>
                <a:cubicBezTo>
                  <a:pt x="1167" y="6824"/>
                  <a:pt x="1203" y="6812"/>
                  <a:pt x="1239" y="6776"/>
                </a:cubicBezTo>
                <a:cubicBezTo>
                  <a:pt x="1310" y="6717"/>
                  <a:pt x="1310" y="6610"/>
                  <a:pt x="1250" y="6550"/>
                </a:cubicBezTo>
                <a:cubicBezTo>
                  <a:pt x="643" y="5824"/>
                  <a:pt x="334" y="4907"/>
                  <a:pt x="369" y="3966"/>
                </a:cubicBezTo>
                <a:cubicBezTo>
                  <a:pt x="417" y="3014"/>
                  <a:pt x="810" y="2109"/>
                  <a:pt x="1489" y="1430"/>
                </a:cubicBezTo>
                <a:cubicBezTo>
                  <a:pt x="2155" y="764"/>
                  <a:pt x="3072" y="359"/>
                  <a:pt x="4025" y="323"/>
                </a:cubicBezTo>
                <a:cubicBezTo>
                  <a:pt x="4087" y="316"/>
                  <a:pt x="4150" y="313"/>
                  <a:pt x="4213" y="313"/>
                </a:cubicBezTo>
                <a:cubicBezTo>
                  <a:pt x="4363" y="313"/>
                  <a:pt x="4512" y="330"/>
                  <a:pt x="4656" y="347"/>
                </a:cubicBezTo>
                <a:lnTo>
                  <a:pt x="4882" y="621"/>
                </a:lnTo>
                <a:lnTo>
                  <a:pt x="4798" y="823"/>
                </a:lnTo>
                <a:lnTo>
                  <a:pt x="4656" y="585"/>
                </a:lnTo>
                <a:cubicBezTo>
                  <a:pt x="4632" y="537"/>
                  <a:pt x="4572" y="502"/>
                  <a:pt x="4525" y="502"/>
                </a:cubicBezTo>
                <a:lnTo>
                  <a:pt x="4025" y="502"/>
                </a:lnTo>
                <a:cubicBezTo>
                  <a:pt x="3965" y="502"/>
                  <a:pt x="3906" y="525"/>
                  <a:pt x="3870" y="585"/>
                </a:cubicBezTo>
                <a:lnTo>
                  <a:pt x="3513" y="1276"/>
                </a:lnTo>
                <a:cubicBezTo>
                  <a:pt x="3465" y="1359"/>
                  <a:pt x="3465" y="1478"/>
                  <a:pt x="3513" y="1573"/>
                </a:cubicBezTo>
                <a:cubicBezTo>
                  <a:pt x="3560" y="1657"/>
                  <a:pt x="3667" y="1716"/>
                  <a:pt x="3763" y="1728"/>
                </a:cubicBezTo>
                <a:lnTo>
                  <a:pt x="4048" y="1764"/>
                </a:lnTo>
                <a:cubicBezTo>
                  <a:pt x="4108" y="1764"/>
                  <a:pt x="4167" y="1752"/>
                  <a:pt x="4203" y="1692"/>
                </a:cubicBezTo>
                <a:lnTo>
                  <a:pt x="4298" y="1537"/>
                </a:lnTo>
                <a:lnTo>
                  <a:pt x="4358" y="1609"/>
                </a:lnTo>
                <a:lnTo>
                  <a:pt x="4310" y="1895"/>
                </a:lnTo>
                <a:lnTo>
                  <a:pt x="3822" y="1966"/>
                </a:lnTo>
                <a:cubicBezTo>
                  <a:pt x="3798" y="1966"/>
                  <a:pt x="3775" y="1990"/>
                  <a:pt x="3751" y="2002"/>
                </a:cubicBezTo>
                <a:lnTo>
                  <a:pt x="3108" y="2466"/>
                </a:lnTo>
                <a:cubicBezTo>
                  <a:pt x="3084" y="2490"/>
                  <a:pt x="3048" y="2526"/>
                  <a:pt x="3048" y="2550"/>
                </a:cubicBezTo>
                <a:lnTo>
                  <a:pt x="2977" y="2847"/>
                </a:lnTo>
                <a:lnTo>
                  <a:pt x="2751" y="2823"/>
                </a:lnTo>
                <a:cubicBezTo>
                  <a:pt x="2736" y="2821"/>
                  <a:pt x="2721" y="2819"/>
                  <a:pt x="2706" y="2819"/>
                </a:cubicBezTo>
                <a:cubicBezTo>
                  <a:pt x="2591" y="2819"/>
                  <a:pt x="2483" y="2898"/>
                  <a:pt x="2441" y="3014"/>
                </a:cubicBezTo>
                <a:lnTo>
                  <a:pt x="2310" y="3371"/>
                </a:lnTo>
                <a:cubicBezTo>
                  <a:pt x="2274" y="3442"/>
                  <a:pt x="2274" y="3538"/>
                  <a:pt x="2322" y="3609"/>
                </a:cubicBezTo>
                <a:cubicBezTo>
                  <a:pt x="2370" y="3681"/>
                  <a:pt x="2429" y="3740"/>
                  <a:pt x="2501" y="3752"/>
                </a:cubicBezTo>
                <a:cubicBezTo>
                  <a:pt x="2346" y="3812"/>
                  <a:pt x="2251" y="3978"/>
                  <a:pt x="2251" y="4145"/>
                </a:cubicBezTo>
                <a:lnTo>
                  <a:pt x="2251" y="4216"/>
                </a:lnTo>
                <a:lnTo>
                  <a:pt x="1798" y="4740"/>
                </a:lnTo>
                <a:cubicBezTo>
                  <a:pt x="1727" y="4812"/>
                  <a:pt x="1703" y="4919"/>
                  <a:pt x="1703" y="5026"/>
                </a:cubicBezTo>
                <a:lnTo>
                  <a:pt x="1703" y="5621"/>
                </a:lnTo>
                <a:cubicBezTo>
                  <a:pt x="1703" y="5764"/>
                  <a:pt x="1750" y="5919"/>
                  <a:pt x="1881" y="6038"/>
                </a:cubicBezTo>
                <a:lnTo>
                  <a:pt x="2310" y="6455"/>
                </a:lnTo>
                <a:cubicBezTo>
                  <a:pt x="2393" y="6538"/>
                  <a:pt x="2524" y="6598"/>
                  <a:pt x="2643" y="6610"/>
                </a:cubicBezTo>
                <a:lnTo>
                  <a:pt x="3917" y="6717"/>
                </a:lnTo>
                <a:lnTo>
                  <a:pt x="3917" y="6764"/>
                </a:lnTo>
                <a:cubicBezTo>
                  <a:pt x="3894" y="6907"/>
                  <a:pt x="3965" y="7074"/>
                  <a:pt x="4096" y="7169"/>
                </a:cubicBezTo>
                <a:lnTo>
                  <a:pt x="4310" y="7324"/>
                </a:lnTo>
                <a:lnTo>
                  <a:pt x="4298" y="7372"/>
                </a:lnTo>
                <a:cubicBezTo>
                  <a:pt x="4251" y="7538"/>
                  <a:pt x="4298" y="7717"/>
                  <a:pt x="4429" y="7836"/>
                </a:cubicBezTo>
                <a:lnTo>
                  <a:pt x="4489" y="7895"/>
                </a:lnTo>
                <a:cubicBezTo>
                  <a:pt x="4429" y="7895"/>
                  <a:pt x="4394" y="7907"/>
                  <a:pt x="4334" y="7907"/>
                </a:cubicBezTo>
                <a:cubicBezTo>
                  <a:pt x="4272" y="7910"/>
                  <a:pt x="4211" y="7912"/>
                  <a:pt x="4149" y="7912"/>
                </a:cubicBezTo>
                <a:cubicBezTo>
                  <a:pt x="3262" y="7912"/>
                  <a:pt x="2407" y="7593"/>
                  <a:pt x="1739" y="7014"/>
                </a:cubicBezTo>
                <a:cubicBezTo>
                  <a:pt x="1708" y="6989"/>
                  <a:pt x="1672" y="6976"/>
                  <a:pt x="1637" y="6976"/>
                </a:cubicBezTo>
                <a:cubicBezTo>
                  <a:pt x="1591" y="6976"/>
                  <a:pt x="1546" y="6998"/>
                  <a:pt x="1512" y="7038"/>
                </a:cubicBezTo>
                <a:cubicBezTo>
                  <a:pt x="1453" y="7110"/>
                  <a:pt x="1477" y="7193"/>
                  <a:pt x="1536" y="7252"/>
                </a:cubicBezTo>
                <a:cubicBezTo>
                  <a:pt x="2274" y="7883"/>
                  <a:pt x="3215" y="8229"/>
                  <a:pt x="4179" y="8229"/>
                </a:cubicBezTo>
                <a:lnTo>
                  <a:pt x="4346" y="8229"/>
                </a:lnTo>
                <a:cubicBezTo>
                  <a:pt x="5382" y="8181"/>
                  <a:pt x="6358" y="7753"/>
                  <a:pt x="7084" y="7014"/>
                </a:cubicBezTo>
                <a:cubicBezTo>
                  <a:pt x="7811" y="6288"/>
                  <a:pt x="8239" y="5312"/>
                  <a:pt x="8287" y="4276"/>
                </a:cubicBezTo>
                <a:cubicBezTo>
                  <a:pt x="8347" y="3204"/>
                  <a:pt x="8001" y="2216"/>
                  <a:pt x="7335" y="1418"/>
                </a:cubicBezTo>
                <a:cubicBezTo>
                  <a:pt x="7303" y="1381"/>
                  <a:pt x="7259" y="1363"/>
                  <a:pt x="7216" y="1363"/>
                </a:cubicBezTo>
                <a:cubicBezTo>
                  <a:pt x="7176" y="1363"/>
                  <a:pt x="7137" y="1378"/>
                  <a:pt x="7108" y="1407"/>
                </a:cubicBezTo>
                <a:cubicBezTo>
                  <a:pt x="7037" y="1466"/>
                  <a:pt x="7037" y="1573"/>
                  <a:pt x="7096" y="1633"/>
                </a:cubicBezTo>
                <a:cubicBezTo>
                  <a:pt x="7525" y="2157"/>
                  <a:pt x="7823" y="2776"/>
                  <a:pt x="7930" y="3431"/>
                </a:cubicBezTo>
                <a:lnTo>
                  <a:pt x="7894" y="3383"/>
                </a:lnTo>
                <a:cubicBezTo>
                  <a:pt x="7809" y="3308"/>
                  <a:pt x="7694" y="3262"/>
                  <a:pt x="7577" y="3262"/>
                </a:cubicBezTo>
                <a:cubicBezTo>
                  <a:pt x="7564" y="3262"/>
                  <a:pt x="7550" y="3263"/>
                  <a:pt x="7537" y="3264"/>
                </a:cubicBezTo>
                <a:cubicBezTo>
                  <a:pt x="7394" y="3288"/>
                  <a:pt x="7275" y="3359"/>
                  <a:pt x="7215" y="3466"/>
                </a:cubicBezTo>
                <a:lnTo>
                  <a:pt x="7192" y="3502"/>
                </a:lnTo>
                <a:cubicBezTo>
                  <a:pt x="7108" y="3502"/>
                  <a:pt x="7037" y="3538"/>
                  <a:pt x="6977" y="3585"/>
                </a:cubicBezTo>
                <a:lnTo>
                  <a:pt x="6775" y="3323"/>
                </a:lnTo>
                <a:cubicBezTo>
                  <a:pt x="6744" y="3286"/>
                  <a:pt x="6700" y="3268"/>
                  <a:pt x="6656" y="3268"/>
                </a:cubicBezTo>
                <a:cubicBezTo>
                  <a:pt x="6616" y="3268"/>
                  <a:pt x="6577" y="3283"/>
                  <a:pt x="6549" y="3312"/>
                </a:cubicBezTo>
                <a:cubicBezTo>
                  <a:pt x="6477" y="3371"/>
                  <a:pt x="6477" y="3478"/>
                  <a:pt x="6537" y="3538"/>
                </a:cubicBezTo>
                <a:lnTo>
                  <a:pt x="6858" y="3919"/>
                </a:lnTo>
                <a:cubicBezTo>
                  <a:pt x="6894" y="3954"/>
                  <a:pt x="6942" y="3978"/>
                  <a:pt x="6977" y="3978"/>
                </a:cubicBezTo>
                <a:cubicBezTo>
                  <a:pt x="7025" y="3978"/>
                  <a:pt x="7073" y="3966"/>
                  <a:pt x="7096" y="3943"/>
                </a:cubicBezTo>
                <a:lnTo>
                  <a:pt x="7204" y="3835"/>
                </a:lnTo>
                <a:lnTo>
                  <a:pt x="7335" y="3919"/>
                </a:lnTo>
                <a:lnTo>
                  <a:pt x="6858" y="4871"/>
                </a:lnTo>
                <a:lnTo>
                  <a:pt x="6834" y="4871"/>
                </a:lnTo>
                <a:cubicBezTo>
                  <a:pt x="6799" y="4871"/>
                  <a:pt x="6763" y="4859"/>
                  <a:pt x="6739" y="4836"/>
                </a:cubicBezTo>
                <a:lnTo>
                  <a:pt x="6096" y="4062"/>
                </a:lnTo>
                <a:cubicBezTo>
                  <a:pt x="6069" y="4014"/>
                  <a:pt x="6023" y="3994"/>
                  <a:pt x="5977" y="3994"/>
                </a:cubicBezTo>
                <a:cubicBezTo>
                  <a:pt x="5942" y="3994"/>
                  <a:pt x="5908" y="4005"/>
                  <a:pt x="5882" y="4026"/>
                </a:cubicBezTo>
                <a:cubicBezTo>
                  <a:pt x="5799" y="4085"/>
                  <a:pt x="5799" y="4193"/>
                  <a:pt x="5846" y="4252"/>
                </a:cubicBezTo>
                <a:lnTo>
                  <a:pt x="6489" y="5026"/>
                </a:lnTo>
                <a:cubicBezTo>
                  <a:pt x="6584" y="5133"/>
                  <a:pt x="6715" y="5193"/>
                  <a:pt x="6858" y="5193"/>
                </a:cubicBezTo>
                <a:lnTo>
                  <a:pt x="7073" y="5169"/>
                </a:lnTo>
                <a:lnTo>
                  <a:pt x="6430" y="6645"/>
                </a:lnTo>
                <a:cubicBezTo>
                  <a:pt x="6382" y="6752"/>
                  <a:pt x="6322" y="6848"/>
                  <a:pt x="6251" y="6943"/>
                </a:cubicBezTo>
                <a:lnTo>
                  <a:pt x="5751" y="7550"/>
                </a:lnTo>
                <a:cubicBezTo>
                  <a:pt x="5489" y="7657"/>
                  <a:pt x="5227" y="7753"/>
                  <a:pt x="4953" y="7812"/>
                </a:cubicBezTo>
                <a:lnTo>
                  <a:pt x="4679" y="7562"/>
                </a:lnTo>
                <a:cubicBezTo>
                  <a:pt x="4644" y="7538"/>
                  <a:pt x="4632" y="7491"/>
                  <a:pt x="4644" y="7443"/>
                </a:cubicBezTo>
                <a:lnTo>
                  <a:pt x="4691" y="7288"/>
                </a:lnTo>
                <a:cubicBezTo>
                  <a:pt x="4703" y="7229"/>
                  <a:pt x="4691" y="7145"/>
                  <a:pt x="4632" y="7110"/>
                </a:cubicBezTo>
                <a:lnTo>
                  <a:pt x="4322" y="6871"/>
                </a:lnTo>
                <a:cubicBezTo>
                  <a:pt x="4287" y="6836"/>
                  <a:pt x="4275" y="6812"/>
                  <a:pt x="4275" y="6764"/>
                </a:cubicBezTo>
                <a:lnTo>
                  <a:pt x="4298" y="6550"/>
                </a:lnTo>
                <a:cubicBezTo>
                  <a:pt x="4298" y="6514"/>
                  <a:pt x="4298" y="6467"/>
                  <a:pt x="4275" y="6431"/>
                </a:cubicBezTo>
                <a:cubicBezTo>
                  <a:pt x="4239" y="6407"/>
                  <a:pt x="4203" y="6371"/>
                  <a:pt x="4167" y="6371"/>
                </a:cubicBezTo>
                <a:lnTo>
                  <a:pt x="2679" y="6264"/>
                </a:lnTo>
                <a:cubicBezTo>
                  <a:pt x="2620" y="6264"/>
                  <a:pt x="2572" y="6229"/>
                  <a:pt x="2536" y="6181"/>
                </a:cubicBezTo>
                <a:lnTo>
                  <a:pt x="2096" y="5764"/>
                </a:lnTo>
                <a:cubicBezTo>
                  <a:pt x="2060" y="5728"/>
                  <a:pt x="2024" y="5645"/>
                  <a:pt x="2024" y="5586"/>
                </a:cubicBezTo>
                <a:lnTo>
                  <a:pt x="2024" y="4990"/>
                </a:lnTo>
                <a:cubicBezTo>
                  <a:pt x="2024" y="4966"/>
                  <a:pt x="2036" y="4931"/>
                  <a:pt x="2060" y="4919"/>
                </a:cubicBezTo>
                <a:lnTo>
                  <a:pt x="2548" y="4359"/>
                </a:lnTo>
                <a:cubicBezTo>
                  <a:pt x="2572" y="4324"/>
                  <a:pt x="2596" y="4300"/>
                  <a:pt x="2596" y="4252"/>
                </a:cubicBezTo>
                <a:lnTo>
                  <a:pt x="2596" y="4121"/>
                </a:lnTo>
                <a:cubicBezTo>
                  <a:pt x="2596" y="4074"/>
                  <a:pt x="2620" y="4038"/>
                  <a:pt x="2655" y="4014"/>
                </a:cubicBezTo>
                <a:lnTo>
                  <a:pt x="3036" y="3847"/>
                </a:lnTo>
                <a:lnTo>
                  <a:pt x="3751" y="3835"/>
                </a:lnTo>
                <a:cubicBezTo>
                  <a:pt x="3763" y="3835"/>
                  <a:pt x="3786" y="3847"/>
                  <a:pt x="3786" y="3859"/>
                </a:cubicBezTo>
                <a:cubicBezTo>
                  <a:pt x="3798" y="3990"/>
                  <a:pt x="3906" y="4097"/>
                  <a:pt x="4025" y="4145"/>
                </a:cubicBezTo>
                <a:lnTo>
                  <a:pt x="4537" y="4324"/>
                </a:lnTo>
                <a:cubicBezTo>
                  <a:pt x="4569" y="4331"/>
                  <a:pt x="4601" y="4335"/>
                  <a:pt x="4633" y="4335"/>
                </a:cubicBezTo>
                <a:cubicBezTo>
                  <a:pt x="4705" y="4335"/>
                  <a:pt x="4772" y="4314"/>
                  <a:pt x="4822" y="4264"/>
                </a:cubicBezTo>
                <a:cubicBezTo>
                  <a:pt x="4882" y="4204"/>
                  <a:pt x="4918" y="4121"/>
                  <a:pt x="4918" y="4026"/>
                </a:cubicBezTo>
                <a:lnTo>
                  <a:pt x="5549" y="3978"/>
                </a:lnTo>
                <a:cubicBezTo>
                  <a:pt x="5668" y="3966"/>
                  <a:pt x="5787" y="3907"/>
                  <a:pt x="5870" y="3812"/>
                </a:cubicBezTo>
                <a:cubicBezTo>
                  <a:pt x="5941" y="3728"/>
                  <a:pt x="5965" y="3597"/>
                  <a:pt x="5941" y="3478"/>
                </a:cubicBezTo>
                <a:lnTo>
                  <a:pt x="5930" y="3383"/>
                </a:lnTo>
                <a:cubicBezTo>
                  <a:pt x="5896" y="3247"/>
                  <a:pt x="5776" y="3144"/>
                  <a:pt x="5632" y="3144"/>
                </a:cubicBezTo>
                <a:cubicBezTo>
                  <a:pt x="5624" y="3144"/>
                  <a:pt x="5616" y="3144"/>
                  <a:pt x="5608" y="3145"/>
                </a:cubicBezTo>
                <a:lnTo>
                  <a:pt x="5275" y="3181"/>
                </a:lnTo>
                <a:lnTo>
                  <a:pt x="5227" y="3121"/>
                </a:lnTo>
                <a:lnTo>
                  <a:pt x="5668" y="2669"/>
                </a:lnTo>
                <a:cubicBezTo>
                  <a:pt x="5727" y="2609"/>
                  <a:pt x="5727" y="2502"/>
                  <a:pt x="5668" y="2442"/>
                </a:cubicBezTo>
                <a:cubicBezTo>
                  <a:pt x="5638" y="2413"/>
                  <a:pt x="5599" y="2398"/>
                  <a:pt x="5560" y="2398"/>
                </a:cubicBezTo>
                <a:cubicBezTo>
                  <a:pt x="5522" y="2398"/>
                  <a:pt x="5483" y="2413"/>
                  <a:pt x="5453" y="2442"/>
                </a:cubicBezTo>
                <a:lnTo>
                  <a:pt x="4918" y="2978"/>
                </a:lnTo>
                <a:lnTo>
                  <a:pt x="4739" y="3061"/>
                </a:lnTo>
                <a:lnTo>
                  <a:pt x="4227" y="2669"/>
                </a:lnTo>
                <a:cubicBezTo>
                  <a:pt x="4193" y="2652"/>
                  <a:pt x="4166" y="2635"/>
                  <a:pt x="4131" y="2635"/>
                </a:cubicBezTo>
                <a:cubicBezTo>
                  <a:pt x="4117" y="2635"/>
                  <a:pt x="4102" y="2638"/>
                  <a:pt x="4084" y="2645"/>
                </a:cubicBezTo>
                <a:lnTo>
                  <a:pt x="3382" y="2859"/>
                </a:lnTo>
                <a:cubicBezTo>
                  <a:pt x="3370" y="2859"/>
                  <a:pt x="3334" y="2883"/>
                  <a:pt x="3322" y="2895"/>
                </a:cubicBezTo>
                <a:lnTo>
                  <a:pt x="3370" y="2680"/>
                </a:lnTo>
                <a:lnTo>
                  <a:pt x="3917" y="2288"/>
                </a:lnTo>
                <a:lnTo>
                  <a:pt x="4501" y="2192"/>
                </a:lnTo>
                <a:cubicBezTo>
                  <a:pt x="4572" y="2180"/>
                  <a:pt x="4620" y="2133"/>
                  <a:pt x="4632" y="2061"/>
                </a:cubicBezTo>
                <a:lnTo>
                  <a:pt x="4691" y="1597"/>
                </a:lnTo>
                <a:cubicBezTo>
                  <a:pt x="4691" y="1549"/>
                  <a:pt x="4691" y="1514"/>
                  <a:pt x="4656" y="1478"/>
                </a:cubicBezTo>
                <a:lnTo>
                  <a:pt x="4417" y="1180"/>
                </a:lnTo>
                <a:cubicBezTo>
                  <a:pt x="4394" y="1133"/>
                  <a:pt x="4346" y="1121"/>
                  <a:pt x="4287" y="1121"/>
                </a:cubicBezTo>
                <a:cubicBezTo>
                  <a:pt x="4239" y="1121"/>
                  <a:pt x="4179" y="1156"/>
                  <a:pt x="4156" y="1192"/>
                </a:cubicBezTo>
                <a:lnTo>
                  <a:pt x="3977" y="1454"/>
                </a:lnTo>
                <a:lnTo>
                  <a:pt x="3786" y="1430"/>
                </a:lnTo>
                <a:lnTo>
                  <a:pt x="4096" y="835"/>
                </a:lnTo>
                <a:lnTo>
                  <a:pt x="4417" y="835"/>
                </a:lnTo>
                <a:lnTo>
                  <a:pt x="4656" y="1287"/>
                </a:lnTo>
                <a:cubicBezTo>
                  <a:pt x="4691" y="1347"/>
                  <a:pt x="4751" y="1371"/>
                  <a:pt x="4810" y="1371"/>
                </a:cubicBezTo>
                <a:cubicBezTo>
                  <a:pt x="4870" y="1371"/>
                  <a:pt x="4929" y="1335"/>
                  <a:pt x="4941" y="1276"/>
                </a:cubicBezTo>
                <a:lnTo>
                  <a:pt x="5168" y="740"/>
                </a:lnTo>
                <a:cubicBezTo>
                  <a:pt x="5215" y="645"/>
                  <a:pt x="5191" y="525"/>
                  <a:pt x="5132" y="454"/>
                </a:cubicBezTo>
                <a:lnTo>
                  <a:pt x="5132" y="454"/>
                </a:lnTo>
                <a:cubicBezTo>
                  <a:pt x="5668" y="597"/>
                  <a:pt x="6168" y="859"/>
                  <a:pt x="6596" y="1216"/>
                </a:cubicBezTo>
                <a:cubicBezTo>
                  <a:pt x="6625" y="1240"/>
                  <a:pt x="6658" y="1250"/>
                  <a:pt x="6691" y="1250"/>
                </a:cubicBezTo>
                <a:cubicBezTo>
                  <a:pt x="6739" y="1250"/>
                  <a:pt x="6787" y="1228"/>
                  <a:pt x="6823" y="1192"/>
                </a:cubicBezTo>
                <a:cubicBezTo>
                  <a:pt x="6882" y="1121"/>
                  <a:pt x="6858" y="1037"/>
                  <a:pt x="6799" y="978"/>
                </a:cubicBezTo>
                <a:cubicBezTo>
                  <a:pt x="6038" y="344"/>
                  <a:pt x="5077" y="0"/>
                  <a:pt x="408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4269167" y="3144546"/>
            <a:ext cx="628027" cy="620524"/>
            <a:chOff x="3091957" y="3374131"/>
            <a:chExt cx="354717" cy="332757"/>
          </a:xfrm>
        </p:grpSpPr>
        <p:sp>
          <p:nvSpPr>
            <p:cNvPr id="167" name="Google Shape;167;p16"/>
            <p:cNvSpPr/>
            <p:nvPr/>
          </p:nvSpPr>
          <p:spPr>
            <a:xfrm>
              <a:off x="3091957" y="3374131"/>
              <a:ext cx="354717" cy="332757"/>
            </a:xfrm>
            <a:custGeom>
              <a:rect b="b" l="l" r="r" t="t"/>
              <a:pathLst>
                <a:path extrusionOk="0" h="10455" w="11145">
                  <a:moveTo>
                    <a:pt x="5882" y="358"/>
                  </a:moveTo>
                  <a:cubicBezTo>
                    <a:pt x="6251" y="358"/>
                    <a:pt x="6549" y="656"/>
                    <a:pt x="6549" y="1037"/>
                  </a:cubicBezTo>
                  <a:lnTo>
                    <a:pt x="6549" y="1430"/>
                  </a:lnTo>
                  <a:cubicBezTo>
                    <a:pt x="6549" y="1751"/>
                    <a:pt x="6799" y="2001"/>
                    <a:pt x="7108" y="2001"/>
                  </a:cubicBezTo>
                  <a:lnTo>
                    <a:pt x="7275" y="2001"/>
                  </a:lnTo>
                  <a:cubicBezTo>
                    <a:pt x="7394" y="2001"/>
                    <a:pt x="7489" y="2084"/>
                    <a:pt x="7489" y="2204"/>
                  </a:cubicBezTo>
                  <a:lnTo>
                    <a:pt x="7489" y="3311"/>
                  </a:lnTo>
                  <a:cubicBezTo>
                    <a:pt x="7489" y="3430"/>
                    <a:pt x="7394" y="3513"/>
                    <a:pt x="7275" y="3513"/>
                  </a:cubicBezTo>
                  <a:lnTo>
                    <a:pt x="3846" y="3513"/>
                  </a:lnTo>
                  <a:cubicBezTo>
                    <a:pt x="3727" y="3513"/>
                    <a:pt x="3632" y="3430"/>
                    <a:pt x="3632" y="3311"/>
                  </a:cubicBezTo>
                  <a:lnTo>
                    <a:pt x="3632" y="2204"/>
                  </a:lnTo>
                  <a:cubicBezTo>
                    <a:pt x="3632" y="2084"/>
                    <a:pt x="3727" y="2001"/>
                    <a:pt x="3846" y="2001"/>
                  </a:cubicBezTo>
                  <a:lnTo>
                    <a:pt x="4001" y="2001"/>
                  </a:lnTo>
                  <a:cubicBezTo>
                    <a:pt x="4322" y="2001"/>
                    <a:pt x="4572" y="1739"/>
                    <a:pt x="4572" y="1430"/>
                  </a:cubicBezTo>
                  <a:lnTo>
                    <a:pt x="4572" y="1037"/>
                  </a:lnTo>
                  <a:cubicBezTo>
                    <a:pt x="4572" y="656"/>
                    <a:pt x="4870" y="358"/>
                    <a:pt x="5239" y="358"/>
                  </a:cubicBezTo>
                  <a:close/>
                  <a:moveTo>
                    <a:pt x="10132" y="2477"/>
                  </a:moveTo>
                  <a:cubicBezTo>
                    <a:pt x="10478" y="2477"/>
                    <a:pt x="10764" y="2763"/>
                    <a:pt x="10764" y="3097"/>
                  </a:cubicBezTo>
                  <a:lnTo>
                    <a:pt x="10764" y="9466"/>
                  </a:lnTo>
                  <a:lnTo>
                    <a:pt x="10775" y="9466"/>
                  </a:lnTo>
                  <a:cubicBezTo>
                    <a:pt x="10775" y="9812"/>
                    <a:pt x="10490" y="10097"/>
                    <a:pt x="10156" y="10097"/>
                  </a:cubicBezTo>
                  <a:lnTo>
                    <a:pt x="965" y="10097"/>
                  </a:lnTo>
                  <a:cubicBezTo>
                    <a:pt x="631" y="10097"/>
                    <a:pt x="346" y="9812"/>
                    <a:pt x="346" y="9466"/>
                  </a:cubicBezTo>
                  <a:lnTo>
                    <a:pt x="346" y="3097"/>
                  </a:lnTo>
                  <a:cubicBezTo>
                    <a:pt x="346" y="2763"/>
                    <a:pt x="619" y="2477"/>
                    <a:pt x="965" y="2477"/>
                  </a:cubicBezTo>
                  <a:lnTo>
                    <a:pt x="3274" y="2477"/>
                  </a:lnTo>
                  <a:lnTo>
                    <a:pt x="3274" y="3061"/>
                  </a:lnTo>
                  <a:lnTo>
                    <a:pt x="1096" y="3061"/>
                  </a:lnTo>
                  <a:cubicBezTo>
                    <a:pt x="1000" y="3061"/>
                    <a:pt x="917" y="3132"/>
                    <a:pt x="917" y="3239"/>
                  </a:cubicBezTo>
                  <a:lnTo>
                    <a:pt x="917" y="9335"/>
                  </a:lnTo>
                  <a:cubicBezTo>
                    <a:pt x="917" y="9443"/>
                    <a:pt x="1000" y="9514"/>
                    <a:pt x="1096" y="9514"/>
                  </a:cubicBezTo>
                  <a:lnTo>
                    <a:pt x="7037" y="9514"/>
                  </a:lnTo>
                  <a:cubicBezTo>
                    <a:pt x="7144" y="9514"/>
                    <a:pt x="7215" y="9443"/>
                    <a:pt x="7215" y="9335"/>
                  </a:cubicBezTo>
                  <a:cubicBezTo>
                    <a:pt x="7215" y="9228"/>
                    <a:pt x="7144" y="9157"/>
                    <a:pt x="7037" y="9157"/>
                  </a:cubicBezTo>
                  <a:lnTo>
                    <a:pt x="1274" y="9157"/>
                  </a:lnTo>
                  <a:lnTo>
                    <a:pt x="1274" y="3418"/>
                  </a:lnTo>
                  <a:lnTo>
                    <a:pt x="3274" y="3418"/>
                  </a:lnTo>
                  <a:cubicBezTo>
                    <a:pt x="3322" y="3680"/>
                    <a:pt x="3560" y="3894"/>
                    <a:pt x="3822" y="3894"/>
                  </a:cubicBezTo>
                  <a:lnTo>
                    <a:pt x="7275" y="3894"/>
                  </a:lnTo>
                  <a:cubicBezTo>
                    <a:pt x="7561" y="3894"/>
                    <a:pt x="7787" y="3680"/>
                    <a:pt x="7835" y="3418"/>
                  </a:cubicBezTo>
                  <a:lnTo>
                    <a:pt x="9823" y="3418"/>
                  </a:lnTo>
                  <a:lnTo>
                    <a:pt x="9823" y="9157"/>
                  </a:lnTo>
                  <a:lnTo>
                    <a:pt x="7894" y="9157"/>
                  </a:lnTo>
                  <a:cubicBezTo>
                    <a:pt x="7787" y="9157"/>
                    <a:pt x="7704" y="9228"/>
                    <a:pt x="7704" y="9335"/>
                  </a:cubicBezTo>
                  <a:cubicBezTo>
                    <a:pt x="7704" y="9443"/>
                    <a:pt x="7787" y="9514"/>
                    <a:pt x="7894" y="9514"/>
                  </a:cubicBezTo>
                  <a:lnTo>
                    <a:pt x="10002" y="9514"/>
                  </a:lnTo>
                  <a:cubicBezTo>
                    <a:pt x="10109" y="9514"/>
                    <a:pt x="10180" y="9443"/>
                    <a:pt x="10180" y="9335"/>
                  </a:cubicBezTo>
                  <a:lnTo>
                    <a:pt x="10180" y="3239"/>
                  </a:lnTo>
                  <a:cubicBezTo>
                    <a:pt x="10180" y="3132"/>
                    <a:pt x="10109" y="3061"/>
                    <a:pt x="10002" y="3061"/>
                  </a:cubicBezTo>
                  <a:lnTo>
                    <a:pt x="7835" y="3061"/>
                  </a:lnTo>
                  <a:lnTo>
                    <a:pt x="7835" y="2477"/>
                  </a:lnTo>
                  <a:close/>
                  <a:moveTo>
                    <a:pt x="5239" y="1"/>
                  </a:moveTo>
                  <a:cubicBezTo>
                    <a:pt x="4679" y="1"/>
                    <a:pt x="4215" y="465"/>
                    <a:pt x="4215" y="1037"/>
                  </a:cubicBezTo>
                  <a:lnTo>
                    <a:pt x="4215" y="1430"/>
                  </a:lnTo>
                  <a:cubicBezTo>
                    <a:pt x="4215" y="1549"/>
                    <a:pt x="4120" y="1644"/>
                    <a:pt x="4001" y="1644"/>
                  </a:cubicBezTo>
                  <a:lnTo>
                    <a:pt x="3846" y="1644"/>
                  </a:lnTo>
                  <a:cubicBezTo>
                    <a:pt x="3560" y="1644"/>
                    <a:pt x="3334" y="1846"/>
                    <a:pt x="3286" y="2120"/>
                  </a:cubicBezTo>
                  <a:lnTo>
                    <a:pt x="977" y="2120"/>
                  </a:lnTo>
                  <a:cubicBezTo>
                    <a:pt x="441" y="2120"/>
                    <a:pt x="0" y="2561"/>
                    <a:pt x="0" y="3097"/>
                  </a:cubicBezTo>
                  <a:lnTo>
                    <a:pt x="0" y="9466"/>
                  </a:lnTo>
                  <a:cubicBezTo>
                    <a:pt x="0" y="10002"/>
                    <a:pt x="441" y="10455"/>
                    <a:pt x="977" y="10455"/>
                  </a:cubicBezTo>
                  <a:lnTo>
                    <a:pt x="10168" y="10455"/>
                  </a:lnTo>
                  <a:cubicBezTo>
                    <a:pt x="10704" y="10455"/>
                    <a:pt x="11145" y="10002"/>
                    <a:pt x="11145" y="9466"/>
                  </a:cubicBezTo>
                  <a:lnTo>
                    <a:pt x="11145" y="3097"/>
                  </a:lnTo>
                  <a:cubicBezTo>
                    <a:pt x="11133" y="2561"/>
                    <a:pt x="10692" y="2120"/>
                    <a:pt x="10156" y="2120"/>
                  </a:cubicBezTo>
                  <a:lnTo>
                    <a:pt x="7846" y="2120"/>
                  </a:lnTo>
                  <a:cubicBezTo>
                    <a:pt x="7799" y="1846"/>
                    <a:pt x="7561" y="1644"/>
                    <a:pt x="7299" y="1644"/>
                  </a:cubicBezTo>
                  <a:lnTo>
                    <a:pt x="7120" y="1644"/>
                  </a:lnTo>
                  <a:cubicBezTo>
                    <a:pt x="7001" y="1644"/>
                    <a:pt x="6906" y="1549"/>
                    <a:pt x="6906" y="1430"/>
                  </a:cubicBezTo>
                  <a:lnTo>
                    <a:pt x="6906" y="1037"/>
                  </a:lnTo>
                  <a:cubicBezTo>
                    <a:pt x="6906" y="465"/>
                    <a:pt x="6442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248835" y="3434380"/>
              <a:ext cx="40580" cy="40962"/>
            </a:xfrm>
            <a:custGeom>
              <a:rect b="b" l="l" r="r" t="t"/>
              <a:pathLst>
                <a:path extrusionOk="0" h="1287" w="1275">
                  <a:moveTo>
                    <a:pt x="643" y="346"/>
                  </a:moveTo>
                  <a:cubicBezTo>
                    <a:pt x="798" y="346"/>
                    <a:pt x="941" y="477"/>
                    <a:pt x="941" y="644"/>
                  </a:cubicBezTo>
                  <a:cubicBezTo>
                    <a:pt x="941" y="811"/>
                    <a:pt x="798" y="942"/>
                    <a:pt x="643" y="942"/>
                  </a:cubicBezTo>
                  <a:cubicBezTo>
                    <a:pt x="477" y="942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74" y="1001"/>
                    <a:pt x="1274" y="644"/>
                  </a:cubicBezTo>
                  <a:cubicBezTo>
                    <a:pt x="1274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183270" y="3524197"/>
              <a:ext cx="181544" cy="115629"/>
            </a:xfrm>
            <a:custGeom>
              <a:rect b="b" l="l" r="r" t="t"/>
              <a:pathLst>
                <a:path extrusionOk="0" h="3633" w="5704">
                  <a:moveTo>
                    <a:pt x="822" y="2227"/>
                  </a:moveTo>
                  <a:cubicBezTo>
                    <a:pt x="1108" y="2227"/>
                    <a:pt x="1346" y="2465"/>
                    <a:pt x="1346" y="2751"/>
                  </a:cubicBezTo>
                  <a:cubicBezTo>
                    <a:pt x="1346" y="3025"/>
                    <a:pt x="1108" y="3263"/>
                    <a:pt x="822" y="3263"/>
                  </a:cubicBezTo>
                  <a:cubicBezTo>
                    <a:pt x="525" y="3263"/>
                    <a:pt x="298" y="3025"/>
                    <a:pt x="298" y="2751"/>
                  </a:cubicBezTo>
                  <a:cubicBezTo>
                    <a:pt x="298" y="2453"/>
                    <a:pt x="536" y="2227"/>
                    <a:pt x="822" y="2227"/>
                  </a:cubicBezTo>
                  <a:close/>
                  <a:moveTo>
                    <a:pt x="5275" y="1"/>
                  </a:moveTo>
                  <a:cubicBezTo>
                    <a:pt x="5275" y="1"/>
                    <a:pt x="5251" y="1"/>
                    <a:pt x="5251" y="25"/>
                  </a:cubicBezTo>
                  <a:lnTo>
                    <a:pt x="4775" y="263"/>
                  </a:lnTo>
                  <a:cubicBezTo>
                    <a:pt x="4692" y="298"/>
                    <a:pt x="4656" y="406"/>
                    <a:pt x="4704" y="501"/>
                  </a:cubicBezTo>
                  <a:cubicBezTo>
                    <a:pt x="4737" y="559"/>
                    <a:pt x="4798" y="594"/>
                    <a:pt x="4861" y="594"/>
                  </a:cubicBezTo>
                  <a:cubicBezTo>
                    <a:pt x="4889" y="594"/>
                    <a:pt x="4916" y="587"/>
                    <a:pt x="4942" y="572"/>
                  </a:cubicBezTo>
                  <a:lnTo>
                    <a:pt x="5061" y="513"/>
                  </a:lnTo>
                  <a:lnTo>
                    <a:pt x="5061" y="513"/>
                  </a:lnTo>
                  <a:cubicBezTo>
                    <a:pt x="4835" y="1287"/>
                    <a:pt x="4442" y="1846"/>
                    <a:pt x="3870" y="2203"/>
                  </a:cubicBezTo>
                  <a:cubicBezTo>
                    <a:pt x="3312" y="2563"/>
                    <a:pt x="2694" y="2644"/>
                    <a:pt x="2247" y="2644"/>
                  </a:cubicBezTo>
                  <a:cubicBezTo>
                    <a:pt x="2027" y="2644"/>
                    <a:pt x="1849" y="2624"/>
                    <a:pt x="1739" y="2608"/>
                  </a:cubicBezTo>
                  <a:cubicBezTo>
                    <a:pt x="1668" y="2192"/>
                    <a:pt x="1310" y="1882"/>
                    <a:pt x="882" y="1882"/>
                  </a:cubicBezTo>
                  <a:cubicBezTo>
                    <a:pt x="394" y="1882"/>
                    <a:pt x="1" y="2287"/>
                    <a:pt x="1" y="2763"/>
                  </a:cubicBezTo>
                  <a:cubicBezTo>
                    <a:pt x="1" y="3239"/>
                    <a:pt x="405" y="3632"/>
                    <a:pt x="882" y="3632"/>
                  </a:cubicBezTo>
                  <a:cubicBezTo>
                    <a:pt x="1298" y="3632"/>
                    <a:pt x="1644" y="3358"/>
                    <a:pt x="1727" y="2965"/>
                  </a:cubicBezTo>
                  <a:cubicBezTo>
                    <a:pt x="1858" y="2989"/>
                    <a:pt x="2037" y="3001"/>
                    <a:pt x="2263" y="3001"/>
                  </a:cubicBezTo>
                  <a:cubicBezTo>
                    <a:pt x="2751" y="3001"/>
                    <a:pt x="3442" y="2906"/>
                    <a:pt x="4061" y="2513"/>
                  </a:cubicBezTo>
                  <a:cubicBezTo>
                    <a:pt x="4692" y="2108"/>
                    <a:pt x="5120" y="1501"/>
                    <a:pt x="5394" y="679"/>
                  </a:cubicBezTo>
                  <a:lnTo>
                    <a:pt x="5418" y="727"/>
                  </a:lnTo>
                  <a:cubicBezTo>
                    <a:pt x="5454" y="787"/>
                    <a:pt x="5513" y="822"/>
                    <a:pt x="5585" y="822"/>
                  </a:cubicBezTo>
                  <a:cubicBezTo>
                    <a:pt x="5620" y="822"/>
                    <a:pt x="5644" y="822"/>
                    <a:pt x="5656" y="810"/>
                  </a:cubicBezTo>
                  <a:cubicBezTo>
                    <a:pt x="5680" y="751"/>
                    <a:pt x="5704" y="632"/>
                    <a:pt x="5656" y="560"/>
                  </a:cubicBezTo>
                  <a:lnTo>
                    <a:pt x="5418" y="84"/>
                  </a:lnTo>
                  <a:cubicBezTo>
                    <a:pt x="5418" y="84"/>
                    <a:pt x="5418" y="60"/>
                    <a:pt x="5406" y="60"/>
                  </a:cubicBezTo>
                  <a:cubicBezTo>
                    <a:pt x="5394" y="48"/>
                    <a:pt x="5394" y="36"/>
                    <a:pt x="5370" y="36"/>
                  </a:cubicBezTo>
                  <a:lnTo>
                    <a:pt x="5358" y="25"/>
                  </a:lnTo>
                  <a:cubicBezTo>
                    <a:pt x="5358" y="25"/>
                    <a:pt x="5347" y="25"/>
                    <a:pt x="5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157872" y="3516050"/>
              <a:ext cx="34915" cy="33578"/>
            </a:xfrm>
            <a:custGeom>
              <a:rect b="b" l="l" r="r" t="t"/>
              <a:pathLst>
                <a:path extrusionOk="0" h="1055" w="1097">
                  <a:moveTo>
                    <a:pt x="197" y="1"/>
                  </a:moveTo>
                  <a:cubicBezTo>
                    <a:pt x="153" y="1"/>
                    <a:pt x="108" y="19"/>
                    <a:pt x="72" y="54"/>
                  </a:cubicBezTo>
                  <a:cubicBezTo>
                    <a:pt x="1" y="126"/>
                    <a:pt x="1" y="233"/>
                    <a:pt x="72" y="304"/>
                  </a:cubicBezTo>
                  <a:lnTo>
                    <a:pt x="299" y="531"/>
                  </a:lnTo>
                  <a:lnTo>
                    <a:pt x="72" y="757"/>
                  </a:lnTo>
                  <a:cubicBezTo>
                    <a:pt x="1" y="828"/>
                    <a:pt x="1" y="935"/>
                    <a:pt x="72" y="1007"/>
                  </a:cubicBezTo>
                  <a:cubicBezTo>
                    <a:pt x="108" y="1043"/>
                    <a:pt x="144" y="1054"/>
                    <a:pt x="191" y="1054"/>
                  </a:cubicBezTo>
                  <a:cubicBezTo>
                    <a:pt x="239" y="1054"/>
                    <a:pt x="275" y="1043"/>
                    <a:pt x="311" y="1007"/>
                  </a:cubicBezTo>
                  <a:lnTo>
                    <a:pt x="537" y="781"/>
                  </a:lnTo>
                  <a:lnTo>
                    <a:pt x="751" y="1007"/>
                  </a:lnTo>
                  <a:cubicBezTo>
                    <a:pt x="787" y="1043"/>
                    <a:pt x="834" y="1054"/>
                    <a:pt x="870" y="1054"/>
                  </a:cubicBezTo>
                  <a:cubicBezTo>
                    <a:pt x="918" y="1054"/>
                    <a:pt x="965" y="1043"/>
                    <a:pt x="989" y="1007"/>
                  </a:cubicBezTo>
                  <a:cubicBezTo>
                    <a:pt x="1073" y="935"/>
                    <a:pt x="1073" y="828"/>
                    <a:pt x="989" y="757"/>
                  </a:cubicBezTo>
                  <a:lnTo>
                    <a:pt x="799" y="531"/>
                  </a:lnTo>
                  <a:lnTo>
                    <a:pt x="1025" y="304"/>
                  </a:lnTo>
                  <a:cubicBezTo>
                    <a:pt x="1096" y="233"/>
                    <a:pt x="1096" y="126"/>
                    <a:pt x="1025" y="54"/>
                  </a:cubicBezTo>
                  <a:cubicBezTo>
                    <a:pt x="989" y="19"/>
                    <a:pt x="945" y="1"/>
                    <a:pt x="900" y="1"/>
                  </a:cubicBezTo>
                  <a:cubicBezTo>
                    <a:pt x="855" y="1"/>
                    <a:pt x="811" y="19"/>
                    <a:pt x="775" y="54"/>
                  </a:cubicBezTo>
                  <a:lnTo>
                    <a:pt x="549" y="281"/>
                  </a:lnTo>
                  <a:lnTo>
                    <a:pt x="322" y="54"/>
                  </a:lnTo>
                  <a:cubicBezTo>
                    <a:pt x="287" y="19"/>
                    <a:pt x="242" y="1"/>
                    <a:pt x="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351892" y="3605485"/>
              <a:ext cx="35297" cy="33578"/>
            </a:xfrm>
            <a:custGeom>
              <a:rect b="b" l="l" r="r" t="t"/>
              <a:pathLst>
                <a:path extrusionOk="0" h="1055" w="1109">
                  <a:moveTo>
                    <a:pt x="208" y="1"/>
                  </a:moveTo>
                  <a:cubicBezTo>
                    <a:pt x="162" y="1"/>
                    <a:pt x="114" y="19"/>
                    <a:pt x="72" y="54"/>
                  </a:cubicBezTo>
                  <a:cubicBezTo>
                    <a:pt x="1" y="138"/>
                    <a:pt x="1" y="233"/>
                    <a:pt x="72" y="316"/>
                  </a:cubicBezTo>
                  <a:lnTo>
                    <a:pt x="299" y="530"/>
                  </a:lnTo>
                  <a:lnTo>
                    <a:pt x="72" y="757"/>
                  </a:lnTo>
                  <a:cubicBezTo>
                    <a:pt x="1" y="828"/>
                    <a:pt x="1" y="935"/>
                    <a:pt x="72" y="1007"/>
                  </a:cubicBezTo>
                  <a:cubicBezTo>
                    <a:pt x="108" y="1042"/>
                    <a:pt x="156" y="1054"/>
                    <a:pt x="191" y="1054"/>
                  </a:cubicBezTo>
                  <a:cubicBezTo>
                    <a:pt x="239" y="1054"/>
                    <a:pt x="287" y="1042"/>
                    <a:pt x="311" y="1007"/>
                  </a:cubicBezTo>
                  <a:lnTo>
                    <a:pt x="537" y="792"/>
                  </a:lnTo>
                  <a:lnTo>
                    <a:pt x="763" y="1007"/>
                  </a:lnTo>
                  <a:cubicBezTo>
                    <a:pt x="787" y="1042"/>
                    <a:pt x="834" y="1054"/>
                    <a:pt x="882" y="1054"/>
                  </a:cubicBezTo>
                  <a:cubicBezTo>
                    <a:pt x="930" y="1054"/>
                    <a:pt x="965" y="1042"/>
                    <a:pt x="1001" y="1007"/>
                  </a:cubicBezTo>
                  <a:cubicBezTo>
                    <a:pt x="1073" y="935"/>
                    <a:pt x="1073" y="828"/>
                    <a:pt x="1001" y="757"/>
                  </a:cubicBezTo>
                  <a:lnTo>
                    <a:pt x="811" y="530"/>
                  </a:lnTo>
                  <a:lnTo>
                    <a:pt x="1037" y="316"/>
                  </a:lnTo>
                  <a:cubicBezTo>
                    <a:pt x="1108" y="233"/>
                    <a:pt x="1108" y="138"/>
                    <a:pt x="1037" y="54"/>
                  </a:cubicBezTo>
                  <a:cubicBezTo>
                    <a:pt x="995" y="19"/>
                    <a:pt x="950" y="1"/>
                    <a:pt x="906" y="1"/>
                  </a:cubicBezTo>
                  <a:cubicBezTo>
                    <a:pt x="861" y="1"/>
                    <a:pt x="817" y="19"/>
                    <a:pt x="775" y="54"/>
                  </a:cubicBezTo>
                  <a:lnTo>
                    <a:pt x="561" y="280"/>
                  </a:lnTo>
                  <a:lnTo>
                    <a:pt x="334" y="54"/>
                  </a:lnTo>
                  <a:cubicBezTo>
                    <a:pt x="299" y="19"/>
                    <a:pt x="254" y="1"/>
                    <a:pt x="2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3254882" y="3531231"/>
              <a:ext cx="35297" cy="33546"/>
            </a:xfrm>
            <a:custGeom>
              <a:rect b="b" l="l" r="r" t="t"/>
              <a:pathLst>
                <a:path extrusionOk="0" h="1054" w="1109">
                  <a:moveTo>
                    <a:pt x="199" y="0"/>
                  </a:moveTo>
                  <a:cubicBezTo>
                    <a:pt x="153" y="0"/>
                    <a:pt x="108" y="18"/>
                    <a:pt x="72" y="54"/>
                  </a:cubicBezTo>
                  <a:cubicBezTo>
                    <a:pt x="1" y="125"/>
                    <a:pt x="1" y="232"/>
                    <a:pt x="72" y="304"/>
                  </a:cubicBezTo>
                  <a:lnTo>
                    <a:pt x="299" y="530"/>
                  </a:lnTo>
                  <a:lnTo>
                    <a:pt x="72" y="756"/>
                  </a:lnTo>
                  <a:cubicBezTo>
                    <a:pt x="1" y="828"/>
                    <a:pt x="1" y="935"/>
                    <a:pt x="72" y="1006"/>
                  </a:cubicBezTo>
                  <a:cubicBezTo>
                    <a:pt x="108" y="1042"/>
                    <a:pt x="144" y="1054"/>
                    <a:pt x="191" y="1054"/>
                  </a:cubicBezTo>
                  <a:cubicBezTo>
                    <a:pt x="239" y="1054"/>
                    <a:pt x="287" y="1042"/>
                    <a:pt x="311" y="1006"/>
                  </a:cubicBezTo>
                  <a:lnTo>
                    <a:pt x="537" y="780"/>
                  </a:lnTo>
                  <a:lnTo>
                    <a:pt x="763" y="1006"/>
                  </a:lnTo>
                  <a:cubicBezTo>
                    <a:pt x="787" y="1042"/>
                    <a:pt x="834" y="1054"/>
                    <a:pt x="882" y="1054"/>
                  </a:cubicBezTo>
                  <a:cubicBezTo>
                    <a:pt x="918" y="1054"/>
                    <a:pt x="965" y="1042"/>
                    <a:pt x="1001" y="1006"/>
                  </a:cubicBezTo>
                  <a:cubicBezTo>
                    <a:pt x="1073" y="935"/>
                    <a:pt x="1073" y="828"/>
                    <a:pt x="1001" y="756"/>
                  </a:cubicBezTo>
                  <a:lnTo>
                    <a:pt x="811" y="530"/>
                  </a:lnTo>
                  <a:lnTo>
                    <a:pt x="1025" y="304"/>
                  </a:lnTo>
                  <a:cubicBezTo>
                    <a:pt x="1108" y="232"/>
                    <a:pt x="1108" y="125"/>
                    <a:pt x="1025" y="54"/>
                  </a:cubicBezTo>
                  <a:cubicBezTo>
                    <a:pt x="989" y="18"/>
                    <a:pt x="945" y="0"/>
                    <a:pt x="900" y="0"/>
                  </a:cubicBezTo>
                  <a:cubicBezTo>
                    <a:pt x="855" y="0"/>
                    <a:pt x="811" y="18"/>
                    <a:pt x="775" y="54"/>
                  </a:cubicBezTo>
                  <a:lnTo>
                    <a:pt x="549" y="280"/>
                  </a:lnTo>
                  <a:lnTo>
                    <a:pt x="334" y="54"/>
                  </a:lnTo>
                  <a:cubicBezTo>
                    <a:pt x="293" y="18"/>
                    <a:pt x="245" y="0"/>
                    <a:pt x="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6"/>
          <p:cNvSpPr txBox="1"/>
          <p:nvPr>
            <p:ph type="title"/>
          </p:nvPr>
        </p:nvSpPr>
        <p:spPr>
          <a:xfrm>
            <a:off x="311700" y="424187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 accuracy: 72.25% -&gt; On average the model is off by 195k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03: Gain Specific Insights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17"/>
          <p:cNvGrpSpPr/>
          <p:nvPr/>
        </p:nvGrpSpPr>
        <p:grpSpPr>
          <a:xfrm>
            <a:off x="4987350" y="1045750"/>
            <a:ext cx="3691675" cy="931700"/>
            <a:chOff x="4987350" y="1045750"/>
            <a:chExt cx="3691675" cy="931700"/>
          </a:xfrm>
        </p:grpSpPr>
        <p:sp>
          <p:nvSpPr>
            <p:cNvPr id="180" name="Google Shape;180;p17"/>
            <p:cNvSpPr/>
            <p:nvPr/>
          </p:nvSpPr>
          <p:spPr>
            <a:xfrm>
              <a:off x="6698400" y="1045750"/>
              <a:ext cx="1194900" cy="407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Living Area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1" name="Google Shape;181;p17"/>
            <p:cNvSpPr txBox="1"/>
            <p:nvPr/>
          </p:nvSpPr>
          <p:spPr>
            <a:xfrm>
              <a:off x="6651925" y="1426050"/>
              <a:ext cx="2027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How big is the house?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987350" y="1245200"/>
              <a:ext cx="532800" cy="532800"/>
            </a:xfrm>
            <a:prstGeom prst="ellipse">
              <a:avLst/>
            </a:prstGeom>
            <a:solidFill>
              <a:srgbClr val="985E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0.04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5775363" y="1177700"/>
              <a:ext cx="667800" cy="6678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" name="Google Shape;184;p17"/>
            <p:cNvCxnSpPr>
              <a:stCxn id="182" idx="6"/>
              <a:endCxn id="183" idx="2"/>
            </p:cNvCxnSpPr>
            <p:nvPr/>
          </p:nvCxnSpPr>
          <p:spPr>
            <a:xfrm>
              <a:off x="5520150" y="1511600"/>
              <a:ext cx="255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17"/>
            <p:cNvGrpSpPr/>
            <p:nvPr/>
          </p:nvGrpSpPr>
          <p:grpSpPr>
            <a:xfrm>
              <a:off x="5928664" y="1299319"/>
              <a:ext cx="361221" cy="428127"/>
              <a:chOff x="3122257" y="1508594"/>
              <a:chExt cx="294850" cy="349434"/>
            </a:xfrm>
          </p:grpSpPr>
          <p:sp>
            <p:nvSpPr>
              <p:cNvPr id="186" name="Google Shape;186;p17"/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rect b="b" l="l" r="r" t="t"/>
                <a:pathLst>
                  <a:path extrusionOk="0" h="929" w="2751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rect b="b" l="l" r="r" t="t"/>
                <a:pathLst>
                  <a:path extrusionOk="0" h="7717" w="618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rect b="b" l="l" r="r" t="t"/>
                <a:pathLst>
                  <a:path extrusionOk="0" h="668" w="334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rect b="b" l="l" r="r" t="t"/>
                <a:pathLst>
                  <a:path extrusionOk="0" h="668" w="323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rect b="b" l="l" r="r" t="t"/>
                <a:pathLst>
                  <a:path extrusionOk="0" h="8752" w="9264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" name="Google Shape;191;p17"/>
          <p:cNvGrpSpPr/>
          <p:nvPr/>
        </p:nvGrpSpPr>
        <p:grpSpPr>
          <a:xfrm>
            <a:off x="4987350" y="1994275"/>
            <a:ext cx="3691675" cy="930100"/>
            <a:chOff x="4987350" y="1994275"/>
            <a:chExt cx="3691675" cy="930100"/>
          </a:xfrm>
        </p:grpSpPr>
        <p:sp>
          <p:nvSpPr>
            <p:cNvPr id="192" name="Google Shape;192;p17"/>
            <p:cNvSpPr/>
            <p:nvPr/>
          </p:nvSpPr>
          <p:spPr>
            <a:xfrm>
              <a:off x="6698400" y="1994275"/>
              <a:ext cx="1194900" cy="407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Zip Code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3" name="Google Shape;193;p17"/>
            <p:cNvSpPr txBox="1"/>
            <p:nvPr/>
          </p:nvSpPr>
          <p:spPr>
            <a:xfrm>
              <a:off x="6651925" y="2372975"/>
              <a:ext cx="2027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Where is it located?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4987350" y="2192925"/>
              <a:ext cx="532800" cy="532800"/>
            </a:xfrm>
            <a:prstGeom prst="ellipse">
              <a:avLst/>
            </a:prstGeom>
            <a:solidFill>
              <a:srgbClr val="988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0.01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775363" y="2125425"/>
              <a:ext cx="667800" cy="6678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" name="Google Shape;196;p17"/>
            <p:cNvCxnSpPr>
              <a:stCxn id="194" idx="6"/>
              <a:endCxn id="195" idx="2"/>
            </p:cNvCxnSpPr>
            <p:nvPr/>
          </p:nvCxnSpPr>
          <p:spPr>
            <a:xfrm>
              <a:off x="5520150" y="2459325"/>
              <a:ext cx="2553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7" name="Google Shape;197;p17"/>
            <p:cNvGrpSpPr/>
            <p:nvPr/>
          </p:nvGrpSpPr>
          <p:grpSpPr>
            <a:xfrm>
              <a:off x="5877119" y="2234258"/>
              <a:ext cx="464315" cy="448560"/>
              <a:chOff x="2633037" y="1499873"/>
              <a:chExt cx="379002" cy="366112"/>
            </a:xfrm>
          </p:grpSpPr>
          <p:sp>
            <p:nvSpPr>
              <p:cNvPr id="198" name="Google Shape;198;p17"/>
              <p:cNvSpPr/>
              <p:nvPr/>
            </p:nvSpPr>
            <p:spPr>
              <a:xfrm>
                <a:off x="2798635" y="1499873"/>
                <a:ext cx="20497" cy="106145"/>
              </a:xfrm>
              <a:custGeom>
                <a:rect b="b" l="l" r="r" t="t"/>
                <a:pathLst>
                  <a:path extrusionOk="0" h="3335" w="644">
                    <a:moveTo>
                      <a:pt x="453" y="1"/>
                    </a:moveTo>
                    <a:cubicBezTo>
                      <a:pt x="346" y="1"/>
                      <a:pt x="263" y="96"/>
                      <a:pt x="263" y="191"/>
                    </a:cubicBezTo>
                    <a:cubicBezTo>
                      <a:pt x="263" y="394"/>
                      <a:pt x="215" y="477"/>
                      <a:pt x="156" y="596"/>
                    </a:cubicBezTo>
                    <a:cubicBezTo>
                      <a:pt x="72" y="727"/>
                      <a:pt x="1" y="882"/>
                      <a:pt x="1" y="1179"/>
                    </a:cubicBezTo>
                    <a:cubicBezTo>
                      <a:pt x="1" y="1465"/>
                      <a:pt x="72" y="1620"/>
                      <a:pt x="156" y="1763"/>
                    </a:cubicBezTo>
                    <a:cubicBezTo>
                      <a:pt x="215" y="1882"/>
                      <a:pt x="263" y="1965"/>
                      <a:pt x="263" y="2156"/>
                    </a:cubicBezTo>
                    <a:cubicBezTo>
                      <a:pt x="263" y="2358"/>
                      <a:pt x="215" y="2441"/>
                      <a:pt x="156" y="2561"/>
                    </a:cubicBezTo>
                    <a:cubicBezTo>
                      <a:pt x="72" y="2692"/>
                      <a:pt x="1" y="2846"/>
                      <a:pt x="1" y="3144"/>
                    </a:cubicBezTo>
                    <a:cubicBezTo>
                      <a:pt x="1" y="3239"/>
                      <a:pt x="96" y="3334"/>
                      <a:pt x="191" y="3334"/>
                    </a:cubicBezTo>
                    <a:cubicBezTo>
                      <a:pt x="298" y="3334"/>
                      <a:pt x="394" y="3239"/>
                      <a:pt x="394" y="3144"/>
                    </a:cubicBezTo>
                    <a:cubicBezTo>
                      <a:pt x="394" y="2942"/>
                      <a:pt x="429" y="2858"/>
                      <a:pt x="489" y="2739"/>
                    </a:cubicBezTo>
                    <a:cubicBezTo>
                      <a:pt x="572" y="2608"/>
                      <a:pt x="644" y="2453"/>
                      <a:pt x="644" y="2156"/>
                    </a:cubicBezTo>
                    <a:cubicBezTo>
                      <a:pt x="644" y="1882"/>
                      <a:pt x="572" y="1715"/>
                      <a:pt x="489" y="1584"/>
                    </a:cubicBezTo>
                    <a:cubicBezTo>
                      <a:pt x="429" y="1465"/>
                      <a:pt x="394" y="1370"/>
                      <a:pt x="394" y="1179"/>
                    </a:cubicBezTo>
                    <a:cubicBezTo>
                      <a:pt x="394" y="989"/>
                      <a:pt x="429" y="894"/>
                      <a:pt x="489" y="775"/>
                    </a:cubicBezTo>
                    <a:cubicBezTo>
                      <a:pt x="572" y="644"/>
                      <a:pt x="644" y="489"/>
                      <a:pt x="644" y="191"/>
                    </a:cubicBezTo>
                    <a:cubicBezTo>
                      <a:pt x="644" y="96"/>
                      <a:pt x="549" y="1"/>
                      <a:pt x="4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2847140" y="1499873"/>
                <a:ext cx="20115" cy="106145"/>
              </a:xfrm>
              <a:custGeom>
                <a:rect b="b" l="l" r="r" t="t"/>
                <a:pathLst>
                  <a:path extrusionOk="0" h="3335" w="632">
                    <a:moveTo>
                      <a:pt x="441" y="1"/>
                    </a:moveTo>
                    <a:cubicBezTo>
                      <a:pt x="334" y="1"/>
                      <a:pt x="251" y="96"/>
                      <a:pt x="251" y="191"/>
                    </a:cubicBezTo>
                    <a:cubicBezTo>
                      <a:pt x="251" y="394"/>
                      <a:pt x="203" y="477"/>
                      <a:pt x="144" y="596"/>
                    </a:cubicBezTo>
                    <a:cubicBezTo>
                      <a:pt x="72" y="727"/>
                      <a:pt x="1" y="882"/>
                      <a:pt x="1" y="1179"/>
                    </a:cubicBezTo>
                    <a:cubicBezTo>
                      <a:pt x="1" y="1465"/>
                      <a:pt x="72" y="1620"/>
                      <a:pt x="144" y="1763"/>
                    </a:cubicBezTo>
                    <a:cubicBezTo>
                      <a:pt x="203" y="1882"/>
                      <a:pt x="251" y="1965"/>
                      <a:pt x="251" y="2156"/>
                    </a:cubicBezTo>
                    <a:cubicBezTo>
                      <a:pt x="251" y="2358"/>
                      <a:pt x="203" y="2441"/>
                      <a:pt x="144" y="2561"/>
                    </a:cubicBezTo>
                    <a:cubicBezTo>
                      <a:pt x="84" y="2692"/>
                      <a:pt x="1" y="2846"/>
                      <a:pt x="1" y="3144"/>
                    </a:cubicBezTo>
                    <a:cubicBezTo>
                      <a:pt x="1" y="3239"/>
                      <a:pt x="84" y="3334"/>
                      <a:pt x="191" y="3334"/>
                    </a:cubicBezTo>
                    <a:cubicBezTo>
                      <a:pt x="298" y="3334"/>
                      <a:pt x="382" y="3239"/>
                      <a:pt x="382" y="3144"/>
                    </a:cubicBezTo>
                    <a:cubicBezTo>
                      <a:pt x="382" y="2942"/>
                      <a:pt x="429" y="2858"/>
                      <a:pt x="489" y="2739"/>
                    </a:cubicBezTo>
                    <a:cubicBezTo>
                      <a:pt x="560" y="2608"/>
                      <a:pt x="632" y="2453"/>
                      <a:pt x="632" y="2156"/>
                    </a:cubicBezTo>
                    <a:cubicBezTo>
                      <a:pt x="632" y="1882"/>
                      <a:pt x="560" y="1715"/>
                      <a:pt x="489" y="1584"/>
                    </a:cubicBezTo>
                    <a:cubicBezTo>
                      <a:pt x="429" y="1465"/>
                      <a:pt x="382" y="1370"/>
                      <a:pt x="382" y="1179"/>
                    </a:cubicBezTo>
                    <a:cubicBezTo>
                      <a:pt x="382" y="989"/>
                      <a:pt x="429" y="894"/>
                      <a:pt x="489" y="775"/>
                    </a:cubicBezTo>
                    <a:cubicBezTo>
                      <a:pt x="560" y="644"/>
                      <a:pt x="632" y="489"/>
                      <a:pt x="632" y="191"/>
                    </a:cubicBezTo>
                    <a:cubicBezTo>
                      <a:pt x="632" y="96"/>
                      <a:pt x="549" y="1"/>
                      <a:pt x="4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2652738" y="1825405"/>
                <a:ext cx="359301" cy="40580"/>
              </a:xfrm>
              <a:custGeom>
                <a:rect b="b" l="l" r="r" t="t"/>
                <a:pathLst>
                  <a:path extrusionOk="0" h="1275" w="11289">
                    <a:moveTo>
                      <a:pt x="10645" y="369"/>
                    </a:moveTo>
                    <a:lnTo>
                      <a:pt x="10538" y="655"/>
                    </a:lnTo>
                    <a:cubicBezTo>
                      <a:pt x="10514" y="774"/>
                      <a:pt x="10359" y="869"/>
                      <a:pt x="10240" y="869"/>
                    </a:cubicBezTo>
                    <a:lnTo>
                      <a:pt x="1108" y="869"/>
                    </a:lnTo>
                    <a:cubicBezTo>
                      <a:pt x="989" y="869"/>
                      <a:pt x="834" y="774"/>
                      <a:pt x="811" y="655"/>
                    </a:cubicBezTo>
                    <a:lnTo>
                      <a:pt x="739" y="369"/>
                    </a:lnTo>
                    <a:close/>
                    <a:moveTo>
                      <a:pt x="191" y="0"/>
                    </a:moveTo>
                    <a:cubicBezTo>
                      <a:pt x="96" y="0"/>
                      <a:pt x="1" y="83"/>
                      <a:pt x="1" y="191"/>
                    </a:cubicBezTo>
                    <a:cubicBezTo>
                      <a:pt x="1" y="298"/>
                      <a:pt x="96" y="381"/>
                      <a:pt x="191" y="381"/>
                    </a:cubicBezTo>
                    <a:lnTo>
                      <a:pt x="299" y="381"/>
                    </a:lnTo>
                    <a:lnTo>
                      <a:pt x="406" y="774"/>
                    </a:lnTo>
                    <a:cubicBezTo>
                      <a:pt x="477" y="1060"/>
                      <a:pt x="775" y="1274"/>
                      <a:pt x="1072" y="1274"/>
                    </a:cubicBezTo>
                    <a:lnTo>
                      <a:pt x="10216" y="1274"/>
                    </a:lnTo>
                    <a:cubicBezTo>
                      <a:pt x="10514" y="1274"/>
                      <a:pt x="10812" y="1060"/>
                      <a:pt x="10883" y="774"/>
                    </a:cubicBezTo>
                    <a:lnTo>
                      <a:pt x="10990" y="381"/>
                    </a:lnTo>
                    <a:lnTo>
                      <a:pt x="11098" y="381"/>
                    </a:lnTo>
                    <a:cubicBezTo>
                      <a:pt x="11193" y="381"/>
                      <a:pt x="11288" y="298"/>
                      <a:pt x="11288" y="191"/>
                    </a:cubicBezTo>
                    <a:cubicBezTo>
                      <a:pt x="11288" y="83"/>
                      <a:pt x="11229" y="0"/>
                      <a:pt x="11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2657289" y="1641983"/>
                <a:ext cx="64833" cy="73935"/>
              </a:xfrm>
              <a:custGeom>
                <a:rect b="b" l="l" r="r" t="t"/>
                <a:pathLst>
                  <a:path extrusionOk="0" h="2323" w="2037">
                    <a:moveTo>
                      <a:pt x="1584" y="382"/>
                    </a:moveTo>
                    <a:lnTo>
                      <a:pt x="1584" y="1429"/>
                    </a:lnTo>
                    <a:cubicBezTo>
                      <a:pt x="1584" y="1596"/>
                      <a:pt x="1596" y="1751"/>
                      <a:pt x="1620" y="1929"/>
                    </a:cubicBezTo>
                    <a:lnTo>
                      <a:pt x="1596" y="1929"/>
                    </a:lnTo>
                    <a:cubicBezTo>
                      <a:pt x="929" y="1929"/>
                      <a:pt x="382" y="1382"/>
                      <a:pt x="382" y="715"/>
                    </a:cubicBezTo>
                    <a:cubicBezTo>
                      <a:pt x="382" y="596"/>
                      <a:pt x="394" y="489"/>
                      <a:pt x="429" y="382"/>
                    </a:cubicBezTo>
                    <a:close/>
                    <a:moveTo>
                      <a:pt x="298" y="1"/>
                    </a:moveTo>
                    <a:cubicBezTo>
                      <a:pt x="215" y="1"/>
                      <a:pt x="144" y="48"/>
                      <a:pt x="120" y="120"/>
                    </a:cubicBezTo>
                    <a:cubicBezTo>
                      <a:pt x="37" y="310"/>
                      <a:pt x="13" y="513"/>
                      <a:pt x="13" y="703"/>
                    </a:cubicBezTo>
                    <a:cubicBezTo>
                      <a:pt x="1" y="1596"/>
                      <a:pt x="727" y="2322"/>
                      <a:pt x="1608" y="2322"/>
                    </a:cubicBezTo>
                    <a:lnTo>
                      <a:pt x="1846" y="2322"/>
                    </a:lnTo>
                    <a:cubicBezTo>
                      <a:pt x="1906" y="2322"/>
                      <a:pt x="1942" y="2298"/>
                      <a:pt x="1989" y="2251"/>
                    </a:cubicBezTo>
                    <a:cubicBezTo>
                      <a:pt x="2025" y="2203"/>
                      <a:pt x="2037" y="2144"/>
                      <a:pt x="2037" y="2084"/>
                    </a:cubicBezTo>
                    <a:cubicBezTo>
                      <a:pt x="1989" y="1870"/>
                      <a:pt x="1977" y="1656"/>
                      <a:pt x="1977" y="1429"/>
                    </a:cubicBezTo>
                    <a:lnTo>
                      <a:pt x="1977" y="191"/>
                    </a:lnTo>
                    <a:cubicBezTo>
                      <a:pt x="1977" y="84"/>
                      <a:pt x="1882" y="1"/>
                      <a:pt x="17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2633037" y="1617730"/>
                <a:ext cx="325945" cy="195198"/>
              </a:xfrm>
              <a:custGeom>
                <a:rect b="b" l="l" r="r" t="t"/>
                <a:pathLst>
                  <a:path extrusionOk="0" h="6133" w="10241">
                    <a:moveTo>
                      <a:pt x="9847" y="393"/>
                    </a:moveTo>
                    <a:lnTo>
                      <a:pt x="9847" y="2203"/>
                    </a:lnTo>
                    <a:cubicBezTo>
                      <a:pt x="9847" y="4168"/>
                      <a:pt x="8252" y="5763"/>
                      <a:pt x="6287" y="5763"/>
                    </a:cubicBezTo>
                    <a:cubicBezTo>
                      <a:pt x="4859" y="5763"/>
                      <a:pt x="3573" y="4918"/>
                      <a:pt x="3013" y="3584"/>
                    </a:cubicBezTo>
                    <a:cubicBezTo>
                      <a:pt x="2989" y="3513"/>
                      <a:pt x="2918" y="3465"/>
                      <a:pt x="2834" y="3465"/>
                    </a:cubicBezTo>
                    <a:lnTo>
                      <a:pt x="2382" y="3465"/>
                    </a:lnTo>
                    <a:cubicBezTo>
                      <a:pt x="1287" y="3465"/>
                      <a:pt x="394" y="2572"/>
                      <a:pt x="394" y="1489"/>
                    </a:cubicBezTo>
                    <a:cubicBezTo>
                      <a:pt x="382" y="1096"/>
                      <a:pt x="489" y="715"/>
                      <a:pt x="703" y="393"/>
                    </a:cubicBezTo>
                    <a:lnTo>
                      <a:pt x="8823" y="393"/>
                    </a:lnTo>
                    <a:lnTo>
                      <a:pt x="8823" y="1215"/>
                    </a:lnTo>
                    <a:cubicBezTo>
                      <a:pt x="8823" y="1310"/>
                      <a:pt x="8919" y="1405"/>
                      <a:pt x="9014" y="1405"/>
                    </a:cubicBezTo>
                    <a:cubicBezTo>
                      <a:pt x="9121" y="1405"/>
                      <a:pt x="9204" y="1310"/>
                      <a:pt x="9204" y="1215"/>
                    </a:cubicBezTo>
                    <a:lnTo>
                      <a:pt x="9204" y="393"/>
                    </a:lnTo>
                    <a:close/>
                    <a:moveTo>
                      <a:pt x="620" y="1"/>
                    </a:moveTo>
                    <a:cubicBezTo>
                      <a:pt x="560" y="1"/>
                      <a:pt x="501" y="36"/>
                      <a:pt x="477" y="84"/>
                    </a:cubicBezTo>
                    <a:cubicBezTo>
                      <a:pt x="179" y="477"/>
                      <a:pt x="25" y="977"/>
                      <a:pt x="25" y="1465"/>
                    </a:cubicBezTo>
                    <a:cubicBezTo>
                      <a:pt x="1" y="2787"/>
                      <a:pt x="1060" y="3846"/>
                      <a:pt x="2370" y="3846"/>
                    </a:cubicBezTo>
                    <a:lnTo>
                      <a:pt x="2704" y="3846"/>
                    </a:lnTo>
                    <a:cubicBezTo>
                      <a:pt x="3346" y="5239"/>
                      <a:pt x="4751" y="6132"/>
                      <a:pt x="6299" y="6132"/>
                    </a:cubicBezTo>
                    <a:cubicBezTo>
                      <a:pt x="8466" y="6132"/>
                      <a:pt x="10240" y="4370"/>
                      <a:pt x="10240" y="2191"/>
                    </a:cubicBezTo>
                    <a:lnTo>
                      <a:pt x="10240" y="203"/>
                    </a:lnTo>
                    <a:cubicBezTo>
                      <a:pt x="10240" y="96"/>
                      <a:pt x="10145" y="1"/>
                      <a:pt x="100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>
                <a:off x="2826293" y="1674574"/>
                <a:ext cx="99334" cy="106145"/>
              </a:xfrm>
              <a:custGeom>
                <a:rect b="b" l="l" r="r" t="t"/>
                <a:pathLst>
                  <a:path extrusionOk="0" h="3335" w="3121">
                    <a:moveTo>
                      <a:pt x="2930" y="0"/>
                    </a:moveTo>
                    <a:cubicBezTo>
                      <a:pt x="2823" y="0"/>
                      <a:pt x="2739" y="96"/>
                      <a:pt x="2739" y="203"/>
                    </a:cubicBezTo>
                    <a:lnTo>
                      <a:pt x="2739" y="417"/>
                    </a:lnTo>
                    <a:cubicBezTo>
                      <a:pt x="2739" y="1822"/>
                      <a:pt x="1596" y="2965"/>
                      <a:pt x="191" y="2965"/>
                    </a:cubicBezTo>
                    <a:cubicBezTo>
                      <a:pt x="84" y="2965"/>
                      <a:pt x="1" y="3060"/>
                      <a:pt x="1" y="3156"/>
                    </a:cubicBezTo>
                    <a:cubicBezTo>
                      <a:pt x="1" y="3263"/>
                      <a:pt x="96" y="3334"/>
                      <a:pt x="203" y="3334"/>
                    </a:cubicBezTo>
                    <a:cubicBezTo>
                      <a:pt x="1811" y="3334"/>
                      <a:pt x="3120" y="2025"/>
                      <a:pt x="3120" y="417"/>
                    </a:cubicBezTo>
                    <a:lnTo>
                      <a:pt x="3120" y="203"/>
                    </a:lnTo>
                    <a:cubicBezTo>
                      <a:pt x="3120" y="96"/>
                      <a:pt x="3037" y="0"/>
                      <a:pt x="2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4" name="Google Shape;204;p17"/>
          <p:cNvGrpSpPr/>
          <p:nvPr/>
        </p:nvGrpSpPr>
        <p:grpSpPr>
          <a:xfrm>
            <a:off x="4987350" y="3886550"/>
            <a:ext cx="3691675" cy="940400"/>
            <a:chOff x="4987350" y="3886550"/>
            <a:chExt cx="3691675" cy="940400"/>
          </a:xfrm>
        </p:grpSpPr>
        <p:sp>
          <p:nvSpPr>
            <p:cNvPr id="205" name="Google Shape;205;p17"/>
            <p:cNvSpPr/>
            <p:nvPr/>
          </p:nvSpPr>
          <p:spPr>
            <a:xfrm>
              <a:off x="6698400" y="3886550"/>
              <a:ext cx="1194900" cy="407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Waterfront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6" name="Google Shape;206;p17"/>
            <p:cNvSpPr txBox="1"/>
            <p:nvPr/>
          </p:nvSpPr>
          <p:spPr>
            <a:xfrm>
              <a:off x="6651925" y="4275550"/>
              <a:ext cx="2027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it at the waterfront?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4987350" y="4090350"/>
              <a:ext cx="532800" cy="532800"/>
            </a:xfrm>
            <a:prstGeom prst="ellipse">
              <a:avLst/>
            </a:prstGeom>
            <a:solidFill>
              <a:srgbClr val="192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0.08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775363" y="4022850"/>
              <a:ext cx="667800" cy="667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9" name="Google Shape;209;p17"/>
            <p:cNvCxnSpPr>
              <a:stCxn id="207" idx="6"/>
              <a:endCxn id="208" idx="2"/>
            </p:cNvCxnSpPr>
            <p:nvPr/>
          </p:nvCxnSpPr>
          <p:spPr>
            <a:xfrm>
              <a:off x="5520150" y="4356750"/>
              <a:ext cx="255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0" name="Google Shape;210;p17"/>
            <p:cNvGrpSpPr/>
            <p:nvPr/>
          </p:nvGrpSpPr>
          <p:grpSpPr>
            <a:xfrm>
              <a:off x="5884776" y="4128132"/>
              <a:ext cx="448983" cy="448534"/>
              <a:chOff x="2201806" y="1976585"/>
              <a:chExt cx="349784" cy="349434"/>
            </a:xfrm>
          </p:grpSpPr>
          <p:sp>
            <p:nvSpPr>
              <p:cNvPr id="211" name="Google Shape;211;p17"/>
              <p:cNvSpPr/>
              <p:nvPr/>
            </p:nvSpPr>
            <p:spPr>
              <a:xfrm>
                <a:off x="2231755" y="2073373"/>
                <a:ext cx="319835" cy="252647"/>
              </a:xfrm>
              <a:custGeom>
                <a:rect b="b" l="l" r="r" t="t"/>
                <a:pathLst>
                  <a:path extrusionOk="0" h="7938" w="10049">
                    <a:moveTo>
                      <a:pt x="9368" y="0"/>
                    </a:moveTo>
                    <a:cubicBezTo>
                      <a:pt x="9345" y="0"/>
                      <a:pt x="9322" y="6"/>
                      <a:pt x="9299" y="20"/>
                    </a:cubicBezTo>
                    <a:cubicBezTo>
                      <a:pt x="9227" y="67"/>
                      <a:pt x="9180" y="151"/>
                      <a:pt x="9227" y="234"/>
                    </a:cubicBezTo>
                    <a:cubicBezTo>
                      <a:pt x="9561" y="925"/>
                      <a:pt x="9716" y="1675"/>
                      <a:pt x="9716" y="2449"/>
                    </a:cubicBezTo>
                    <a:cubicBezTo>
                      <a:pt x="9716" y="3830"/>
                      <a:pt x="9180" y="5127"/>
                      <a:pt x="8203" y="6104"/>
                    </a:cubicBezTo>
                    <a:cubicBezTo>
                      <a:pt x="7215" y="7092"/>
                      <a:pt x="5917" y="7628"/>
                      <a:pt x="4536" y="7628"/>
                    </a:cubicBezTo>
                    <a:cubicBezTo>
                      <a:pt x="3715" y="7628"/>
                      <a:pt x="2929" y="7449"/>
                      <a:pt x="2203" y="7080"/>
                    </a:cubicBezTo>
                    <a:cubicBezTo>
                      <a:pt x="1596" y="6759"/>
                      <a:pt x="1060" y="6342"/>
                      <a:pt x="607" y="5830"/>
                    </a:cubicBezTo>
                    <a:lnTo>
                      <a:pt x="607" y="5830"/>
                    </a:lnTo>
                    <a:lnTo>
                      <a:pt x="1250" y="6032"/>
                    </a:lnTo>
                    <a:cubicBezTo>
                      <a:pt x="1272" y="6040"/>
                      <a:pt x="1293" y="6044"/>
                      <a:pt x="1312" y="6044"/>
                    </a:cubicBezTo>
                    <a:cubicBezTo>
                      <a:pt x="1380" y="6044"/>
                      <a:pt x="1434" y="5999"/>
                      <a:pt x="1453" y="5925"/>
                    </a:cubicBezTo>
                    <a:cubicBezTo>
                      <a:pt x="1488" y="5842"/>
                      <a:pt x="1441" y="5747"/>
                      <a:pt x="1357" y="5723"/>
                    </a:cubicBezTo>
                    <a:lnTo>
                      <a:pt x="202" y="5330"/>
                    </a:lnTo>
                    <a:cubicBezTo>
                      <a:pt x="191" y="5327"/>
                      <a:pt x="179" y="5325"/>
                      <a:pt x="167" y="5325"/>
                    </a:cubicBezTo>
                    <a:cubicBezTo>
                      <a:pt x="131" y="5325"/>
                      <a:pt x="95" y="5339"/>
                      <a:pt x="60" y="5366"/>
                    </a:cubicBezTo>
                    <a:cubicBezTo>
                      <a:pt x="12" y="5389"/>
                      <a:pt x="0" y="5449"/>
                      <a:pt x="0" y="5508"/>
                    </a:cubicBezTo>
                    <a:lnTo>
                      <a:pt x="191" y="6854"/>
                    </a:lnTo>
                    <a:cubicBezTo>
                      <a:pt x="214" y="6925"/>
                      <a:pt x="274" y="6985"/>
                      <a:pt x="357" y="6985"/>
                    </a:cubicBezTo>
                    <a:lnTo>
                      <a:pt x="393" y="6985"/>
                    </a:lnTo>
                    <a:cubicBezTo>
                      <a:pt x="476" y="6973"/>
                      <a:pt x="536" y="6890"/>
                      <a:pt x="524" y="6806"/>
                    </a:cubicBezTo>
                    <a:lnTo>
                      <a:pt x="417" y="6068"/>
                    </a:lnTo>
                    <a:lnTo>
                      <a:pt x="417" y="6068"/>
                    </a:lnTo>
                    <a:cubicBezTo>
                      <a:pt x="881" y="6604"/>
                      <a:pt x="1465" y="7044"/>
                      <a:pt x="2084" y="7354"/>
                    </a:cubicBezTo>
                    <a:cubicBezTo>
                      <a:pt x="2858" y="7747"/>
                      <a:pt x="3691" y="7937"/>
                      <a:pt x="4560" y="7937"/>
                    </a:cubicBezTo>
                    <a:cubicBezTo>
                      <a:pt x="6025" y="7937"/>
                      <a:pt x="7394" y="7366"/>
                      <a:pt x="8442" y="6330"/>
                    </a:cubicBezTo>
                    <a:cubicBezTo>
                      <a:pt x="9477" y="5282"/>
                      <a:pt x="10049" y="3913"/>
                      <a:pt x="10049" y="2449"/>
                    </a:cubicBezTo>
                    <a:cubicBezTo>
                      <a:pt x="10049" y="1627"/>
                      <a:pt x="9870" y="829"/>
                      <a:pt x="9513" y="91"/>
                    </a:cubicBezTo>
                    <a:cubicBezTo>
                      <a:pt x="9479" y="40"/>
                      <a:pt x="9426" y="0"/>
                      <a:pt x="9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2201806" y="1976585"/>
                <a:ext cx="319484" cy="252424"/>
              </a:xfrm>
              <a:custGeom>
                <a:rect b="b" l="l" r="r" t="t"/>
                <a:pathLst>
                  <a:path extrusionOk="0" h="7931" w="10038">
                    <a:moveTo>
                      <a:pt x="5501" y="1"/>
                    </a:moveTo>
                    <a:cubicBezTo>
                      <a:pt x="4025" y="1"/>
                      <a:pt x="2656" y="560"/>
                      <a:pt x="1608" y="1608"/>
                    </a:cubicBezTo>
                    <a:cubicBezTo>
                      <a:pt x="572" y="2644"/>
                      <a:pt x="0" y="4013"/>
                      <a:pt x="0" y="5490"/>
                    </a:cubicBezTo>
                    <a:cubicBezTo>
                      <a:pt x="0" y="6311"/>
                      <a:pt x="179" y="7109"/>
                      <a:pt x="536" y="7835"/>
                    </a:cubicBezTo>
                    <a:cubicBezTo>
                      <a:pt x="572" y="7895"/>
                      <a:pt x="632" y="7930"/>
                      <a:pt x="691" y="7930"/>
                    </a:cubicBezTo>
                    <a:cubicBezTo>
                      <a:pt x="715" y="7930"/>
                      <a:pt x="739" y="7930"/>
                      <a:pt x="762" y="7918"/>
                    </a:cubicBezTo>
                    <a:cubicBezTo>
                      <a:pt x="834" y="7871"/>
                      <a:pt x="882" y="7776"/>
                      <a:pt x="834" y="7704"/>
                    </a:cubicBezTo>
                    <a:cubicBezTo>
                      <a:pt x="512" y="7002"/>
                      <a:pt x="346" y="6263"/>
                      <a:pt x="346" y="5490"/>
                    </a:cubicBezTo>
                    <a:cubicBezTo>
                      <a:pt x="346" y="4108"/>
                      <a:pt x="882" y="2811"/>
                      <a:pt x="1870" y="1822"/>
                    </a:cubicBezTo>
                    <a:cubicBezTo>
                      <a:pt x="2846" y="846"/>
                      <a:pt x="4144" y="310"/>
                      <a:pt x="5525" y="310"/>
                    </a:cubicBezTo>
                    <a:cubicBezTo>
                      <a:pt x="7049" y="310"/>
                      <a:pt x="8454" y="965"/>
                      <a:pt x="9454" y="2108"/>
                    </a:cubicBezTo>
                    <a:lnTo>
                      <a:pt x="8811" y="1906"/>
                    </a:lnTo>
                    <a:cubicBezTo>
                      <a:pt x="8792" y="1898"/>
                      <a:pt x="8772" y="1894"/>
                      <a:pt x="8753" y="1894"/>
                    </a:cubicBezTo>
                    <a:cubicBezTo>
                      <a:pt x="8688" y="1894"/>
                      <a:pt x="8627" y="1937"/>
                      <a:pt x="8609" y="2001"/>
                    </a:cubicBezTo>
                    <a:cubicBezTo>
                      <a:pt x="8573" y="2096"/>
                      <a:pt x="8621" y="2180"/>
                      <a:pt x="8716" y="2215"/>
                    </a:cubicBezTo>
                    <a:lnTo>
                      <a:pt x="9859" y="2596"/>
                    </a:lnTo>
                    <a:cubicBezTo>
                      <a:pt x="9871" y="2596"/>
                      <a:pt x="9883" y="2620"/>
                      <a:pt x="9906" y="2620"/>
                    </a:cubicBezTo>
                    <a:cubicBezTo>
                      <a:pt x="9930" y="2620"/>
                      <a:pt x="9978" y="2596"/>
                      <a:pt x="10002" y="2572"/>
                    </a:cubicBezTo>
                    <a:cubicBezTo>
                      <a:pt x="10026" y="2525"/>
                      <a:pt x="10037" y="2465"/>
                      <a:pt x="10037" y="2418"/>
                    </a:cubicBezTo>
                    <a:lnTo>
                      <a:pt x="9847" y="1084"/>
                    </a:lnTo>
                    <a:cubicBezTo>
                      <a:pt x="9827" y="1003"/>
                      <a:pt x="9772" y="948"/>
                      <a:pt x="9705" y="948"/>
                    </a:cubicBezTo>
                    <a:cubicBezTo>
                      <a:pt x="9693" y="948"/>
                      <a:pt x="9681" y="950"/>
                      <a:pt x="9668" y="953"/>
                    </a:cubicBezTo>
                    <a:cubicBezTo>
                      <a:pt x="9573" y="965"/>
                      <a:pt x="9514" y="1037"/>
                      <a:pt x="9525" y="1132"/>
                    </a:cubicBezTo>
                    <a:lnTo>
                      <a:pt x="9633" y="1870"/>
                    </a:lnTo>
                    <a:cubicBezTo>
                      <a:pt x="8597" y="667"/>
                      <a:pt x="7085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2331789" y="2068662"/>
                <a:ext cx="16709" cy="27340"/>
              </a:xfrm>
              <a:custGeom>
                <a:rect b="b" l="l" r="r" t="t"/>
                <a:pathLst>
                  <a:path extrusionOk="0" h="859" w="525">
                    <a:moveTo>
                      <a:pt x="358" y="1"/>
                    </a:moveTo>
                    <a:cubicBezTo>
                      <a:pt x="262" y="1"/>
                      <a:pt x="191" y="84"/>
                      <a:pt x="191" y="168"/>
                    </a:cubicBezTo>
                    <a:lnTo>
                      <a:pt x="191" y="465"/>
                    </a:lnTo>
                    <a:lnTo>
                      <a:pt x="72" y="584"/>
                    </a:lnTo>
                    <a:cubicBezTo>
                      <a:pt x="12" y="644"/>
                      <a:pt x="0" y="751"/>
                      <a:pt x="72" y="811"/>
                    </a:cubicBezTo>
                    <a:cubicBezTo>
                      <a:pt x="96" y="834"/>
                      <a:pt x="143" y="858"/>
                      <a:pt x="191" y="858"/>
                    </a:cubicBezTo>
                    <a:cubicBezTo>
                      <a:pt x="238" y="858"/>
                      <a:pt x="262" y="834"/>
                      <a:pt x="298" y="811"/>
                    </a:cubicBezTo>
                    <a:lnTo>
                      <a:pt x="453" y="644"/>
                    </a:lnTo>
                    <a:cubicBezTo>
                      <a:pt x="488" y="620"/>
                      <a:pt x="500" y="572"/>
                      <a:pt x="500" y="525"/>
                    </a:cubicBezTo>
                    <a:lnTo>
                      <a:pt x="524" y="168"/>
                    </a:lnTo>
                    <a:cubicBezTo>
                      <a:pt x="524" y="84"/>
                      <a:pt x="441" y="1"/>
                      <a:pt x="3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2243118" y="2021653"/>
                <a:ext cx="265664" cy="261908"/>
              </a:xfrm>
              <a:custGeom>
                <a:rect b="b" l="l" r="r" t="t"/>
                <a:pathLst>
                  <a:path extrusionOk="0" h="8229" w="8347">
                    <a:moveTo>
                      <a:pt x="2751" y="3109"/>
                    </a:moveTo>
                    <a:lnTo>
                      <a:pt x="2977" y="3133"/>
                    </a:lnTo>
                    <a:lnTo>
                      <a:pt x="3084" y="3133"/>
                    </a:lnTo>
                    <a:lnTo>
                      <a:pt x="2917" y="3502"/>
                    </a:lnTo>
                    <a:lnTo>
                      <a:pt x="2643" y="3431"/>
                    </a:lnTo>
                    <a:lnTo>
                      <a:pt x="2751" y="3109"/>
                    </a:lnTo>
                    <a:close/>
                    <a:moveTo>
                      <a:pt x="3834" y="3026"/>
                    </a:moveTo>
                    <a:lnTo>
                      <a:pt x="4156" y="3419"/>
                    </a:lnTo>
                    <a:lnTo>
                      <a:pt x="4120" y="3526"/>
                    </a:lnTo>
                    <a:cubicBezTo>
                      <a:pt x="4096" y="3609"/>
                      <a:pt x="4144" y="3704"/>
                      <a:pt x="4227" y="3728"/>
                    </a:cubicBezTo>
                    <a:cubicBezTo>
                      <a:pt x="4239" y="3728"/>
                      <a:pt x="4263" y="3740"/>
                      <a:pt x="4275" y="3740"/>
                    </a:cubicBezTo>
                    <a:cubicBezTo>
                      <a:pt x="4346" y="3740"/>
                      <a:pt x="4406" y="3704"/>
                      <a:pt x="4417" y="3645"/>
                    </a:cubicBezTo>
                    <a:lnTo>
                      <a:pt x="4465" y="3526"/>
                    </a:lnTo>
                    <a:cubicBezTo>
                      <a:pt x="4501" y="3419"/>
                      <a:pt x="4477" y="3312"/>
                      <a:pt x="4417" y="3240"/>
                    </a:cubicBezTo>
                    <a:lnTo>
                      <a:pt x="4334" y="3133"/>
                    </a:lnTo>
                    <a:lnTo>
                      <a:pt x="4608" y="3359"/>
                    </a:lnTo>
                    <a:cubicBezTo>
                      <a:pt x="4638" y="3374"/>
                      <a:pt x="4673" y="3389"/>
                      <a:pt x="4710" y="3389"/>
                    </a:cubicBezTo>
                    <a:cubicBezTo>
                      <a:pt x="4731" y="3389"/>
                      <a:pt x="4753" y="3384"/>
                      <a:pt x="4775" y="3371"/>
                    </a:cubicBezTo>
                    <a:lnTo>
                      <a:pt x="4989" y="3288"/>
                    </a:lnTo>
                    <a:lnTo>
                      <a:pt x="5108" y="3419"/>
                    </a:lnTo>
                    <a:cubicBezTo>
                      <a:pt x="5132" y="3466"/>
                      <a:pt x="5191" y="3478"/>
                      <a:pt x="5239" y="3478"/>
                    </a:cubicBezTo>
                    <a:lnTo>
                      <a:pt x="5644" y="3442"/>
                    </a:lnTo>
                    <a:lnTo>
                      <a:pt x="5656" y="3526"/>
                    </a:lnTo>
                    <a:cubicBezTo>
                      <a:pt x="5668" y="3562"/>
                      <a:pt x="5644" y="3597"/>
                      <a:pt x="5644" y="3609"/>
                    </a:cubicBezTo>
                    <a:cubicBezTo>
                      <a:pt x="5620" y="3621"/>
                      <a:pt x="5608" y="3657"/>
                      <a:pt x="5560" y="3657"/>
                    </a:cubicBezTo>
                    <a:lnTo>
                      <a:pt x="4882" y="3716"/>
                    </a:lnTo>
                    <a:cubicBezTo>
                      <a:pt x="4787" y="3716"/>
                      <a:pt x="4715" y="3764"/>
                      <a:pt x="4668" y="3835"/>
                    </a:cubicBezTo>
                    <a:cubicBezTo>
                      <a:pt x="4644" y="3895"/>
                      <a:pt x="4608" y="3954"/>
                      <a:pt x="4632" y="4014"/>
                    </a:cubicBezTo>
                    <a:lnTo>
                      <a:pt x="4167" y="3859"/>
                    </a:lnTo>
                    <a:cubicBezTo>
                      <a:pt x="4156" y="3859"/>
                      <a:pt x="4156" y="3847"/>
                      <a:pt x="4156" y="3835"/>
                    </a:cubicBezTo>
                    <a:cubicBezTo>
                      <a:pt x="4120" y="3657"/>
                      <a:pt x="3977" y="3538"/>
                      <a:pt x="3798" y="3538"/>
                    </a:cubicBezTo>
                    <a:lnTo>
                      <a:pt x="3775" y="3538"/>
                    </a:lnTo>
                    <a:lnTo>
                      <a:pt x="3286" y="3550"/>
                    </a:lnTo>
                    <a:lnTo>
                      <a:pt x="3405" y="3204"/>
                    </a:lnTo>
                    <a:cubicBezTo>
                      <a:pt x="3429" y="3181"/>
                      <a:pt x="3453" y="3169"/>
                      <a:pt x="3489" y="3145"/>
                    </a:cubicBezTo>
                    <a:lnTo>
                      <a:pt x="3834" y="3026"/>
                    </a:lnTo>
                    <a:close/>
                    <a:moveTo>
                      <a:pt x="7561" y="3562"/>
                    </a:moveTo>
                    <a:cubicBezTo>
                      <a:pt x="7573" y="3562"/>
                      <a:pt x="7620" y="3562"/>
                      <a:pt x="7656" y="3597"/>
                    </a:cubicBezTo>
                    <a:lnTo>
                      <a:pt x="7977" y="3907"/>
                    </a:lnTo>
                    <a:cubicBezTo>
                      <a:pt x="7989" y="4026"/>
                      <a:pt x="7989" y="4133"/>
                      <a:pt x="7977" y="4216"/>
                    </a:cubicBezTo>
                    <a:cubicBezTo>
                      <a:pt x="7930" y="5169"/>
                      <a:pt x="7549" y="6086"/>
                      <a:pt x="6858" y="6752"/>
                    </a:cubicBezTo>
                    <a:cubicBezTo>
                      <a:pt x="6763" y="6860"/>
                      <a:pt x="6656" y="6943"/>
                      <a:pt x="6537" y="7050"/>
                    </a:cubicBezTo>
                    <a:cubicBezTo>
                      <a:pt x="6596" y="6955"/>
                      <a:pt x="6644" y="6871"/>
                      <a:pt x="6680" y="6776"/>
                    </a:cubicBezTo>
                    <a:lnTo>
                      <a:pt x="7430" y="5074"/>
                    </a:lnTo>
                    <a:cubicBezTo>
                      <a:pt x="7454" y="5026"/>
                      <a:pt x="7442" y="4966"/>
                      <a:pt x="7418" y="4907"/>
                    </a:cubicBezTo>
                    <a:cubicBezTo>
                      <a:pt x="7382" y="4859"/>
                      <a:pt x="7323" y="4836"/>
                      <a:pt x="7263" y="4836"/>
                    </a:cubicBezTo>
                    <a:lnTo>
                      <a:pt x="7192" y="4836"/>
                    </a:lnTo>
                    <a:lnTo>
                      <a:pt x="7596" y="4026"/>
                    </a:lnTo>
                    <a:cubicBezTo>
                      <a:pt x="7656" y="3895"/>
                      <a:pt x="7620" y="3728"/>
                      <a:pt x="7501" y="3657"/>
                    </a:cubicBezTo>
                    <a:lnTo>
                      <a:pt x="7477" y="3621"/>
                    </a:lnTo>
                    <a:lnTo>
                      <a:pt x="7489" y="3609"/>
                    </a:lnTo>
                    <a:cubicBezTo>
                      <a:pt x="7513" y="3562"/>
                      <a:pt x="7549" y="3562"/>
                      <a:pt x="7561" y="3562"/>
                    </a:cubicBezTo>
                    <a:close/>
                    <a:moveTo>
                      <a:pt x="4088" y="0"/>
                    </a:moveTo>
                    <a:cubicBezTo>
                      <a:pt x="4055" y="0"/>
                      <a:pt x="4022" y="1"/>
                      <a:pt x="3989" y="2"/>
                    </a:cubicBezTo>
                    <a:cubicBezTo>
                      <a:pt x="2953" y="49"/>
                      <a:pt x="1977" y="478"/>
                      <a:pt x="1250" y="1216"/>
                    </a:cubicBezTo>
                    <a:cubicBezTo>
                      <a:pt x="524" y="1942"/>
                      <a:pt x="96" y="2919"/>
                      <a:pt x="48" y="3954"/>
                    </a:cubicBezTo>
                    <a:cubicBezTo>
                      <a:pt x="0" y="4978"/>
                      <a:pt x="346" y="5979"/>
                      <a:pt x="1012" y="6764"/>
                    </a:cubicBezTo>
                    <a:cubicBezTo>
                      <a:pt x="1048" y="6812"/>
                      <a:pt x="1084" y="6824"/>
                      <a:pt x="1131" y="6824"/>
                    </a:cubicBezTo>
                    <a:cubicBezTo>
                      <a:pt x="1167" y="6824"/>
                      <a:pt x="1203" y="6812"/>
                      <a:pt x="1239" y="6776"/>
                    </a:cubicBezTo>
                    <a:cubicBezTo>
                      <a:pt x="1310" y="6717"/>
                      <a:pt x="1310" y="6610"/>
                      <a:pt x="1250" y="6550"/>
                    </a:cubicBezTo>
                    <a:cubicBezTo>
                      <a:pt x="643" y="5824"/>
                      <a:pt x="334" y="4907"/>
                      <a:pt x="369" y="3966"/>
                    </a:cubicBezTo>
                    <a:cubicBezTo>
                      <a:pt x="417" y="3014"/>
                      <a:pt x="810" y="2109"/>
                      <a:pt x="1489" y="1430"/>
                    </a:cubicBezTo>
                    <a:cubicBezTo>
                      <a:pt x="2155" y="764"/>
                      <a:pt x="3072" y="359"/>
                      <a:pt x="4025" y="323"/>
                    </a:cubicBezTo>
                    <a:cubicBezTo>
                      <a:pt x="4087" y="316"/>
                      <a:pt x="4150" y="313"/>
                      <a:pt x="4213" y="313"/>
                    </a:cubicBezTo>
                    <a:cubicBezTo>
                      <a:pt x="4363" y="313"/>
                      <a:pt x="4512" y="330"/>
                      <a:pt x="4656" y="347"/>
                    </a:cubicBezTo>
                    <a:lnTo>
                      <a:pt x="4882" y="621"/>
                    </a:lnTo>
                    <a:lnTo>
                      <a:pt x="4798" y="823"/>
                    </a:lnTo>
                    <a:lnTo>
                      <a:pt x="4656" y="585"/>
                    </a:lnTo>
                    <a:cubicBezTo>
                      <a:pt x="4632" y="537"/>
                      <a:pt x="4572" y="502"/>
                      <a:pt x="4525" y="502"/>
                    </a:cubicBezTo>
                    <a:lnTo>
                      <a:pt x="4025" y="502"/>
                    </a:lnTo>
                    <a:cubicBezTo>
                      <a:pt x="3965" y="502"/>
                      <a:pt x="3906" y="525"/>
                      <a:pt x="3870" y="585"/>
                    </a:cubicBezTo>
                    <a:lnTo>
                      <a:pt x="3513" y="1276"/>
                    </a:lnTo>
                    <a:cubicBezTo>
                      <a:pt x="3465" y="1359"/>
                      <a:pt x="3465" y="1478"/>
                      <a:pt x="3513" y="1573"/>
                    </a:cubicBezTo>
                    <a:cubicBezTo>
                      <a:pt x="3560" y="1657"/>
                      <a:pt x="3667" y="1716"/>
                      <a:pt x="3763" y="1728"/>
                    </a:cubicBezTo>
                    <a:lnTo>
                      <a:pt x="4048" y="1764"/>
                    </a:lnTo>
                    <a:cubicBezTo>
                      <a:pt x="4108" y="1764"/>
                      <a:pt x="4167" y="1752"/>
                      <a:pt x="4203" y="1692"/>
                    </a:cubicBezTo>
                    <a:lnTo>
                      <a:pt x="4298" y="1537"/>
                    </a:lnTo>
                    <a:lnTo>
                      <a:pt x="4358" y="1609"/>
                    </a:lnTo>
                    <a:lnTo>
                      <a:pt x="4310" y="1895"/>
                    </a:lnTo>
                    <a:lnTo>
                      <a:pt x="3822" y="1966"/>
                    </a:lnTo>
                    <a:cubicBezTo>
                      <a:pt x="3798" y="1966"/>
                      <a:pt x="3775" y="1990"/>
                      <a:pt x="3751" y="2002"/>
                    </a:cubicBezTo>
                    <a:lnTo>
                      <a:pt x="3108" y="2466"/>
                    </a:lnTo>
                    <a:cubicBezTo>
                      <a:pt x="3084" y="2490"/>
                      <a:pt x="3048" y="2526"/>
                      <a:pt x="3048" y="2550"/>
                    </a:cubicBezTo>
                    <a:lnTo>
                      <a:pt x="2977" y="2847"/>
                    </a:lnTo>
                    <a:lnTo>
                      <a:pt x="2751" y="2823"/>
                    </a:lnTo>
                    <a:cubicBezTo>
                      <a:pt x="2736" y="2821"/>
                      <a:pt x="2721" y="2819"/>
                      <a:pt x="2706" y="2819"/>
                    </a:cubicBezTo>
                    <a:cubicBezTo>
                      <a:pt x="2591" y="2819"/>
                      <a:pt x="2483" y="2898"/>
                      <a:pt x="2441" y="3014"/>
                    </a:cubicBezTo>
                    <a:lnTo>
                      <a:pt x="2310" y="3371"/>
                    </a:lnTo>
                    <a:cubicBezTo>
                      <a:pt x="2274" y="3442"/>
                      <a:pt x="2274" y="3538"/>
                      <a:pt x="2322" y="3609"/>
                    </a:cubicBezTo>
                    <a:cubicBezTo>
                      <a:pt x="2370" y="3681"/>
                      <a:pt x="2429" y="3740"/>
                      <a:pt x="2501" y="3752"/>
                    </a:cubicBezTo>
                    <a:cubicBezTo>
                      <a:pt x="2346" y="3812"/>
                      <a:pt x="2251" y="3978"/>
                      <a:pt x="2251" y="4145"/>
                    </a:cubicBezTo>
                    <a:lnTo>
                      <a:pt x="2251" y="4216"/>
                    </a:lnTo>
                    <a:lnTo>
                      <a:pt x="1798" y="4740"/>
                    </a:lnTo>
                    <a:cubicBezTo>
                      <a:pt x="1727" y="4812"/>
                      <a:pt x="1703" y="4919"/>
                      <a:pt x="1703" y="5026"/>
                    </a:cubicBezTo>
                    <a:lnTo>
                      <a:pt x="1703" y="5621"/>
                    </a:lnTo>
                    <a:cubicBezTo>
                      <a:pt x="1703" y="5764"/>
                      <a:pt x="1750" y="5919"/>
                      <a:pt x="1881" y="6038"/>
                    </a:cubicBezTo>
                    <a:lnTo>
                      <a:pt x="2310" y="6455"/>
                    </a:lnTo>
                    <a:cubicBezTo>
                      <a:pt x="2393" y="6538"/>
                      <a:pt x="2524" y="6598"/>
                      <a:pt x="2643" y="6610"/>
                    </a:cubicBezTo>
                    <a:lnTo>
                      <a:pt x="3917" y="6717"/>
                    </a:lnTo>
                    <a:lnTo>
                      <a:pt x="3917" y="6764"/>
                    </a:lnTo>
                    <a:cubicBezTo>
                      <a:pt x="3894" y="6907"/>
                      <a:pt x="3965" y="7074"/>
                      <a:pt x="4096" y="7169"/>
                    </a:cubicBezTo>
                    <a:lnTo>
                      <a:pt x="4310" y="7324"/>
                    </a:lnTo>
                    <a:lnTo>
                      <a:pt x="4298" y="7372"/>
                    </a:lnTo>
                    <a:cubicBezTo>
                      <a:pt x="4251" y="7538"/>
                      <a:pt x="4298" y="7717"/>
                      <a:pt x="4429" y="7836"/>
                    </a:cubicBezTo>
                    <a:lnTo>
                      <a:pt x="4489" y="7895"/>
                    </a:lnTo>
                    <a:cubicBezTo>
                      <a:pt x="4429" y="7895"/>
                      <a:pt x="4394" y="7907"/>
                      <a:pt x="4334" y="7907"/>
                    </a:cubicBezTo>
                    <a:cubicBezTo>
                      <a:pt x="4272" y="7910"/>
                      <a:pt x="4211" y="7912"/>
                      <a:pt x="4149" y="7912"/>
                    </a:cubicBezTo>
                    <a:cubicBezTo>
                      <a:pt x="3262" y="7912"/>
                      <a:pt x="2407" y="7593"/>
                      <a:pt x="1739" y="7014"/>
                    </a:cubicBezTo>
                    <a:cubicBezTo>
                      <a:pt x="1708" y="6989"/>
                      <a:pt x="1672" y="6976"/>
                      <a:pt x="1637" y="6976"/>
                    </a:cubicBezTo>
                    <a:cubicBezTo>
                      <a:pt x="1591" y="6976"/>
                      <a:pt x="1546" y="6998"/>
                      <a:pt x="1512" y="7038"/>
                    </a:cubicBezTo>
                    <a:cubicBezTo>
                      <a:pt x="1453" y="7110"/>
                      <a:pt x="1477" y="7193"/>
                      <a:pt x="1536" y="7252"/>
                    </a:cubicBezTo>
                    <a:cubicBezTo>
                      <a:pt x="2274" y="7883"/>
                      <a:pt x="3215" y="8229"/>
                      <a:pt x="4179" y="8229"/>
                    </a:cubicBezTo>
                    <a:lnTo>
                      <a:pt x="4346" y="8229"/>
                    </a:lnTo>
                    <a:cubicBezTo>
                      <a:pt x="5382" y="8181"/>
                      <a:pt x="6358" y="7753"/>
                      <a:pt x="7084" y="7014"/>
                    </a:cubicBezTo>
                    <a:cubicBezTo>
                      <a:pt x="7811" y="6288"/>
                      <a:pt x="8239" y="5312"/>
                      <a:pt x="8287" y="4276"/>
                    </a:cubicBezTo>
                    <a:cubicBezTo>
                      <a:pt x="8347" y="3204"/>
                      <a:pt x="8001" y="2216"/>
                      <a:pt x="7335" y="1418"/>
                    </a:cubicBezTo>
                    <a:cubicBezTo>
                      <a:pt x="7303" y="1381"/>
                      <a:pt x="7259" y="1363"/>
                      <a:pt x="7216" y="1363"/>
                    </a:cubicBezTo>
                    <a:cubicBezTo>
                      <a:pt x="7176" y="1363"/>
                      <a:pt x="7137" y="1378"/>
                      <a:pt x="7108" y="1407"/>
                    </a:cubicBezTo>
                    <a:cubicBezTo>
                      <a:pt x="7037" y="1466"/>
                      <a:pt x="7037" y="1573"/>
                      <a:pt x="7096" y="1633"/>
                    </a:cubicBezTo>
                    <a:cubicBezTo>
                      <a:pt x="7525" y="2157"/>
                      <a:pt x="7823" y="2776"/>
                      <a:pt x="7930" y="3431"/>
                    </a:cubicBezTo>
                    <a:lnTo>
                      <a:pt x="7894" y="3383"/>
                    </a:lnTo>
                    <a:cubicBezTo>
                      <a:pt x="7809" y="3308"/>
                      <a:pt x="7694" y="3262"/>
                      <a:pt x="7577" y="3262"/>
                    </a:cubicBezTo>
                    <a:cubicBezTo>
                      <a:pt x="7564" y="3262"/>
                      <a:pt x="7550" y="3263"/>
                      <a:pt x="7537" y="3264"/>
                    </a:cubicBezTo>
                    <a:cubicBezTo>
                      <a:pt x="7394" y="3288"/>
                      <a:pt x="7275" y="3359"/>
                      <a:pt x="7215" y="3466"/>
                    </a:cubicBezTo>
                    <a:lnTo>
                      <a:pt x="7192" y="3502"/>
                    </a:lnTo>
                    <a:cubicBezTo>
                      <a:pt x="7108" y="3502"/>
                      <a:pt x="7037" y="3538"/>
                      <a:pt x="6977" y="3585"/>
                    </a:cubicBezTo>
                    <a:lnTo>
                      <a:pt x="6775" y="3323"/>
                    </a:lnTo>
                    <a:cubicBezTo>
                      <a:pt x="6744" y="3286"/>
                      <a:pt x="6700" y="3268"/>
                      <a:pt x="6656" y="3268"/>
                    </a:cubicBezTo>
                    <a:cubicBezTo>
                      <a:pt x="6616" y="3268"/>
                      <a:pt x="6577" y="3283"/>
                      <a:pt x="6549" y="3312"/>
                    </a:cubicBezTo>
                    <a:cubicBezTo>
                      <a:pt x="6477" y="3371"/>
                      <a:pt x="6477" y="3478"/>
                      <a:pt x="6537" y="3538"/>
                    </a:cubicBezTo>
                    <a:lnTo>
                      <a:pt x="6858" y="3919"/>
                    </a:lnTo>
                    <a:cubicBezTo>
                      <a:pt x="6894" y="3954"/>
                      <a:pt x="6942" y="3978"/>
                      <a:pt x="6977" y="3978"/>
                    </a:cubicBezTo>
                    <a:cubicBezTo>
                      <a:pt x="7025" y="3978"/>
                      <a:pt x="7073" y="3966"/>
                      <a:pt x="7096" y="3943"/>
                    </a:cubicBezTo>
                    <a:lnTo>
                      <a:pt x="7204" y="3835"/>
                    </a:lnTo>
                    <a:lnTo>
                      <a:pt x="7335" y="3919"/>
                    </a:lnTo>
                    <a:lnTo>
                      <a:pt x="6858" y="4871"/>
                    </a:lnTo>
                    <a:lnTo>
                      <a:pt x="6834" y="4871"/>
                    </a:lnTo>
                    <a:cubicBezTo>
                      <a:pt x="6799" y="4871"/>
                      <a:pt x="6763" y="4859"/>
                      <a:pt x="6739" y="4836"/>
                    </a:cubicBezTo>
                    <a:lnTo>
                      <a:pt x="6096" y="4062"/>
                    </a:lnTo>
                    <a:cubicBezTo>
                      <a:pt x="6069" y="4014"/>
                      <a:pt x="6023" y="3994"/>
                      <a:pt x="5977" y="3994"/>
                    </a:cubicBezTo>
                    <a:cubicBezTo>
                      <a:pt x="5942" y="3994"/>
                      <a:pt x="5908" y="4005"/>
                      <a:pt x="5882" y="4026"/>
                    </a:cubicBezTo>
                    <a:cubicBezTo>
                      <a:pt x="5799" y="4085"/>
                      <a:pt x="5799" y="4193"/>
                      <a:pt x="5846" y="4252"/>
                    </a:cubicBezTo>
                    <a:lnTo>
                      <a:pt x="6489" y="5026"/>
                    </a:lnTo>
                    <a:cubicBezTo>
                      <a:pt x="6584" y="5133"/>
                      <a:pt x="6715" y="5193"/>
                      <a:pt x="6858" y="5193"/>
                    </a:cubicBezTo>
                    <a:lnTo>
                      <a:pt x="7073" y="5169"/>
                    </a:lnTo>
                    <a:lnTo>
                      <a:pt x="6430" y="6645"/>
                    </a:lnTo>
                    <a:cubicBezTo>
                      <a:pt x="6382" y="6752"/>
                      <a:pt x="6322" y="6848"/>
                      <a:pt x="6251" y="6943"/>
                    </a:cubicBezTo>
                    <a:lnTo>
                      <a:pt x="5751" y="7550"/>
                    </a:lnTo>
                    <a:cubicBezTo>
                      <a:pt x="5489" y="7657"/>
                      <a:pt x="5227" y="7753"/>
                      <a:pt x="4953" y="7812"/>
                    </a:cubicBezTo>
                    <a:lnTo>
                      <a:pt x="4679" y="7562"/>
                    </a:lnTo>
                    <a:cubicBezTo>
                      <a:pt x="4644" y="7538"/>
                      <a:pt x="4632" y="7491"/>
                      <a:pt x="4644" y="7443"/>
                    </a:cubicBezTo>
                    <a:lnTo>
                      <a:pt x="4691" y="7288"/>
                    </a:lnTo>
                    <a:cubicBezTo>
                      <a:pt x="4703" y="7229"/>
                      <a:pt x="4691" y="7145"/>
                      <a:pt x="4632" y="7110"/>
                    </a:cubicBezTo>
                    <a:lnTo>
                      <a:pt x="4322" y="6871"/>
                    </a:lnTo>
                    <a:cubicBezTo>
                      <a:pt x="4287" y="6836"/>
                      <a:pt x="4275" y="6812"/>
                      <a:pt x="4275" y="6764"/>
                    </a:cubicBezTo>
                    <a:lnTo>
                      <a:pt x="4298" y="6550"/>
                    </a:lnTo>
                    <a:cubicBezTo>
                      <a:pt x="4298" y="6514"/>
                      <a:pt x="4298" y="6467"/>
                      <a:pt x="4275" y="6431"/>
                    </a:cubicBezTo>
                    <a:cubicBezTo>
                      <a:pt x="4239" y="6407"/>
                      <a:pt x="4203" y="6371"/>
                      <a:pt x="4167" y="6371"/>
                    </a:cubicBezTo>
                    <a:lnTo>
                      <a:pt x="2679" y="6264"/>
                    </a:lnTo>
                    <a:cubicBezTo>
                      <a:pt x="2620" y="6264"/>
                      <a:pt x="2572" y="6229"/>
                      <a:pt x="2536" y="6181"/>
                    </a:cubicBezTo>
                    <a:lnTo>
                      <a:pt x="2096" y="5764"/>
                    </a:lnTo>
                    <a:cubicBezTo>
                      <a:pt x="2060" y="5728"/>
                      <a:pt x="2024" y="5645"/>
                      <a:pt x="2024" y="5586"/>
                    </a:cubicBezTo>
                    <a:lnTo>
                      <a:pt x="2024" y="4990"/>
                    </a:lnTo>
                    <a:cubicBezTo>
                      <a:pt x="2024" y="4966"/>
                      <a:pt x="2036" y="4931"/>
                      <a:pt x="2060" y="4919"/>
                    </a:cubicBezTo>
                    <a:lnTo>
                      <a:pt x="2548" y="4359"/>
                    </a:lnTo>
                    <a:cubicBezTo>
                      <a:pt x="2572" y="4324"/>
                      <a:pt x="2596" y="4300"/>
                      <a:pt x="2596" y="4252"/>
                    </a:cubicBezTo>
                    <a:lnTo>
                      <a:pt x="2596" y="4121"/>
                    </a:lnTo>
                    <a:cubicBezTo>
                      <a:pt x="2596" y="4074"/>
                      <a:pt x="2620" y="4038"/>
                      <a:pt x="2655" y="4014"/>
                    </a:cubicBezTo>
                    <a:lnTo>
                      <a:pt x="3036" y="3847"/>
                    </a:lnTo>
                    <a:lnTo>
                      <a:pt x="3751" y="3835"/>
                    </a:lnTo>
                    <a:cubicBezTo>
                      <a:pt x="3763" y="3835"/>
                      <a:pt x="3786" y="3847"/>
                      <a:pt x="3786" y="3859"/>
                    </a:cubicBezTo>
                    <a:cubicBezTo>
                      <a:pt x="3798" y="3990"/>
                      <a:pt x="3906" y="4097"/>
                      <a:pt x="4025" y="4145"/>
                    </a:cubicBezTo>
                    <a:lnTo>
                      <a:pt x="4537" y="4324"/>
                    </a:lnTo>
                    <a:cubicBezTo>
                      <a:pt x="4569" y="4331"/>
                      <a:pt x="4601" y="4335"/>
                      <a:pt x="4633" y="4335"/>
                    </a:cubicBezTo>
                    <a:cubicBezTo>
                      <a:pt x="4705" y="4335"/>
                      <a:pt x="4772" y="4314"/>
                      <a:pt x="4822" y="4264"/>
                    </a:cubicBezTo>
                    <a:cubicBezTo>
                      <a:pt x="4882" y="4204"/>
                      <a:pt x="4918" y="4121"/>
                      <a:pt x="4918" y="4026"/>
                    </a:cubicBezTo>
                    <a:lnTo>
                      <a:pt x="5549" y="3978"/>
                    </a:lnTo>
                    <a:cubicBezTo>
                      <a:pt x="5668" y="3966"/>
                      <a:pt x="5787" y="3907"/>
                      <a:pt x="5870" y="3812"/>
                    </a:cubicBezTo>
                    <a:cubicBezTo>
                      <a:pt x="5941" y="3728"/>
                      <a:pt x="5965" y="3597"/>
                      <a:pt x="5941" y="3478"/>
                    </a:cubicBezTo>
                    <a:lnTo>
                      <a:pt x="5930" y="3383"/>
                    </a:lnTo>
                    <a:cubicBezTo>
                      <a:pt x="5896" y="3247"/>
                      <a:pt x="5776" y="3144"/>
                      <a:pt x="5632" y="3144"/>
                    </a:cubicBezTo>
                    <a:cubicBezTo>
                      <a:pt x="5624" y="3144"/>
                      <a:pt x="5616" y="3144"/>
                      <a:pt x="5608" y="3145"/>
                    </a:cubicBezTo>
                    <a:lnTo>
                      <a:pt x="5275" y="3181"/>
                    </a:lnTo>
                    <a:lnTo>
                      <a:pt x="5227" y="3121"/>
                    </a:lnTo>
                    <a:lnTo>
                      <a:pt x="5668" y="2669"/>
                    </a:lnTo>
                    <a:cubicBezTo>
                      <a:pt x="5727" y="2609"/>
                      <a:pt x="5727" y="2502"/>
                      <a:pt x="5668" y="2442"/>
                    </a:cubicBezTo>
                    <a:cubicBezTo>
                      <a:pt x="5638" y="2413"/>
                      <a:pt x="5599" y="2398"/>
                      <a:pt x="5560" y="2398"/>
                    </a:cubicBezTo>
                    <a:cubicBezTo>
                      <a:pt x="5522" y="2398"/>
                      <a:pt x="5483" y="2413"/>
                      <a:pt x="5453" y="2442"/>
                    </a:cubicBezTo>
                    <a:lnTo>
                      <a:pt x="4918" y="2978"/>
                    </a:lnTo>
                    <a:lnTo>
                      <a:pt x="4739" y="3061"/>
                    </a:lnTo>
                    <a:lnTo>
                      <a:pt x="4227" y="2669"/>
                    </a:lnTo>
                    <a:cubicBezTo>
                      <a:pt x="4193" y="2652"/>
                      <a:pt x="4166" y="2635"/>
                      <a:pt x="4131" y="2635"/>
                    </a:cubicBezTo>
                    <a:cubicBezTo>
                      <a:pt x="4117" y="2635"/>
                      <a:pt x="4102" y="2638"/>
                      <a:pt x="4084" y="2645"/>
                    </a:cubicBezTo>
                    <a:lnTo>
                      <a:pt x="3382" y="2859"/>
                    </a:lnTo>
                    <a:cubicBezTo>
                      <a:pt x="3370" y="2859"/>
                      <a:pt x="3334" y="2883"/>
                      <a:pt x="3322" y="2895"/>
                    </a:cubicBezTo>
                    <a:lnTo>
                      <a:pt x="3370" y="2680"/>
                    </a:lnTo>
                    <a:lnTo>
                      <a:pt x="3917" y="2288"/>
                    </a:lnTo>
                    <a:lnTo>
                      <a:pt x="4501" y="2192"/>
                    </a:lnTo>
                    <a:cubicBezTo>
                      <a:pt x="4572" y="2180"/>
                      <a:pt x="4620" y="2133"/>
                      <a:pt x="4632" y="2061"/>
                    </a:cubicBezTo>
                    <a:lnTo>
                      <a:pt x="4691" y="1597"/>
                    </a:lnTo>
                    <a:cubicBezTo>
                      <a:pt x="4691" y="1549"/>
                      <a:pt x="4691" y="1514"/>
                      <a:pt x="4656" y="1478"/>
                    </a:cubicBezTo>
                    <a:lnTo>
                      <a:pt x="4417" y="1180"/>
                    </a:lnTo>
                    <a:cubicBezTo>
                      <a:pt x="4394" y="1133"/>
                      <a:pt x="4346" y="1121"/>
                      <a:pt x="4287" y="1121"/>
                    </a:cubicBezTo>
                    <a:cubicBezTo>
                      <a:pt x="4239" y="1121"/>
                      <a:pt x="4179" y="1156"/>
                      <a:pt x="4156" y="1192"/>
                    </a:cubicBezTo>
                    <a:lnTo>
                      <a:pt x="3977" y="1454"/>
                    </a:lnTo>
                    <a:lnTo>
                      <a:pt x="3786" y="1430"/>
                    </a:lnTo>
                    <a:lnTo>
                      <a:pt x="4096" y="835"/>
                    </a:lnTo>
                    <a:lnTo>
                      <a:pt x="4417" y="835"/>
                    </a:lnTo>
                    <a:lnTo>
                      <a:pt x="4656" y="1287"/>
                    </a:lnTo>
                    <a:cubicBezTo>
                      <a:pt x="4691" y="1347"/>
                      <a:pt x="4751" y="1371"/>
                      <a:pt x="4810" y="1371"/>
                    </a:cubicBezTo>
                    <a:cubicBezTo>
                      <a:pt x="4870" y="1371"/>
                      <a:pt x="4929" y="1335"/>
                      <a:pt x="4941" y="1276"/>
                    </a:cubicBezTo>
                    <a:lnTo>
                      <a:pt x="5168" y="740"/>
                    </a:lnTo>
                    <a:cubicBezTo>
                      <a:pt x="5215" y="645"/>
                      <a:pt x="5191" y="525"/>
                      <a:pt x="5132" y="454"/>
                    </a:cubicBezTo>
                    <a:lnTo>
                      <a:pt x="5132" y="454"/>
                    </a:lnTo>
                    <a:cubicBezTo>
                      <a:pt x="5668" y="597"/>
                      <a:pt x="6168" y="859"/>
                      <a:pt x="6596" y="1216"/>
                    </a:cubicBezTo>
                    <a:cubicBezTo>
                      <a:pt x="6625" y="1240"/>
                      <a:pt x="6658" y="1250"/>
                      <a:pt x="6691" y="1250"/>
                    </a:cubicBezTo>
                    <a:cubicBezTo>
                      <a:pt x="6739" y="1250"/>
                      <a:pt x="6787" y="1228"/>
                      <a:pt x="6823" y="1192"/>
                    </a:cubicBezTo>
                    <a:cubicBezTo>
                      <a:pt x="6882" y="1121"/>
                      <a:pt x="6858" y="1037"/>
                      <a:pt x="6799" y="978"/>
                    </a:cubicBezTo>
                    <a:cubicBezTo>
                      <a:pt x="6038" y="344"/>
                      <a:pt x="5077" y="0"/>
                      <a:pt x="40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5" name="Google Shape;215;p17"/>
          <p:cNvGrpSpPr/>
          <p:nvPr/>
        </p:nvGrpSpPr>
        <p:grpSpPr>
          <a:xfrm>
            <a:off x="4987350" y="2941200"/>
            <a:ext cx="3691675" cy="928525"/>
            <a:chOff x="4987350" y="2941200"/>
            <a:chExt cx="3691675" cy="928525"/>
          </a:xfrm>
        </p:grpSpPr>
        <p:sp>
          <p:nvSpPr>
            <p:cNvPr id="216" name="Google Shape;216;p17"/>
            <p:cNvSpPr/>
            <p:nvPr/>
          </p:nvSpPr>
          <p:spPr>
            <a:xfrm>
              <a:off x="6698400" y="2941200"/>
              <a:ext cx="1194900" cy="407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Year Built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7" name="Google Shape;217;p17"/>
            <p:cNvSpPr txBox="1"/>
            <p:nvPr/>
          </p:nvSpPr>
          <p:spPr>
            <a:xfrm>
              <a:off x="6651925" y="3318325"/>
              <a:ext cx="2027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When was it built?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4987350" y="3139063"/>
              <a:ext cx="532800" cy="532800"/>
            </a:xfrm>
            <a:prstGeom prst="ellipse">
              <a:avLst/>
            </a:prstGeom>
            <a:solidFill>
              <a:srgbClr val="494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0.08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5775363" y="3071563"/>
              <a:ext cx="667800" cy="6678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0" name="Google Shape;220;p17"/>
            <p:cNvCxnSpPr>
              <a:stCxn id="218" idx="6"/>
              <a:endCxn id="219" idx="2"/>
            </p:cNvCxnSpPr>
            <p:nvPr/>
          </p:nvCxnSpPr>
          <p:spPr>
            <a:xfrm>
              <a:off x="5520150" y="3405463"/>
              <a:ext cx="255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1" name="Google Shape;221;p17"/>
            <p:cNvGrpSpPr/>
            <p:nvPr/>
          </p:nvGrpSpPr>
          <p:grpSpPr>
            <a:xfrm>
              <a:off x="5902286" y="3232505"/>
              <a:ext cx="413971" cy="351057"/>
              <a:chOff x="2661459" y="2015001"/>
              <a:chExt cx="322508" cy="273494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2661459" y="2028878"/>
                <a:ext cx="322508" cy="259617"/>
              </a:xfrm>
              <a:custGeom>
                <a:rect b="b" l="l" r="r" t="t"/>
                <a:pathLst>
                  <a:path extrusionOk="0" h="8157" w="10133">
                    <a:moveTo>
                      <a:pt x="6156" y="2227"/>
                    </a:moveTo>
                    <a:lnTo>
                      <a:pt x="6966" y="2489"/>
                    </a:lnTo>
                    <a:cubicBezTo>
                      <a:pt x="6975" y="2492"/>
                      <a:pt x="6987" y="2494"/>
                      <a:pt x="6999" y="2494"/>
                    </a:cubicBezTo>
                    <a:cubicBezTo>
                      <a:pt x="7032" y="2494"/>
                      <a:pt x="7071" y="2483"/>
                      <a:pt x="7097" y="2465"/>
                    </a:cubicBezTo>
                    <a:lnTo>
                      <a:pt x="7347" y="2263"/>
                    </a:lnTo>
                    <a:lnTo>
                      <a:pt x="9121" y="4585"/>
                    </a:lnTo>
                    <a:lnTo>
                      <a:pt x="8847" y="4799"/>
                    </a:lnTo>
                    <a:cubicBezTo>
                      <a:pt x="8835" y="4787"/>
                      <a:pt x="8811" y="4763"/>
                      <a:pt x="8799" y="4763"/>
                    </a:cubicBezTo>
                    <a:lnTo>
                      <a:pt x="5728" y="3096"/>
                    </a:lnTo>
                    <a:lnTo>
                      <a:pt x="5847" y="2918"/>
                    </a:lnTo>
                    <a:cubicBezTo>
                      <a:pt x="5894" y="2846"/>
                      <a:pt x="5859" y="2763"/>
                      <a:pt x="5799" y="2715"/>
                    </a:cubicBezTo>
                    <a:cubicBezTo>
                      <a:pt x="5776" y="2700"/>
                      <a:pt x="5750" y="2693"/>
                      <a:pt x="5725" y="2693"/>
                    </a:cubicBezTo>
                    <a:cubicBezTo>
                      <a:pt x="5672" y="2693"/>
                      <a:pt x="5621" y="2723"/>
                      <a:pt x="5597" y="2763"/>
                    </a:cubicBezTo>
                    <a:lnTo>
                      <a:pt x="5263" y="3263"/>
                    </a:lnTo>
                    <a:cubicBezTo>
                      <a:pt x="5251" y="3299"/>
                      <a:pt x="5240" y="3311"/>
                      <a:pt x="5240" y="3335"/>
                    </a:cubicBezTo>
                    <a:lnTo>
                      <a:pt x="5240" y="4609"/>
                    </a:lnTo>
                    <a:cubicBezTo>
                      <a:pt x="5240" y="4870"/>
                      <a:pt x="5013" y="5085"/>
                      <a:pt x="4763" y="5085"/>
                    </a:cubicBezTo>
                    <a:cubicBezTo>
                      <a:pt x="4489" y="5085"/>
                      <a:pt x="4287" y="4859"/>
                      <a:pt x="4287" y="4609"/>
                    </a:cubicBezTo>
                    <a:lnTo>
                      <a:pt x="4287" y="3358"/>
                    </a:lnTo>
                    <a:lnTo>
                      <a:pt x="4561" y="2227"/>
                    </a:lnTo>
                    <a:close/>
                    <a:moveTo>
                      <a:pt x="2620" y="1727"/>
                    </a:moveTo>
                    <a:lnTo>
                      <a:pt x="2858" y="1870"/>
                    </a:lnTo>
                    <a:lnTo>
                      <a:pt x="906" y="5228"/>
                    </a:lnTo>
                    <a:lnTo>
                      <a:pt x="668" y="5097"/>
                    </a:lnTo>
                    <a:lnTo>
                      <a:pt x="2620" y="1727"/>
                    </a:lnTo>
                    <a:close/>
                    <a:moveTo>
                      <a:pt x="3108" y="4656"/>
                    </a:moveTo>
                    <a:cubicBezTo>
                      <a:pt x="3215" y="4656"/>
                      <a:pt x="3299" y="4704"/>
                      <a:pt x="3358" y="4799"/>
                    </a:cubicBezTo>
                    <a:cubicBezTo>
                      <a:pt x="3465" y="4942"/>
                      <a:pt x="3442" y="5156"/>
                      <a:pt x="3287" y="5251"/>
                    </a:cubicBezTo>
                    <a:lnTo>
                      <a:pt x="2263" y="6013"/>
                    </a:lnTo>
                    <a:cubicBezTo>
                      <a:pt x="2200" y="6057"/>
                      <a:pt x="2130" y="6079"/>
                      <a:pt x="2062" y="6079"/>
                    </a:cubicBezTo>
                    <a:cubicBezTo>
                      <a:pt x="1964" y="6079"/>
                      <a:pt x="1869" y="6033"/>
                      <a:pt x="1799" y="5942"/>
                    </a:cubicBezTo>
                    <a:cubicBezTo>
                      <a:pt x="1691" y="5799"/>
                      <a:pt x="1727" y="5597"/>
                      <a:pt x="1870" y="5478"/>
                    </a:cubicBezTo>
                    <a:lnTo>
                      <a:pt x="2918" y="4716"/>
                    </a:lnTo>
                    <a:cubicBezTo>
                      <a:pt x="2977" y="4680"/>
                      <a:pt x="3037" y="4656"/>
                      <a:pt x="3108" y="4656"/>
                    </a:cubicBezTo>
                    <a:close/>
                    <a:moveTo>
                      <a:pt x="3739" y="5418"/>
                    </a:moveTo>
                    <a:cubicBezTo>
                      <a:pt x="3823" y="5418"/>
                      <a:pt x="3918" y="5478"/>
                      <a:pt x="3977" y="5549"/>
                    </a:cubicBezTo>
                    <a:cubicBezTo>
                      <a:pt x="4073" y="5704"/>
                      <a:pt x="4049" y="5906"/>
                      <a:pt x="3894" y="6013"/>
                    </a:cubicBezTo>
                    <a:lnTo>
                      <a:pt x="3084" y="6609"/>
                    </a:lnTo>
                    <a:cubicBezTo>
                      <a:pt x="3021" y="6653"/>
                      <a:pt x="2952" y="6675"/>
                      <a:pt x="2885" y="6675"/>
                    </a:cubicBezTo>
                    <a:cubicBezTo>
                      <a:pt x="2788" y="6675"/>
                      <a:pt x="2695" y="6629"/>
                      <a:pt x="2632" y="6537"/>
                    </a:cubicBezTo>
                    <a:cubicBezTo>
                      <a:pt x="2525" y="6394"/>
                      <a:pt x="2561" y="6180"/>
                      <a:pt x="2703" y="6073"/>
                    </a:cubicBezTo>
                    <a:lnTo>
                      <a:pt x="3489" y="5513"/>
                    </a:lnTo>
                    <a:cubicBezTo>
                      <a:pt x="3525" y="5490"/>
                      <a:pt x="3549" y="5466"/>
                      <a:pt x="3585" y="5454"/>
                    </a:cubicBezTo>
                    <a:cubicBezTo>
                      <a:pt x="3632" y="5430"/>
                      <a:pt x="3680" y="5418"/>
                      <a:pt x="3739" y="5418"/>
                    </a:cubicBezTo>
                    <a:close/>
                    <a:moveTo>
                      <a:pt x="4269" y="6177"/>
                    </a:moveTo>
                    <a:cubicBezTo>
                      <a:pt x="4367" y="6177"/>
                      <a:pt x="4461" y="6221"/>
                      <a:pt x="4525" y="6299"/>
                    </a:cubicBezTo>
                    <a:cubicBezTo>
                      <a:pt x="4632" y="6442"/>
                      <a:pt x="4597" y="6656"/>
                      <a:pt x="4454" y="6764"/>
                    </a:cubicBezTo>
                    <a:lnTo>
                      <a:pt x="3882" y="7192"/>
                    </a:lnTo>
                    <a:cubicBezTo>
                      <a:pt x="3823" y="7232"/>
                      <a:pt x="3747" y="7255"/>
                      <a:pt x="3683" y="7255"/>
                    </a:cubicBezTo>
                    <a:cubicBezTo>
                      <a:pt x="3669" y="7255"/>
                      <a:pt x="3656" y="7254"/>
                      <a:pt x="3644" y="7252"/>
                    </a:cubicBezTo>
                    <a:cubicBezTo>
                      <a:pt x="3549" y="7240"/>
                      <a:pt x="3477" y="7192"/>
                      <a:pt x="3442" y="7121"/>
                    </a:cubicBezTo>
                    <a:cubicBezTo>
                      <a:pt x="3335" y="6966"/>
                      <a:pt x="3358" y="6775"/>
                      <a:pt x="3513" y="6656"/>
                    </a:cubicBezTo>
                    <a:lnTo>
                      <a:pt x="4061" y="6252"/>
                    </a:lnTo>
                    <a:lnTo>
                      <a:pt x="4073" y="6240"/>
                    </a:lnTo>
                    <a:cubicBezTo>
                      <a:pt x="4135" y="6197"/>
                      <a:pt x="4203" y="6177"/>
                      <a:pt x="4269" y="6177"/>
                    </a:cubicBezTo>
                    <a:close/>
                    <a:moveTo>
                      <a:pt x="2799" y="2549"/>
                    </a:moveTo>
                    <a:lnTo>
                      <a:pt x="3061" y="2715"/>
                    </a:lnTo>
                    <a:cubicBezTo>
                      <a:pt x="3086" y="2724"/>
                      <a:pt x="3105" y="2732"/>
                      <a:pt x="3127" y="2732"/>
                    </a:cubicBezTo>
                    <a:cubicBezTo>
                      <a:pt x="3136" y="2732"/>
                      <a:pt x="3145" y="2731"/>
                      <a:pt x="3156" y="2727"/>
                    </a:cubicBezTo>
                    <a:lnTo>
                      <a:pt x="3858" y="2656"/>
                    </a:lnTo>
                    <a:lnTo>
                      <a:pt x="4108" y="2751"/>
                    </a:lnTo>
                    <a:lnTo>
                      <a:pt x="3954" y="3335"/>
                    </a:lnTo>
                    <a:lnTo>
                      <a:pt x="3954" y="3370"/>
                    </a:lnTo>
                    <a:lnTo>
                      <a:pt x="3954" y="4632"/>
                    </a:lnTo>
                    <a:cubicBezTo>
                      <a:pt x="3954" y="5061"/>
                      <a:pt x="4299" y="5406"/>
                      <a:pt x="4728" y="5406"/>
                    </a:cubicBezTo>
                    <a:cubicBezTo>
                      <a:pt x="5168" y="5406"/>
                      <a:pt x="5501" y="5061"/>
                      <a:pt x="5501" y="4632"/>
                    </a:cubicBezTo>
                    <a:lnTo>
                      <a:pt x="5501" y="3406"/>
                    </a:lnTo>
                    <a:lnTo>
                      <a:pt x="5537" y="3370"/>
                    </a:lnTo>
                    <a:lnTo>
                      <a:pt x="8621" y="5049"/>
                    </a:lnTo>
                    <a:cubicBezTo>
                      <a:pt x="8811" y="5109"/>
                      <a:pt x="8871" y="5299"/>
                      <a:pt x="8776" y="5466"/>
                    </a:cubicBezTo>
                    <a:cubicBezTo>
                      <a:pt x="8718" y="5573"/>
                      <a:pt x="8609" y="5634"/>
                      <a:pt x="8492" y="5634"/>
                    </a:cubicBezTo>
                    <a:cubicBezTo>
                      <a:pt x="8440" y="5634"/>
                      <a:pt x="8386" y="5622"/>
                      <a:pt x="8335" y="5597"/>
                    </a:cubicBezTo>
                    <a:lnTo>
                      <a:pt x="6621" y="4656"/>
                    </a:lnTo>
                    <a:cubicBezTo>
                      <a:pt x="6599" y="4645"/>
                      <a:pt x="6574" y="4640"/>
                      <a:pt x="6550" y="4640"/>
                    </a:cubicBezTo>
                    <a:cubicBezTo>
                      <a:pt x="6497" y="4640"/>
                      <a:pt x="6447" y="4666"/>
                      <a:pt x="6430" y="4716"/>
                    </a:cubicBezTo>
                    <a:cubicBezTo>
                      <a:pt x="6383" y="4799"/>
                      <a:pt x="6418" y="4882"/>
                      <a:pt x="6490" y="4918"/>
                    </a:cubicBezTo>
                    <a:lnTo>
                      <a:pt x="7918" y="5692"/>
                    </a:lnTo>
                    <a:cubicBezTo>
                      <a:pt x="8085" y="5775"/>
                      <a:pt x="8145" y="5966"/>
                      <a:pt x="8049" y="6133"/>
                    </a:cubicBezTo>
                    <a:cubicBezTo>
                      <a:pt x="7985" y="6245"/>
                      <a:pt x="7877" y="6309"/>
                      <a:pt x="7766" y="6309"/>
                    </a:cubicBezTo>
                    <a:cubicBezTo>
                      <a:pt x="7713" y="6309"/>
                      <a:pt x="7659" y="6294"/>
                      <a:pt x="7609" y="6263"/>
                    </a:cubicBezTo>
                    <a:lnTo>
                      <a:pt x="6144" y="5478"/>
                    </a:lnTo>
                    <a:cubicBezTo>
                      <a:pt x="6122" y="5463"/>
                      <a:pt x="6097" y="5456"/>
                      <a:pt x="6073" y="5456"/>
                    </a:cubicBezTo>
                    <a:cubicBezTo>
                      <a:pt x="6020" y="5456"/>
                      <a:pt x="5970" y="5488"/>
                      <a:pt x="5954" y="5537"/>
                    </a:cubicBezTo>
                    <a:cubicBezTo>
                      <a:pt x="5906" y="5609"/>
                      <a:pt x="5942" y="5704"/>
                      <a:pt x="6013" y="5728"/>
                    </a:cubicBezTo>
                    <a:lnTo>
                      <a:pt x="7192" y="6371"/>
                    </a:lnTo>
                    <a:cubicBezTo>
                      <a:pt x="7347" y="6466"/>
                      <a:pt x="7395" y="6656"/>
                      <a:pt x="7323" y="6823"/>
                    </a:cubicBezTo>
                    <a:cubicBezTo>
                      <a:pt x="7255" y="6925"/>
                      <a:pt x="7139" y="6984"/>
                      <a:pt x="7018" y="6984"/>
                    </a:cubicBezTo>
                    <a:cubicBezTo>
                      <a:pt x="6969" y="6984"/>
                      <a:pt x="6919" y="6975"/>
                      <a:pt x="6871" y="6954"/>
                    </a:cubicBezTo>
                    <a:lnTo>
                      <a:pt x="5644" y="6287"/>
                    </a:lnTo>
                    <a:cubicBezTo>
                      <a:pt x="5616" y="6271"/>
                      <a:pt x="5587" y="6263"/>
                      <a:pt x="5560" y="6263"/>
                    </a:cubicBezTo>
                    <a:cubicBezTo>
                      <a:pt x="5509" y="6263"/>
                      <a:pt x="5465" y="6292"/>
                      <a:pt x="5442" y="6347"/>
                    </a:cubicBezTo>
                    <a:cubicBezTo>
                      <a:pt x="5406" y="6418"/>
                      <a:pt x="5430" y="6502"/>
                      <a:pt x="5501" y="6537"/>
                    </a:cubicBezTo>
                    <a:lnTo>
                      <a:pt x="6454" y="7061"/>
                    </a:lnTo>
                    <a:cubicBezTo>
                      <a:pt x="6609" y="7145"/>
                      <a:pt x="6668" y="7335"/>
                      <a:pt x="6597" y="7502"/>
                    </a:cubicBezTo>
                    <a:cubicBezTo>
                      <a:pt x="6531" y="7609"/>
                      <a:pt x="6419" y="7670"/>
                      <a:pt x="6301" y="7670"/>
                    </a:cubicBezTo>
                    <a:cubicBezTo>
                      <a:pt x="6249" y="7670"/>
                      <a:pt x="6196" y="7658"/>
                      <a:pt x="6144" y="7633"/>
                    </a:cubicBezTo>
                    <a:lnTo>
                      <a:pt x="5478" y="7264"/>
                    </a:lnTo>
                    <a:cubicBezTo>
                      <a:pt x="5478" y="7133"/>
                      <a:pt x="5430" y="7002"/>
                      <a:pt x="5347" y="6883"/>
                    </a:cubicBezTo>
                    <a:cubicBezTo>
                      <a:pt x="5228" y="6728"/>
                      <a:pt x="5061" y="6644"/>
                      <a:pt x="4882" y="6644"/>
                    </a:cubicBezTo>
                    <a:lnTo>
                      <a:pt x="4882" y="6597"/>
                    </a:lnTo>
                    <a:cubicBezTo>
                      <a:pt x="4906" y="6430"/>
                      <a:pt x="4870" y="6263"/>
                      <a:pt x="4763" y="6133"/>
                    </a:cubicBezTo>
                    <a:cubicBezTo>
                      <a:pt x="4644" y="5990"/>
                      <a:pt x="4478" y="5894"/>
                      <a:pt x="4299" y="5894"/>
                    </a:cubicBezTo>
                    <a:lnTo>
                      <a:pt x="4299" y="5847"/>
                    </a:lnTo>
                    <a:cubicBezTo>
                      <a:pt x="4335" y="5692"/>
                      <a:pt x="4287" y="5525"/>
                      <a:pt x="4180" y="5394"/>
                    </a:cubicBezTo>
                    <a:cubicBezTo>
                      <a:pt x="4061" y="5240"/>
                      <a:pt x="3894" y="5156"/>
                      <a:pt x="3716" y="5156"/>
                    </a:cubicBezTo>
                    <a:lnTo>
                      <a:pt x="3716" y="5109"/>
                    </a:lnTo>
                    <a:cubicBezTo>
                      <a:pt x="3751" y="4942"/>
                      <a:pt x="3704" y="4775"/>
                      <a:pt x="3596" y="4644"/>
                    </a:cubicBezTo>
                    <a:cubicBezTo>
                      <a:pt x="3476" y="4488"/>
                      <a:pt x="3297" y="4404"/>
                      <a:pt x="3111" y="4404"/>
                    </a:cubicBezTo>
                    <a:cubicBezTo>
                      <a:pt x="2984" y="4404"/>
                      <a:pt x="2855" y="4443"/>
                      <a:pt x="2739" y="4525"/>
                    </a:cubicBezTo>
                    <a:lnTo>
                      <a:pt x="1715" y="5275"/>
                    </a:lnTo>
                    <a:lnTo>
                      <a:pt x="1334" y="5073"/>
                    </a:lnTo>
                    <a:lnTo>
                      <a:pt x="2799" y="2549"/>
                    </a:lnTo>
                    <a:close/>
                    <a:moveTo>
                      <a:pt x="4855" y="6920"/>
                    </a:moveTo>
                    <a:cubicBezTo>
                      <a:pt x="4953" y="6920"/>
                      <a:pt x="5045" y="6960"/>
                      <a:pt x="5109" y="7037"/>
                    </a:cubicBezTo>
                    <a:cubicBezTo>
                      <a:pt x="5168" y="7133"/>
                      <a:pt x="5192" y="7228"/>
                      <a:pt x="5180" y="7299"/>
                    </a:cubicBezTo>
                    <a:cubicBezTo>
                      <a:pt x="5168" y="7383"/>
                      <a:pt x="5120" y="7466"/>
                      <a:pt x="5049" y="7526"/>
                    </a:cubicBezTo>
                    <a:lnTo>
                      <a:pt x="4704" y="7776"/>
                    </a:lnTo>
                    <a:cubicBezTo>
                      <a:pt x="4643" y="7818"/>
                      <a:pt x="4574" y="7838"/>
                      <a:pt x="4507" y="7838"/>
                    </a:cubicBezTo>
                    <a:cubicBezTo>
                      <a:pt x="4404" y="7838"/>
                      <a:pt x="4304" y="7791"/>
                      <a:pt x="4239" y="7704"/>
                    </a:cubicBezTo>
                    <a:cubicBezTo>
                      <a:pt x="4132" y="7549"/>
                      <a:pt x="4168" y="7347"/>
                      <a:pt x="4311" y="7240"/>
                    </a:cubicBezTo>
                    <a:lnTo>
                      <a:pt x="4644" y="7002"/>
                    </a:lnTo>
                    <a:lnTo>
                      <a:pt x="4656" y="6978"/>
                    </a:lnTo>
                    <a:cubicBezTo>
                      <a:pt x="4719" y="6939"/>
                      <a:pt x="4788" y="6920"/>
                      <a:pt x="4855" y="6920"/>
                    </a:cubicBezTo>
                    <a:close/>
                    <a:moveTo>
                      <a:pt x="172" y="0"/>
                    </a:moveTo>
                    <a:cubicBezTo>
                      <a:pt x="121" y="0"/>
                      <a:pt x="72" y="29"/>
                      <a:pt x="48" y="84"/>
                    </a:cubicBezTo>
                    <a:cubicBezTo>
                      <a:pt x="1" y="156"/>
                      <a:pt x="25" y="239"/>
                      <a:pt x="108" y="287"/>
                    </a:cubicBezTo>
                    <a:lnTo>
                      <a:pt x="2346" y="1584"/>
                    </a:lnTo>
                    <a:lnTo>
                      <a:pt x="406" y="4942"/>
                    </a:lnTo>
                    <a:lnTo>
                      <a:pt x="251" y="4847"/>
                    </a:lnTo>
                    <a:cubicBezTo>
                      <a:pt x="226" y="4830"/>
                      <a:pt x="199" y="4822"/>
                      <a:pt x="172" y="4822"/>
                    </a:cubicBezTo>
                    <a:cubicBezTo>
                      <a:pt x="121" y="4822"/>
                      <a:pt x="72" y="4851"/>
                      <a:pt x="48" y="4906"/>
                    </a:cubicBezTo>
                    <a:cubicBezTo>
                      <a:pt x="1" y="4978"/>
                      <a:pt x="25" y="5061"/>
                      <a:pt x="108" y="5109"/>
                    </a:cubicBezTo>
                    <a:lnTo>
                      <a:pt x="894" y="5549"/>
                    </a:lnTo>
                    <a:cubicBezTo>
                      <a:pt x="919" y="5566"/>
                      <a:pt x="947" y="5574"/>
                      <a:pt x="975" y="5574"/>
                    </a:cubicBezTo>
                    <a:cubicBezTo>
                      <a:pt x="1025" y="5574"/>
                      <a:pt x="1073" y="5548"/>
                      <a:pt x="1096" y="5501"/>
                    </a:cubicBezTo>
                    <a:lnTo>
                      <a:pt x="1215" y="5299"/>
                    </a:lnTo>
                    <a:lnTo>
                      <a:pt x="1525" y="5466"/>
                    </a:lnTo>
                    <a:cubicBezTo>
                      <a:pt x="1430" y="5680"/>
                      <a:pt x="1441" y="5918"/>
                      <a:pt x="1572" y="6121"/>
                    </a:cubicBezTo>
                    <a:cubicBezTo>
                      <a:pt x="1691" y="6287"/>
                      <a:pt x="1882" y="6371"/>
                      <a:pt x="2084" y="6371"/>
                    </a:cubicBezTo>
                    <a:cubicBezTo>
                      <a:pt x="2144" y="6371"/>
                      <a:pt x="2215" y="6359"/>
                      <a:pt x="2275" y="6347"/>
                    </a:cubicBezTo>
                    <a:cubicBezTo>
                      <a:pt x="2275" y="6478"/>
                      <a:pt x="2322" y="6597"/>
                      <a:pt x="2394" y="6716"/>
                    </a:cubicBezTo>
                    <a:cubicBezTo>
                      <a:pt x="2513" y="6883"/>
                      <a:pt x="2703" y="6966"/>
                      <a:pt x="2882" y="6966"/>
                    </a:cubicBezTo>
                    <a:cubicBezTo>
                      <a:pt x="2942" y="6966"/>
                      <a:pt x="3013" y="6954"/>
                      <a:pt x="3073" y="6942"/>
                    </a:cubicBezTo>
                    <a:cubicBezTo>
                      <a:pt x="3073" y="7061"/>
                      <a:pt x="3120" y="7192"/>
                      <a:pt x="3192" y="7299"/>
                    </a:cubicBezTo>
                    <a:cubicBezTo>
                      <a:pt x="3299" y="7430"/>
                      <a:pt x="3430" y="7514"/>
                      <a:pt x="3596" y="7549"/>
                    </a:cubicBezTo>
                    <a:cubicBezTo>
                      <a:pt x="3632" y="7549"/>
                      <a:pt x="3656" y="7561"/>
                      <a:pt x="3704" y="7561"/>
                    </a:cubicBezTo>
                    <a:cubicBezTo>
                      <a:pt x="3763" y="7561"/>
                      <a:pt x="3835" y="7549"/>
                      <a:pt x="3894" y="7537"/>
                    </a:cubicBezTo>
                    <a:cubicBezTo>
                      <a:pt x="3894" y="7668"/>
                      <a:pt x="3942" y="7787"/>
                      <a:pt x="4013" y="7895"/>
                    </a:cubicBezTo>
                    <a:cubicBezTo>
                      <a:pt x="4120" y="8026"/>
                      <a:pt x="4251" y="8109"/>
                      <a:pt x="4418" y="8145"/>
                    </a:cubicBezTo>
                    <a:cubicBezTo>
                      <a:pt x="4442" y="8145"/>
                      <a:pt x="4478" y="8157"/>
                      <a:pt x="4525" y="8157"/>
                    </a:cubicBezTo>
                    <a:cubicBezTo>
                      <a:pt x="4656" y="8157"/>
                      <a:pt x="4775" y="8109"/>
                      <a:pt x="4882" y="8037"/>
                    </a:cubicBezTo>
                    <a:lnTo>
                      <a:pt x="5216" y="7787"/>
                    </a:lnTo>
                    <a:cubicBezTo>
                      <a:pt x="5299" y="7728"/>
                      <a:pt x="5359" y="7668"/>
                      <a:pt x="5394" y="7597"/>
                    </a:cubicBezTo>
                    <a:lnTo>
                      <a:pt x="6013" y="7918"/>
                    </a:lnTo>
                    <a:cubicBezTo>
                      <a:pt x="6097" y="7966"/>
                      <a:pt x="6204" y="7990"/>
                      <a:pt x="6311" y="7990"/>
                    </a:cubicBezTo>
                    <a:cubicBezTo>
                      <a:pt x="6371" y="7990"/>
                      <a:pt x="6430" y="7978"/>
                      <a:pt x="6490" y="7966"/>
                    </a:cubicBezTo>
                    <a:cubicBezTo>
                      <a:pt x="6644" y="7918"/>
                      <a:pt x="6787" y="7811"/>
                      <a:pt x="6859" y="7668"/>
                    </a:cubicBezTo>
                    <a:cubicBezTo>
                      <a:pt x="6918" y="7549"/>
                      <a:pt x="6942" y="7430"/>
                      <a:pt x="6930" y="7299"/>
                    </a:cubicBezTo>
                    <a:cubicBezTo>
                      <a:pt x="6966" y="7299"/>
                      <a:pt x="7002" y="7311"/>
                      <a:pt x="7049" y="7311"/>
                    </a:cubicBezTo>
                    <a:cubicBezTo>
                      <a:pt x="7275" y="7311"/>
                      <a:pt x="7478" y="7192"/>
                      <a:pt x="7597" y="6990"/>
                    </a:cubicBezTo>
                    <a:cubicBezTo>
                      <a:pt x="7656" y="6871"/>
                      <a:pt x="7692" y="6740"/>
                      <a:pt x="7680" y="6609"/>
                    </a:cubicBezTo>
                    <a:cubicBezTo>
                      <a:pt x="7716" y="6609"/>
                      <a:pt x="7752" y="6633"/>
                      <a:pt x="7799" y="6633"/>
                    </a:cubicBezTo>
                    <a:cubicBezTo>
                      <a:pt x="8014" y="6633"/>
                      <a:pt x="8228" y="6514"/>
                      <a:pt x="8347" y="6299"/>
                    </a:cubicBezTo>
                    <a:cubicBezTo>
                      <a:pt x="8407" y="6180"/>
                      <a:pt x="8430" y="6061"/>
                      <a:pt x="8418" y="5930"/>
                    </a:cubicBezTo>
                    <a:cubicBezTo>
                      <a:pt x="8454" y="5930"/>
                      <a:pt x="8490" y="5942"/>
                      <a:pt x="8538" y="5942"/>
                    </a:cubicBezTo>
                    <a:cubicBezTo>
                      <a:pt x="8597" y="5942"/>
                      <a:pt x="8657" y="5930"/>
                      <a:pt x="8716" y="5918"/>
                    </a:cubicBezTo>
                    <a:cubicBezTo>
                      <a:pt x="8883" y="5871"/>
                      <a:pt x="9014" y="5763"/>
                      <a:pt x="9085" y="5621"/>
                    </a:cubicBezTo>
                    <a:cubicBezTo>
                      <a:pt x="9169" y="5466"/>
                      <a:pt x="9192" y="5299"/>
                      <a:pt x="9133" y="5144"/>
                    </a:cubicBezTo>
                    <a:cubicBezTo>
                      <a:pt x="9121" y="5097"/>
                      <a:pt x="9109" y="5061"/>
                      <a:pt x="9085" y="5037"/>
                    </a:cubicBezTo>
                    <a:lnTo>
                      <a:pt x="9347" y="4859"/>
                    </a:lnTo>
                    <a:lnTo>
                      <a:pt x="9478" y="5037"/>
                    </a:lnTo>
                    <a:cubicBezTo>
                      <a:pt x="9506" y="5072"/>
                      <a:pt x="9550" y="5090"/>
                      <a:pt x="9593" y="5090"/>
                    </a:cubicBezTo>
                    <a:cubicBezTo>
                      <a:pt x="9625" y="5090"/>
                      <a:pt x="9656" y="5081"/>
                      <a:pt x="9681" y="5061"/>
                    </a:cubicBezTo>
                    <a:lnTo>
                      <a:pt x="10085" y="4739"/>
                    </a:lnTo>
                    <a:cubicBezTo>
                      <a:pt x="10121" y="4668"/>
                      <a:pt x="10133" y="4573"/>
                      <a:pt x="10085" y="4513"/>
                    </a:cubicBezTo>
                    <a:cubicBezTo>
                      <a:pt x="10065" y="4479"/>
                      <a:pt x="10019" y="4460"/>
                      <a:pt x="9974" y="4460"/>
                    </a:cubicBezTo>
                    <a:cubicBezTo>
                      <a:pt x="9941" y="4460"/>
                      <a:pt x="9908" y="4470"/>
                      <a:pt x="9883" y="4489"/>
                    </a:cubicBezTo>
                    <a:lnTo>
                      <a:pt x="9585" y="4704"/>
                    </a:lnTo>
                    <a:lnTo>
                      <a:pt x="7252" y="1644"/>
                    </a:lnTo>
                    <a:lnTo>
                      <a:pt x="8585" y="775"/>
                    </a:lnTo>
                    <a:cubicBezTo>
                      <a:pt x="8657" y="739"/>
                      <a:pt x="8680" y="644"/>
                      <a:pt x="8633" y="572"/>
                    </a:cubicBezTo>
                    <a:cubicBezTo>
                      <a:pt x="8602" y="526"/>
                      <a:pt x="8556" y="500"/>
                      <a:pt x="8505" y="500"/>
                    </a:cubicBezTo>
                    <a:cubicBezTo>
                      <a:pt x="8478" y="500"/>
                      <a:pt x="8448" y="508"/>
                      <a:pt x="8418" y="525"/>
                    </a:cubicBezTo>
                    <a:lnTo>
                      <a:pt x="6954" y="1477"/>
                    </a:lnTo>
                    <a:cubicBezTo>
                      <a:pt x="6871" y="1525"/>
                      <a:pt x="6859" y="1632"/>
                      <a:pt x="6906" y="1680"/>
                    </a:cubicBezTo>
                    <a:lnTo>
                      <a:pt x="7168" y="2037"/>
                    </a:lnTo>
                    <a:lnTo>
                      <a:pt x="6978" y="2192"/>
                    </a:lnTo>
                    <a:lnTo>
                      <a:pt x="6216" y="1942"/>
                    </a:lnTo>
                    <a:cubicBezTo>
                      <a:pt x="6204" y="1942"/>
                      <a:pt x="6192" y="1918"/>
                      <a:pt x="6180" y="1918"/>
                    </a:cubicBezTo>
                    <a:lnTo>
                      <a:pt x="4430" y="1918"/>
                    </a:lnTo>
                    <a:cubicBezTo>
                      <a:pt x="4358" y="1918"/>
                      <a:pt x="4299" y="1965"/>
                      <a:pt x="4287" y="2037"/>
                    </a:cubicBezTo>
                    <a:lnTo>
                      <a:pt x="4180" y="2430"/>
                    </a:lnTo>
                    <a:lnTo>
                      <a:pt x="3930" y="2323"/>
                    </a:lnTo>
                    <a:cubicBezTo>
                      <a:pt x="3894" y="2311"/>
                      <a:pt x="3882" y="2311"/>
                      <a:pt x="3846" y="2311"/>
                    </a:cubicBezTo>
                    <a:lnTo>
                      <a:pt x="3168" y="2382"/>
                    </a:lnTo>
                    <a:lnTo>
                      <a:pt x="2930" y="2251"/>
                    </a:lnTo>
                    <a:lnTo>
                      <a:pt x="3156" y="1858"/>
                    </a:lnTo>
                    <a:cubicBezTo>
                      <a:pt x="3192" y="1787"/>
                      <a:pt x="3168" y="1703"/>
                      <a:pt x="3096" y="1656"/>
                    </a:cubicBezTo>
                    <a:lnTo>
                      <a:pt x="251" y="25"/>
                    </a:lnTo>
                    <a:cubicBezTo>
                      <a:pt x="226" y="8"/>
                      <a:pt x="199" y="0"/>
                      <a:pt x="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2946442" y="2015001"/>
                <a:ext cx="37525" cy="26799"/>
              </a:xfrm>
              <a:custGeom>
                <a:rect b="b" l="l" r="r" t="t"/>
                <a:pathLst>
                  <a:path extrusionOk="0" h="842" w="1179">
                    <a:moveTo>
                      <a:pt x="1011" y="1"/>
                    </a:moveTo>
                    <a:cubicBezTo>
                      <a:pt x="983" y="1"/>
                      <a:pt x="955" y="7"/>
                      <a:pt x="929" y="20"/>
                    </a:cubicBezTo>
                    <a:lnTo>
                      <a:pt x="96" y="556"/>
                    </a:lnTo>
                    <a:cubicBezTo>
                      <a:pt x="24" y="603"/>
                      <a:pt x="0" y="699"/>
                      <a:pt x="48" y="770"/>
                    </a:cubicBezTo>
                    <a:cubicBezTo>
                      <a:pt x="84" y="818"/>
                      <a:pt x="119" y="842"/>
                      <a:pt x="167" y="842"/>
                    </a:cubicBezTo>
                    <a:cubicBezTo>
                      <a:pt x="203" y="842"/>
                      <a:pt x="226" y="830"/>
                      <a:pt x="238" y="818"/>
                    </a:cubicBezTo>
                    <a:lnTo>
                      <a:pt x="1072" y="282"/>
                    </a:lnTo>
                    <a:cubicBezTo>
                      <a:pt x="1167" y="234"/>
                      <a:pt x="1179" y="127"/>
                      <a:pt x="1131" y="68"/>
                    </a:cubicBezTo>
                    <a:cubicBezTo>
                      <a:pt x="1108" y="22"/>
                      <a:pt x="1061" y="1"/>
                      <a:pt x="10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24" name="Google Shape;2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00" y="1045750"/>
            <a:ext cx="4057650" cy="37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7"/>
          <p:cNvSpPr/>
          <p:nvPr/>
        </p:nvSpPr>
        <p:spPr>
          <a:xfrm>
            <a:off x="589125" y="1483275"/>
            <a:ext cx="3212700" cy="4941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0.044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589125" y="2186325"/>
            <a:ext cx="731400" cy="4941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0.099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589125" y="2911075"/>
            <a:ext cx="656700" cy="4941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0.083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589125" y="3635825"/>
            <a:ext cx="656700" cy="4941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0.083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9" name="Google Shape;229;p17"/>
          <p:cNvSpPr txBox="1"/>
          <p:nvPr>
            <p:ph type="title"/>
          </p:nvPr>
        </p:nvSpPr>
        <p:spPr>
          <a:xfrm>
            <a:off x="634525" y="780225"/>
            <a:ext cx="36918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Feature Importance for houses valued higher or equal to 650k $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</a:t>
            </a:r>
            <a:r>
              <a:rPr lang="en"/>
              <a:t> Target: Luxury Properties</a:t>
            </a:r>
            <a:endParaRPr/>
          </a:p>
        </p:txBody>
      </p:sp>
      <p:sp>
        <p:nvSpPr>
          <p:cNvPr id="235" name="Google Shape;235;p18"/>
          <p:cNvSpPr txBox="1"/>
          <p:nvPr/>
        </p:nvSpPr>
        <p:spPr>
          <a:xfrm>
            <a:off x="6591708" y="1563638"/>
            <a:ext cx="1812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Large houses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5756011" y="1366025"/>
            <a:ext cx="719447" cy="719531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18"/>
          <p:cNvGrpSpPr/>
          <p:nvPr/>
        </p:nvGrpSpPr>
        <p:grpSpPr>
          <a:xfrm>
            <a:off x="8672475" y="1764178"/>
            <a:ext cx="402780" cy="341566"/>
            <a:chOff x="2661459" y="2015001"/>
            <a:chExt cx="322508" cy="273494"/>
          </a:xfrm>
        </p:grpSpPr>
        <p:sp>
          <p:nvSpPr>
            <p:cNvPr id="238" name="Google Shape;238;p18"/>
            <p:cNvSpPr/>
            <p:nvPr/>
          </p:nvSpPr>
          <p:spPr>
            <a:xfrm>
              <a:off x="2661459" y="2028878"/>
              <a:ext cx="322508" cy="259617"/>
            </a:xfrm>
            <a:custGeom>
              <a:rect b="b" l="l" r="r" t="t"/>
              <a:pathLst>
                <a:path extrusionOk="0" h="8157" w="10133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2946442" y="2015001"/>
              <a:ext cx="37525" cy="26799"/>
            </a:xfrm>
            <a:custGeom>
              <a:rect b="b" l="l" r="r" t="t"/>
              <a:pathLst>
                <a:path extrusionOk="0" h="842" w="1179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0" name="Google Shape;2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5" y="1171825"/>
            <a:ext cx="4946376" cy="342967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1" name="Google Shape;241;p18"/>
          <p:cNvSpPr txBox="1"/>
          <p:nvPr/>
        </p:nvSpPr>
        <p:spPr>
          <a:xfrm>
            <a:off x="6533950" y="2724488"/>
            <a:ext cx="19281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 depicted zip codes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6569983" y="3831461"/>
            <a:ext cx="1812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At the waterfront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5756011" y="2526894"/>
            <a:ext cx="719447" cy="719531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756011" y="3687732"/>
            <a:ext cx="719447" cy="719531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5929645" y="2700557"/>
            <a:ext cx="372159" cy="372159"/>
          </a:xfrm>
          <a:custGeom>
            <a:rect b="b" l="l" r="r" t="t"/>
            <a:pathLst>
              <a:path extrusionOk="0" h="11693" w="11693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5929645" y="3861420"/>
            <a:ext cx="372159" cy="372159"/>
          </a:xfrm>
          <a:custGeom>
            <a:rect b="b" l="l" r="r" t="t"/>
            <a:pathLst>
              <a:path extrusionOk="0" h="11693" w="11693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5929645" y="1560457"/>
            <a:ext cx="372159" cy="372159"/>
          </a:xfrm>
          <a:custGeom>
            <a:rect b="b" l="l" r="r" t="t"/>
            <a:pathLst>
              <a:path extrusionOk="0" h="11693" w="11693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/>
          <p:nvPr/>
        </p:nvSpPr>
        <p:spPr>
          <a:xfrm>
            <a:off x="2959475" y="1770400"/>
            <a:ext cx="759600" cy="2767500"/>
          </a:xfrm>
          <a:prstGeom prst="roundRect">
            <a:avLst>
              <a:gd fmla="val 1007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2209675" y="2481425"/>
            <a:ext cx="752400" cy="2056500"/>
          </a:xfrm>
          <a:prstGeom prst="roundRect">
            <a:avLst>
              <a:gd fmla="val 100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466300" y="3060925"/>
            <a:ext cx="752400" cy="1477200"/>
          </a:xfrm>
          <a:prstGeom prst="roundRect">
            <a:avLst>
              <a:gd fmla="val 100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715800" y="3691200"/>
            <a:ext cx="752400" cy="846900"/>
          </a:xfrm>
          <a:prstGeom prst="roundRect">
            <a:avLst>
              <a:gd fmla="val 100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04: Market entry</a:t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2959475" y="1763850"/>
            <a:ext cx="5339700" cy="615300"/>
          </a:xfrm>
          <a:prstGeom prst="rect">
            <a:avLst/>
          </a:prstGeom>
          <a:solidFill>
            <a:srgbClr val="98878F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 txBox="1"/>
          <p:nvPr/>
        </p:nvSpPr>
        <p:spPr>
          <a:xfrm>
            <a:off x="6172200" y="1830250"/>
            <a:ext cx="1569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Market entry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 flipH="1">
            <a:off x="2959050" y="1838507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Step 4</a:t>
            </a:r>
            <a:endParaRPr b="1" sz="1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2209675" y="2478825"/>
            <a:ext cx="6089400" cy="615300"/>
          </a:xfrm>
          <a:prstGeom prst="rect">
            <a:avLst/>
          </a:prstGeom>
          <a:solidFill>
            <a:srgbClr val="98878F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 txBox="1"/>
          <p:nvPr/>
        </p:nvSpPr>
        <p:spPr>
          <a:xfrm>
            <a:off x="4909225" y="2517200"/>
            <a:ext cx="2832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Gain advantageous insights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2" name="Google Shape;262;p19"/>
          <p:cNvSpPr txBox="1"/>
          <p:nvPr/>
        </p:nvSpPr>
        <p:spPr>
          <a:xfrm flipH="1">
            <a:off x="2208386" y="2554753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Step 3</a:t>
            </a:r>
            <a:endParaRPr b="1" sz="1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1468200" y="3198975"/>
            <a:ext cx="6831000" cy="615300"/>
          </a:xfrm>
          <a:prstGeom prst="rect">
            <a:avLst/>
          </a:prstGeom>
          <a:solidFill>
            <a:srgbClr val="98878F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5782450" y="3238175"/>
            <a:ext cx="19596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Create market model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5" name="Google Shape;265;p19"/>
          <p:cNvSpPr txBox="1"/>
          <p:nvPr/>
        </p:nvSpPr>
        <p:spPr>
          <a:xfrm flipH="1">
            <a:off x="1458338" y="3275750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Step 2</a:t>
            </a:r>
            <a:endParaRPr b="1" sz="1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722600" y="3925975"/>
            <a:ext cx="7576200" cy="615300"/>
          </a:xfrm>
          <a:prstGeom prst="rect">
            <a:avLst/>
          </a:prstGeom>
          <a:solidFill>
            <a:srgbClr val="98878F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 txBox="1"/>
          <p:nvPr/>
        </p:nvSpPr>
        <p:spPr>
          <a:xfrm>
            <a:off x="4610100" y="4248975"/>
            <a:ext cx="3132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6172200" y="3974177"/>
            <a:ext cx="1569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Study market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 flipH="1">
            <a:off x="690107" y="3977789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Step 1</a:t>
            </a:r>
            <a:endParaRPr b="1" sz="1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7972667" y="1763851"/>
            <a:ext cx="615212" cy="615296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7972667" y="2481413"/>
            <a:ext cx="615212" cy="615296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7972667" y="3202401"/>
            <a:ext cx="615212" cy="615296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7972667" y="3904438"/>
            <a:ext cx="615212" cy="615296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637" y="2618141"/>
            <a:ext cx="345275" cy="3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637" y="3338691"/>
            <a:ext cx="345275" cy="3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650" y="4056666"/>
            <a:ext cx="345275" cy="3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6823" y="1862148"/>
            <a:ext cx="406925" cy="40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9"/>
          <p:cNvSpPr txBox="1"/>
          <p:nvPr>
            <p:ph type="title"/>
          </p:nvPr>
        </p:nvSpPr>
        <p:spPr>
          <a:xfrm>
            <a:off x="250400" y="93967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Your move!</a:t>
            </a:r>
            <a:endParaRPr sz="2400"/>
          </a:p>
        </p:txBody>
      </p:sp>
      <p:cxnSp>
        <p:nvCxnSpPr>
          <p:cNvPr id="281" name="Google Shape;281;p19"/>
          <p:cNvCxnSpPr/>
          <p:nvPr/>
        </p:nvCxnSpPr>
        <p:spPr>
          <a:xfrm>
            <a:off x="2875250" y="894525"/>
            <a:ext cx="34398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all for your attention!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 successful expansion!</a:t>
            </a:r>
            <a:endParaRPr/>
          </a:p>
        </p:txBody>
      </p:sp>
      <p:sp>
        <p:nvSpPr>
          <p:cNvPr id="287" name="Google Shape;287;p20"/>
          <p:cNvSpPr txBox="1"/>
          <p:nvPr/>
        </p:nvSpPr>
        <p:spPr>
          <a:xfrm>
            <a:off x="3367800" y="2163900"/>
            <a:ext cx="2408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>
                <a:solidFill>
                  <a:schemeClr val="lt1"/>
                </a:solidFill>
                <a:highlight>
                  <a:schemeClr val="accent2"/>
                </a:highlight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TheAgency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2048250" y="3620675"/>
            <a:ext cx="50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Interested in specific graphs, explanations or insights, shoot me an email at: lucas.trost@TheAgency.com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etitive Business Strategies for 2022 Infographics by Slidesgo">
  <a:themeElements>
    <a:clrScheme name="Simple Light">
      <a:dk1>
        <a:srgbClr val="000000"/>
      </a:dk1>
      <a:lt1>
        <a:srgbClr val="FFFFFF"/>
      </a:lt1>
      <a:dk2>
        <a:srgbClr val="494E6B"/>
      </a:dk2>
      <a:lt2>
        <a:srgbClr val="98878F"/>
      </a:lt2>
      <a:accent1>
        <a:srgbClr val="985E6D"/>
      </a:accent1>
      <a:accent2>
        <a:srgbClr val="192231"/>
      </a:accent2>
      <a:accent3>
        <a:srgbClr val="E4D9DE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