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1D4D-4E2D-4E2B-A7AE-E038D83B2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5BE4C-9F2A-4A01-91E4-F99A6404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78269-F7D0-4FAF-9C60-89D4D764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60139-1F2D-420D-8F00-388679F9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383E0-0E03-41A2-BCA6-D167CDD2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4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9FE14-8F9D-49FB-921E-815372F6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DA08D6-5E6A-44BA-9C4C-4E48F6D0B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A92414-947C-4546-8BB0-0FA112F7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7F5233-F303-4920-B65A-0E7340D7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DB26A-7F67-4F62-AA34-D221642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3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F918BC-1BAE-459D-88E6-C04D38F57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D5CFE9-5CB8-4E03-B238-4B2F20FED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CADBA-F151-4094-BAD4-8DE591B2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893C2-7141-433B-B29B-A51361F3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FB9A5-E9E5-4871-9EAB-B60A7C93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19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91E42-2215-4D77-B6A8-43506E83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715EB-CD0D-4A46-8793-5AD145C7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EE27F-8F67-440A-AD2F-E7CFD7BB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1AAD6-B9E8-4F1F-8F5B-CE804FB9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1487E-1D51-4F99-ACBF-FE266124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0B2D7-BC4A-47EF-A041-DAF12813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E3890-9218-4523-9357-1ECF9F25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F4B95F-451B-4B7F-BB04-D3C59960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78CD9-655E-4883-9E23-00B59529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74325-6220-43E7-87F8-5EB0E5B4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94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0972E-08CB-4830-A9F2-C080A18A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1D301-D184-4E1D-A961-07E1E82DD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99615E-C65D-4929-801E-C4C108FC6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4ABCBE-11B5-438C-9CDE-AE534289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3B6408-7BF6-40F5-8039-183034EC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87B97E-99BF-4FD4-A535-0B675F04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925CE-9EDC-4E77-91B8-F34513EB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1B579-348A-4B41-89C0-17602C82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D9413C-28EB-43E1-B982-E9DC244A2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B7C27B-9318-449F-AE94-B08DA3989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03F7FB-AC90-47A3-BA61-9BBAD0BFC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BEB147-89D9-4161-BD65-869FA8B9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D43F9A-B8C7-4B73-A9E3-5DD2DC14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DE05DD-54F0-4A4F-B325-4C49C3CB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14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64E0-044C-47A3-9062-B2EDE829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FC041A-A349-4C6C-941F-A0D8AC6B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1E015D-142C-48C6-8489-7A0DDB2B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26F174-7EC9-49F3-BE3F-65643880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61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8B736D-1DC5-4F7B-8A04-4F7F4E24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F27E6A-621F-446E-92A1-B27EAA3A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248A89-9E3A-4A4A-94B3-F8D58012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27C5C-54D0-4CDD-B872-6C2DE19D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B99C1-B106-4CFB-B4DE-EC27BC58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16D7-2358-4C08-8450-7255C2740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75A12-40C8-4B3D-A517-3D6A74CB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A3FE2A-9B0E-4CFE-90B3-D071A4E6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FB24E-02DE-4E4F-A19F-A926ED4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7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E9CDD-992B-415F-BB70-FF5D3239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3F83F5-FFC2-40AA-9455-BF38B1C31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67954B-363B-4039-8BD2-845EEB1C4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537A9F-F24C-42BE-BA8F-3B7020CB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7FC78F-9741-4192-958E-BB403548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D9C6F1-29E5-409C-8A91-1F00B83A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6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35E7C9-F241-4E92-836E-3BF81C16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160B54-2F42-40ED-821A-EB4FC1C5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9DB38-9271-4967-97A7-D5E0481DC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64F6-3C49-449F-94E8-E767F8602727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57BB0-E7F3-4E95-910B-A87DDED6E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B6D95-637E-42F1-A1C7-F5D7B0165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C7AA-DC80-4F08-8C12-30197FAE44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0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A7C53F5-E74D-4915-9B8E-B43A18BB0955}"/>
              </a:ext>
            </a:extLst>
          </p:cNvPr>
          <p:cNvSpPr/>
          <p:nvPr/>
        </p:nvSpPr>
        <p:spPr>
          <a:xfrm>
            <a:off x="1340222" y="703730"/>
            <a:ext cx="1842247" cy="403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TORRE / BLOCO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E4B369-59E2-4020-9453-8B41FC0EDAF8}"/>
              </a:ext>
            </a:extLst>
          </p:cNvPr>
          <p:cNvSpPr/>
          <p:nvPr/>
        </p:nvSpPr>
        <p:spPr>
          <a:xfrm>
            <a:off x="4997823" y="703730"/>
            <a:ext cx="1842247" cy="403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UNIDADES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8FE256-31DC-4651-88BA-25401E0A511E}"/>
              </a:ext>
            </a:extLst>
          </p:cNvPr>
          <p:cNvSpPr/>
          <p:nvPr/>
        </p:nvSpPr>
        <p:spPr>
          <a:xfrm>
            <a:off x="8655424" y="703730"/>
            <a:ext cx="1842247" cy="403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DATAS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F7EE9B-F575-44EF-BA32-F7A258DEC19D}"/>
              </a:ext>
            </a:extLst>
          </p:cNvPr>
          <p:cNvSpPr txBox="1"/>
          <p:nvPr/>
        </p:nvSpPr>
        <p:spPr>
          <a:xfrm>
            <a:off x="739588" y="2017059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PERTUBAÇÃO DE SOSSEGO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FORA  DA VAGA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MUSICA ACIMA DO PERMITIDO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96DF162-909D-473F-85E4-A2A3F2385C32}"/>
              </a:ext>
            </a:extLst>
          </p:cNvPr>
          <p:cNvSpPr/>
          <p:nvPr/>
        </p:nvSpPr>
        <p:spPr>
          <a:xfrm>
            <a:off x="1506071" y="3899647"/>
            <a:ext cx="8511988" cy="2433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625F3F-E039-48FB-B6E0-6CBCBDEEEED5}"/>
              </a:ext>
            </a:extLst>
          </p:cNvPr>
          <p:cNvSpPr txBox="1"/>
          <p:nvPr/>
        </p:nvSpPr>
        <p:spPr>
          <a:xfrm>
            <a:off x="1734671" y="4101353"/>
            <a:ext cx="267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DESCREVE AO CORRENCIA: </a:t>
            </a:r>
          </a:p>
        </p:txBody>
      </p:sp>
    </p:spTree>
    <p:extLst>
      <p:ext uri="{BB962C8B-B14F-4D97-AF65-F5344CB8AC3E}">
        <p14:creationId xmlns:p14="http://schemas.microsoft.com/office/powerpoint/2010/main" val="841043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Teixeira de Carvalho</dc:creator>
  <cp:lastModifiedBy>Lucas Teixeira de Carvalho</cp:lastModifiedBy>
  <cp:revision>2</cp:revision>
  <dcterms:created xsi:type="dcterms:W3CDTF">2022-01-18T02:04:24Z</dcterms:created>
  <dcterms:modified xsi:type="dcterms:W3CDTF">2022-01-18T02:20:43Z</dcterms:modified>
</cp:coreProperties>
</file>