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60" r:id="rId3"/>
    <p:sldId id="257" r:id="rId4"/>
    <p:sldId id="256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6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5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69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67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44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2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6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5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5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0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6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7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6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9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12B04E-918D-4B47-9ECF-EB9A1A535A9F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2613-DE9E-433C-AA3C-22F69AD01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0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9420117">
            <a:off x="510644" y="2196853"/>
            <a:ext cx="9404723" cy="1400530"/>
          </a:xfrm>
        </p:spPr>
        <p:txBody>
          <a:bodyPr/>
          <a:lstStyle/>
          <a:p>
            <a:pPr algn="ctr"/>
            <a:r>
              <a:rPr lang="pt-BR" sz="9600" dirty="0">
                <a:latin typeface="Algerian" panose="04020705040A02060702" pitchFamily="82" charset="0"/>
              </a:rPr>
              <a:t>Post Your Brand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60412" y="448734"/>
            <a:ext cx="10009187" cy="99906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gency FB" panose="020B0503020202020204" pitchFamily="34" charset="0"/>
              </a:rPr>
              <a:t>PORQUE INVESTIR EM OUTDOOR</a:t>
            </a:r>
            <a:endParaRPr lang="pt-BR" sz="32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675745" y="2015066"/>
            <a:ext cx="7926388" cy="397086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  <a:t>É um meio que participa diretamente da paisagem urbana (e consequentemente no cotidiano das pessoas), e com as proporções ampliadas que possui, o outdoor está sempre diretamente relacionado com o conceito de impacto da comunicação.</a:t>
            </a:r>
            <a:b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  <a:t>O outdoor consegue comunicar uma mensagem de maneira praticamente instantânea. Através de uma colagem bem planejada, pode-se cobrir toda uma cidade do dia para a noite, aumentando-se ainda mais o já citado impacto da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1247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022601" y="1253067"/>
            <a:ext cx="6568546" cy="3329581"/>
          </a:xfrm>
        </p:spPr>
        <p:txBody>
          <a:bodyPr/>
          <a:lstStyle/>
          <a:p>
            <a:pPr algn="ctr"/>
            <a:r>
              <a:rPr lang="pt-BR" dirty="0" smtClean="0"/>
              <a:t>ANUNCIE AQUI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067" y="330200"/>
            <a:ext cx="7611532" cy="1947334"/>
          </a:xfrm>
        </p:spPr>
        <p:txBody>
          <a:bodyPr/>
          <a:lstStyle/>
          <a:p>
            <a:pPr algn="ctr"/>
            <a:r>
              <a:rPr lang="pt-BR" dirty="0" smtClean="0">
                <a:latin typeface="Algerian" panose="04020705040A02060702" pitchFamily="82" charset="0"/>
              </a:rPr>
              <a:t>COMO ANUNCIAR?</a:t>
            </a:r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52" y="2670705"/>
            <a:ext cx="2781829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879" y="237066"/>
            <a:ext cx="9755188" cy="591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Com a </a:t>
            </a:r>
            <a:r>
              <a:rPr lang="pt-BR" dirty="0">
                <a:latin typeface="Century Gothic" panose="020B0502020202020204" pitchFamily="34" charset="0"/>
              </a:rPr>
              <a:t>Post Your </a:t>
            </a:r>
            <a:r>
              <a:rPr lang="pt-BR" dirty="0" smtClean="0">
                <a:latin typeface="Century Gothic" panose="020B0502020202020204" pitchFamily="34" charset="0"/>
              </a:rPr>
              <a:t>Brand tudo fica mais fácil, e na comodidade de sua casa ou escritório.</a:t>
            </a:r>
          </a:p>
          <a:p>
            <a:pPr marL="0" indent="0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Century Gothic" panose="020B0502020202020204" pitchFamily="34" charset="0"/>
              </a:rPr>
              <a:t>O</a:t>
            </a:r>
            <a:r>
              <a:rPr lang="pt-BR" dirty="0" smtClean="0">
                <a:latin typeface="Century Gothic" panose="020B0502020202020204" pitchFamily="34" charset="0"/>
              </a:rPr>
              <a:t>que é?</a:t>
            </a:r>
          </a:p>
          <a:p>
            <a:pPr marL="0" indent="0">
              <a:buNone/>
            </a:pPr>
            <a:r>
              <a:rPr lang="pt-BR" dirty="0">
                <a:latin typeface="Century Gothic" panose="020B0502020202020204" pitchFamily="34" charset="0"/>
              </a:rPr>
              <a:t>Um site e </a:t>
            </a:r>
            <a:r>
              <a:rPr lang="pt-BR" dirty="0" err="1">
                <a:latin typeface="Century Gothic" panose="020B0502020202020204" pitchFamily="34" charset="0"/>
              </a:rPr>
              <a:t>app</a:t>
            </a:r>
            <a:r>
              <a:rPr lang="pt-BR" dirty="0">
                <a:latin typeface="Century Gothic" panose="020B0502020202020204" pitchFamily="34" charset="0"/>
              </a:rPr>
              <a:t> que trás para você a melhor plataforma de negociações para </a:t>
            </a:r>
            <a:r>
              <a:rPr lang="pt-BR" dirty="0" smtClean="0">
                <a:latin typeface="Century Gothic" panose="020B0502020202020204" pitchFamily="34" charset="0"/>
              </a:rPr>
              <a:t>Marketing em </a:t>
            </a:r>
            <a:r>
              <a:rPr lang="pt-BR" dirty="0" err="1" smtClean="0">
                <a:latin typeface="Century Gothic" panose="020B0502020202020204" pitchFamily="34" charset="0"/>
              </a:rPr>
              <a:t>Outdoores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pt-BR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Oque os Anunciantes cadastrados podem fazer.</a:t>
            </a:r>
          </a:p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Anunciar seu outdoor, receber pagamentos online,</a:t>
            </a:r>
          </a:p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Negociar diretamente com o cliente...</a:t>
            </a:r>
          </a:p>
          <a:p>
            <a:pPr marL="0" indent="0">
              <a:buNone/>
            </a:pPr>
            <a:endParaRPr lang="pt-BR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Oque o Cliente Poderá fazer</a:t>
            </a:r>
          </a:p>
          <a:p>
            <a:pPr marL="0" indent="0">
              <a:buNone/>
            </a:pPr>
            <a:r>
              <a:rPr lang="pt-BR" dirty="0" smtClean="0">
                <a:latin typeface="Century Gothic" panose="020B0502020202020204" pitchFamily="34" charset="0"/>
              </a:rPr>
              <a:t>Ver fotos, valores, localização fechar contrato fazendo o pagamento online, ter acesso a tempos de contrato vinculado a cada outdoor...</a:t>
            </a:r>
          </a:p>
        </p:txBody>
      </p:sp>
    </p:spTree>
    <p:extLst>
      <p:ext uri="{BB962C8B-B14F-4D97-AF65-F5344CB8AC3E}">
        <p14:creationId xmlns:p14="http://schemas.microsoft.com/office/powerpoint/2010/main" val="15235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Custo:</a:t>
            </a:r>
          </a:p>
          <a:p>
            <a:r>
              <a:rPr lang="pt-BR" dirty="0" smtClean="0"/>
              <a:t>Desenvolver site e </a:t>
            </a:r>
            <a:r>
              <a:rPr lang="pt-BR" dirty="0" err="1" smtClean="0"/>
              <a:t>App</a:t>
            </a:r>
            <a:r>
              <a:rPr lang="pt-BR" dirty="0" smtClean="0"/>
              <a:t>: R$ 12.000,00</a:t>
            </a:r>
          </a:p>
          <a:p>
            <a:r>
              <a:rPr lang="pt-BR" dirty="0" smtClean="0"/>
              <a:t>Marketing: R$ 2.000,00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22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Ideias para lucrar</a:t>
            </a:r>
          </a:p>
          <a:p>
            <a:r>
              <a:rPr lang="pt-BR" dirty="0" smtClean="0"/>
              <a:t>Grátis por 40 Dias 15 anúncios</a:t>
            </a:r>
          </a:p>
          <a:p>
            <a:endParaRPr lang="pt-BR" dirty="0"/>
          </a:p>
          <a:p>
            <a:r>
              <a:rPr lang="pt-BR" dirty="0" smtClean="0"/>
              <a:t>Planos anunciante R$35,00 mensais para 12 anúncios + R$ 13,00 por venda tempo de contrato mínimo 2 meses.</a:t>
            </a:r>
          </a:p>
          <a:p>
            <a:endParaRPr lang="pt-BR" dirty="0" smtClean="0"/>
          </a:p>
          <a:p>
            <a:r>
              <a:rPr lang="pt-BR" dirty="0" smtClean="0"/>
              <a:t>R$55,00</a:t>
            </a:r>
            <a:r>
              <a:rPr lang="pt-BR" dirty="0"/>
              <a:t> mensais para 40 anúncios</a:t>
            </a:r>
            <a:r>
              <a:rPr lang="pt-BR" dirty="0" smtClean="0"/>
              <a:t> + 15R$ por venda. Tempo mínimo de contrato 5 meses.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1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204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Agency FB</vt:lpstr>
      <vt:lpstr>Algerian</vt:lpstr>
      <vt:lpstr>Arial</vt:lpstr>
      <vt:lpstr>Century Gothic</vt:lpstr>
      <vt:lpstr>Wingdings 3</vt:lpstr>
      <vt:lpstr>Íon</vt:lpstr>
      <vt:lpstr>Post Your Brand  </vt:lpstr>
      <vt:lpstr>PORQUE INVESTIR EM OUTDOOR</vt:lpstr>
      <vt:lpstr>ANUNCIE AQUI</vt:lpstr>
      <vt:lpstr>COMO ANUNCIAR?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..</dc:creator>
  <cp:lastModifiedBy>lucas ..</cp:lastModifiedBy>
  <cp:revision>14</cp:revision>
  <dcterms:created xsi:type="dcterms:W3CDTF">2018-11-19T08:45:02Z</dcterms:created>
  <dcterms:modified xsi:type="dcterms:W3CDTF">2018-11-19T21:45:44Z</dcterms:modified>
</cp:coreProperties>
</file>