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5" r:id="rId4"/>
    <p:sldId id="266" r:id="rId5"/>
    <p:sldId id="267" r:id="rId6"/>
    <p:sldId id="268" r:id="rId7"/>
    <p:sldId id="257" r:id="rId8"/>
    <p:sldId id="259" r:id="rId9"/>
    <p:sldId id="264" r:id="rId10"/>
    <p:sldId id="262" r:id="rId11"/>
    <p:sldId id="263" r:id="rId12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94716"/>
  </p:normalViewPr>
  <p:slideViewPr>
    <p:cSldViewPr>
      <p:cViewPr varScale="1">
        <p:scale>
          <a:sx n="108" d="100"/>
          <a:sy n="108" d="100"/>
        </p:scale>
        <p:origin x="170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3AB8D-1B73-EC4A-8FD0-37A7ECF99A4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1568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52E32-D1F7-474D-8AC2-AEA54EC5FBC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0775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BEC2FF-309D-184D-93E5-C92CFB47C76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163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567A2-C59A-F745-AB01-72367F71A4E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94237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BE4E0-4454-0247-A5ED-06D237A0B1F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7433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13CD7-1C6B-7140-9790-060193F995C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255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6F99D-83D4-554D-85D8-81492DAF0BF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6570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21B3F-FC0B-134A-AFA8-B6B2CC7F6E2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74604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E0A73-78BB-8E41-A238-5297AA406F9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28032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A703B-3141-4F42-99E1-1FCE5DE65BC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5659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4ABA2A-87F0-9541-BFEE-8D0F9E596A6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744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5345EEB-B83A-7C42-8921-4025BBE3396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pt-BR" sz="4400" dirty="0"/>
              <a:t>Sales </a:t>
            </a:r>
            <a:r>
              <a:rPr lang="pt-BR" sz="4400" dirty="0" err="1"/>
              <a:t>Representative</a:t>
            </a:r>
            <a:br>
              <a:rPr lang="pt-BR" altLang="pt-BR" sz="4400" dirty="0"/>
            </a:br>
            <a:r>
              <a:rPr lang="pt-BR" sz="4400" dirty="0" err="1"/>
              <a:t>Representative</a:t>
            </a:r>
            <a:r>
              <a:rPr lang="pt-BR" sz="4400" dirty="0"/>
              <a:t> world </a:t>
            </a:r>
            <a:endParaRPr lang="pt-BR" altLang="pt-BR" sz="44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8763" y="5373688"/>
            <a:ext cx="6400800" cy="1752600"/>
          </a:xfrm>
        </p:spPr>
        <p:txBody>
          <a:bodyPr/>
          <a:lstStyle/>
          <a:p>
            <a:pPr algn="l" eaLnBrk="1" hangingPunct="1"/>
            <a:r>
              <a:rPr lang="pt-BR" altLang="pt-BR" sz="2000" dirty="0" err="1"/>
              <a:t>Alunos:Lucas</a:t>
            </a:r>
            <a:r>
              <a:rPr lang="pt-BR" altLang="pt-BR" sz="2000" dirty="0"/>
              <a:t> </a:t>
            </a:r>
            <a:r>
              <a:rPr lang="pt-BR" altLang="pt-BR" sz="2000" dirty="0" err="1"/>
              <a:t>Vanelli</a:t>
            </a:r>
            <a:r>
              <a:rPr lang="pt-BR" altLang="pt-BR" sz="2000" dirty="0"/>
              <a:t> dos Santos</a:t>
            </a:r>
          </a:p>
          <a:p>
            <a:pPr algn="l" eaLnBrk="1" hangingPunct="1"/>
            <a:r>
              <a:rPr lang="pt-BR" altLang="pt-BR" sz="2000" dirty="0"/>
              <a:t>         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Dificuldades encontradas </a:t>
            </a:r>
            <a:br>
              <a:rPr lang="pt-BR" dirty="0"/>
            </a:br>
            <a:r>
              <a:rPr lang="pt-BR" dirty="0"/>
              <a:t>até aqui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Dificuldade na geração das telas no browser via </a:t>
            </a:r>
            <a:r>
              <a:rPr lang="pt-BR" dirty="0" err="1"/>
              <a:t>AjaxSwing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4097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Estratégias para </a:t>
            </a:r>
            <a:br>
              <a:rPr lang="pt-BR" dirty="0"/>
            </a:br>
            <a:r>
              <a:rPr lang="pt-BR" dirty="0"/>
              <a:t>superação das dificuldades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286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das telas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9" name="Picture 5" descr="C:\Users\lucas\Desktop\log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693" y="2411394"/>
            <a:ext cx="352425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903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das telas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050" name="Picture 2" descr="C:\Users\lucas\Desktop\produd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276872"/>
            <a:ext cx="5313502" cy="277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866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das telas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3074" name="Picture 2" descr="C:\Users\lucas\Desktop\parcela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772816"/>
            <a:ext cx="4886325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081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das telas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122" name="Picture 2" descr="C:\Users\lucas\Desktop\clien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72816"/>
            <a:ext cx="6361311" cy="4158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601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das telas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098" name="Picture 2" descr="C:\Users\lucas\Desktop\forneced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556792"/>
            <a:ext cx="5760640" cy="436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052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x-none"/>
              <a:t>Requisitos funcionais</a:t>
            </a:r>
          </a:p>
        </p:txBody>
      </p:sp>
      <p:sp>
        <p:nvSpPr>
          <p:cNvPr id="307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x-none" sz="2000" dirty="0"/>
              <a:t>RF 01 - </a:t>
            </a:r>
            <a:r>
              <a:rPr lang="pt-BR" sz="2000" i="1" dirty="0"/>
              <a:t>O sistema deve permitir o cadastro de Produtos</a:t>
            </a:r>
            <a:r>
              <a:rPr lang="pt-BR" altLang="x-none" sz="2000" dirty="0"/>
              <a:t>;</a:t>
            </a:r>
          </a:p>
          <a:p>
            <a:pPr eaLnBrk="1" hangingPunct="1"/>
            <a:r>
              <a:rPr lang="pt-BR" altLang="x-none" sz="2000" dirty="0"/>
              <a:t>RF 02 - </a:t>
            </a:r>
            <a:r>
              <a:rPr lang="pt-BR" sz="2000" i="1" dirty="0"/>
              <a:t>O sistema deve permitir o cadastro de clientes</a:t>
            </a:r>
            <a:r>
              <a:rPr lang="pt-BR" altLang="x-none" sz="2000" dirty="0"/>
              <a:t>;</a:t>
            </a:r>
          </a:p>
          <a:p>
            <a:pPr eaLnBrk="1" hangingPunct="1"/>
            <a:r>
              <a:rPr lang="pt-BR" altLang="x-none" sz="2000" dirty="0"/>
              <a:t>RF 03 - </a:t>
            </a:r>
            <a:r>
              <a:rPr lang="pt-BR" sz="2000" i="1" dirty="0"/>
              <a:t>O sistema deve permitir o cadastro de usuários.</a:t>
            </a:r>
          </a:p>
          <a:p>
            <a:pPr eaLnBrk="1" hangingPunct="1"/>
            <a:r>
              <a:rPr lang="pt-BR" altLang="x-none" sz="2000" dirty="0"/>
              <a:t>RF 04 - </a:t>
            </a:r>
            <a:r>
              <a:rPr lang="pt-BR" sz="2000" i="1" dirty="0"/>
              <a:t>O sistema deve permitir realizar venda</a:t>
            </a:r>
            <a:r>
              <a:rPr lang="pt-BR" altLang="x-none" sz="2000" dirty="0"/>
              <a:t>;</a:t>
            </a:r>
          </a:p>
          <a:p>
            <a:pPr eaLnBrk="1" hangingPunct="1"/>
            <a:r>
              <a:rPr lang="pt-BR" altLang="x-none" sz="2000" dirty="0"/>
              <a:t>RF 05 - </a:t>
            </a:r>
            <a:r>
              <a:rPr lang="pt-BR" sz="2000" i="1" dirty="0"/>
              <a:t>O sistema deve permitir gerar parcelas.</a:t>
            </a:r>
          </a:p>
          <a:p>
            <a:pPr lvl="1" eaLnBrk="1" hangingPunct="1"/>
            <a:r>
              <a:rPr lang="pt-BR" altLang="x-none" sz="1600" dirty="0"/>
              <a:t>Conforme cronograma ainda não chegamos nesta etapa;</a:t>
            </a:r>
            <a:endParaRPr lang="pt-BR" sz="1600" i="1" dirty="0"/>
          </a:p>
          <a:p>
            <a:pPr eaLnBrk="1" hangingPunct="1"/>
            <a:r>
              <a:rPr lang="pt-BR" sz="2000" i="1" dirty="0"/>
              <a:t>RF08 - O sistema deve permitir o cadastro de Pedido.</a:t>
            </a:r>
          </a:p>
          <a:p>
            <a:pPr eaLnBrk="1" hangingPunct="1"/>
            <a:r>
              <a:rPr lang="pt-BR" sz="2000" i="1" dirty="0"/>
              <a:t>RF06 - O sistema deve permitir geração de relatórios das vendas.</a:t>
            </a:r>
          </a:p>
          <a:p>
            <a:pPr marL="342900" lvl="1" indent="-342900" eaLnBrk="1" hangingPunct="1">
              <a:buFontTx/>
              <a:buChar char="•"/>
            </a:pPr>
            <a:r>
              <a:rPr lang="pt-BR" altLang="x-none" sz="1200" dirty="0"/>
              <a:t>Conforme cronograma ainda não chegamos nesta etapa;</a:t>
            </a:r>
          </a:p>
          <a:p>
            <a:pPr eaLnBrk="1" hangingPunct="1"/>
            <a:r>
              <a:rPr lang="pt-BR" altLang="x-none" sz="400" dirty="0"/>
              <a:t>;</a:t>
            </a:r>
            <a:endParaRPr lang="pt-BR" sz="1200" i="1" dirty="0"/>
          </a:p>
          <a:p>
            <a:pPr eaLnBrk="1" hangingPunct="1"/>
            <a:r>
              <a:rPr lang="pt-BR" sz="2000" i="1" dirty="0"/>
              <a:t>RF07 - O sistema deve </a:t>
            </a:r>
            <a:r>
              <a:rPr lang="pt-BR" sz="2000" i="1" u="sng" dirty="0"/>
              <a:t>permitir</a:t>
            </a:r>
            <a:r>
              <a:rPr lang="pt-BR" sz="2000" i="1" dirty="0"/>
              <a:t> enviar relatórios por e-mail.</a:t>
            </a:r>
          </a:p>
          <a:p>
            <a:pPr marL="342900" lvl="1" indent="-342900" eaLnBrk="1" hangingPunct="1">
              <a:buFontTx/>
              <a:buChar char="•"/>
            </a:pPr>
            <a:r>
              <a:rPr lang="pt-BR" altLang="x-none" sz="1200" dirty="0"/>
              <a:t>Conforme cronograma ainda não chegamos nesta etapa;</a:t>
            </a:r>
            <a:endParaRPr lang="pt-BR" sz="2000"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8229600" cy="1143000"/>
          </a:xfrm>
        </p:spPr>
        <p:txBody>
          <a:bodyPr/>
          <a:lstStyle/>
          <a:p>
            <a:pPr eaLnBrk="1" hangingPunct="1"/>
            <a:r>
              <a:rPr lang="pt-BR" altLang="x-none" dirty="0"/>
              <a:t>Requisitos não funcionais</a:t>
            </a: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x-none" sz="2000" dirty="0"/>
              <a:t>RNF 01 - O aplicativo deve ser desenvolvido em </a:t>
            </a:r>
            <a:r>
              <a:rPr lang="pt-BR" altLang="x-none" sz="2000" dirty="0" err="1"/>
              <a:t>java</a:t>
            </a:r>
            <a:r>
              <a:rPr lang="pt-BR" altLang="x-none" sz="2000" dirty="0"/>
              <a:t>;</a:t>
            </a:r>
          </a:p>
          <a:p>
            <a:pPr lvl="1" eaLnBrk="1" hangingPunct="1">
              <a:buFont typeface="Courier New" charset="0"/>
              <a:buChar char="o"/>
            </a:pPr>
            <a:r>
              <a:rPr lang="pt-BR" altLang="x-none" sz="1600" dirty="0">
                <a:solidFill>
                  <a:srgbClr val="FF0000"/>
                </a:solidFill>
              </a:rPr>
              <a:t>Em desenvolvimento;</a:t>
            </a:r>
          </a:p>
          <a:p>
            <a:pPr eaLnBrk="1" hangingPunct="1"/>
            <a:r>
              <a:rPr lang="pt-BR" altLang="x-none" sz="2000" dirty="0"/>
              <a:t>RNF 02 - O aplicativo deve gerar relatórios em </a:t>
            </a:r>
            <a:r>
              <a:rPr lang="pt-BR" altLang="x-none" sz="2000" dirty="0" err="1"/>
              <a:t>jasper</a:t>
            </a:r>
            <a:r>
              <a:rPr lang="pt-BR" altLang="x-none" sz="2000" dirty="0"/>
              <a:t> </a:t>
            </a:r>
            <a:r>
              <a:rPr lang="pt-BR" altLang="x-none" sz="2000" dirty="0" err="1"/>
              <a:t>reports</a:t>
            </a:r>
            <a:r>
              <a:rPr lang="pt-BR" altLang="x-none" sz="2000" dirty="0"/>
              <a:t>;  </a:t>
            </a:r>
          </a:p>
          <a:p>
            <a:pPr marL="0" indent="0" eaLnBrk="1" hangingPunct="1">
              <a:buNone/>
            </a:pPr>
            <a:r>
              <a:rPr lang="pt-BR" altLang="x-none" sz="2000" dirty="0">
                <a:solidFill>
                  <a:srgbClr val="FF0000"/>
                </a:solidFill>
              </a:rPr>
              <a:t>	</a:t>
            </a:r>
            <a:r>
              <a:rPr lang="pt-BR" altLang="x-none" sz="1600" dirty="0">
                <a:solidFill>
                  <a:srgbClr val="FF0000"/>
                </a:solidFill>
              </a:rPr>
              <a:t>Ainda não cheguei nessa parte</a:t>
            </a:r>
            <a:endParaRPr lang="pt-BR" altLang="x-none" sz="1600" dirty="0"/>
          </a:p>
          <a:p>
            <a:pPr eaLnBrk="1" hangingPunct="1"/>
            <a:r>
              <a:rPr lang="pt-BR" altLang="x-none" sz="2000" dirty="0"/>
              <a:t>RNF 02 - O aplicativo deve ser web;</a:t>
            </a:r>
          </a:p>
          <a:p>
            <a:pPr lvl="1" eaLnBrk="1" hangingPunct="1"/>
            <a:r>
              <a:rPr lang="pt-BR" altLang="x-none" sz="1600" dirty="0">
                <a:solidFill>
                  <a:srgbClr val="FF0000"/>
                </a:solidFill>
              </a:rPr>
              <a:t>Ainda não cheguei nessa parte</a:t>
            </a:r>
          </a:p>
          <a:p>
            <a:pPr marL="457200" lvl="1" indent="0" eaLnBrk="1" hangingPunct="1">
              <a:buNone/>
            </a:pPr>
            <a:endParaRPr lang="pt-BR" altLang="x-none" sz="1600" dirty="0">
              <a:solidFill>
                <a:srgbClr val="FF0000"/>
              </a:solidFill>
            </a:endParaRPr>
          </a:p>
          <a:p>
            <a:pPr lvl="1" eaLnBrk="1" hangingPunct="1"/>
            <a:endParaRPr lang="pt-BR" altLang="x-none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1835696" y="274638"/>
            <a:ext cx="6851104" cy="1143000"/>
          </a:xfrm>
        </p:spPr>
        <p:txBody>
          <a:bodyPr/>
          <a:lstStyle/>
          <a:p>
            <a:pPr eaLnBrk="1" hangingPunct="1"/>
            <a:r>
              <a:rPr lang="pt-BR" altLang="x-none" dirty="0"/>
              <a:t>Cronograma</a:t>
            </a: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x-none" sz="2000" dirty="0"/>
              <a:t>Etapa 1</a:t>
            </a:r>
          </a:p>
          <a:p>
            <a:pPr lvl="1" eaLnBrk="1" hangingPunct="1">
              <a:buFont typeface="Courier New" charset="0"/>
              <a:buChar char="o"/>
            </a:pPr>
            <a:r>
              <a:rPr lang="pt-BR" altLang="x-none" sz="1600" dirty="0">
                <a:solidFill>
                  <a:srgbClr val="FF0000"/>
                </a:solidFill>
              </a:rPr>
              <a:t>Previsto</a:t>
            </a:r>
          </a:p>
          <a:p>
            <a:pPr lvl="1" eaLnBrk="1" hangingPunct="1">
              <a:buFont typeface="Courier New" charset="0"/>
              <a:buChar char="o"/>
            </a:pPr>
            <a:r>
              <a:rPr lang="pt-BR" altLang="x-none" sz="1600" dirty="0">
                <a:solidFill>
                  <a:srgbClr val="FF0000"/>
                </a:solidFill>
              </a:rPr>
              <a:t>realizado</a:t>
            </a:r>
          </a:p>
          <a:p>
            <a:pPr eaLnBrk="1" hangingPunct="1"/>
            <a:r>
              <a:rPr lang="pt-BR" altLang="x-none" sz="2000" dirty="0"/>
              <a:t>Etapa 2</a:t>
            </a:r>
          </a:p>
          <a:p>
            <a:pPr lvl="1" eaLnBrk="1" hangingPunct="1">
              <a:buFont typeface="Courier New" charset="0"/>
              <a:buChar char="o"/>
            </a:pPr>
            <a:r>
              <a:rPr lang="pt-BR" altLang="x-none" sz="1600" dirty="0">
                <a:solidFill>
                  <a:srgbClr val="FF0000"/>
                </a:solidFill>
              </a:rPr>
              <a:t>Previsto</a:t>
            </a:r>
          </a:p>
          <a:p>
            <a:pPr lvl="1" eaLnBrk="1" hangingPunct="1">
              <a:buFont typeface="Courier New" charset="0"/>
              <a:buChar char="o"/>
            </a:pPr>
            <a:r>
              <a:rPr lang="pt-BR" altLang="x-none" sz="1600" dirty="0">
                <a:solidFill>
                  <a:srgbClr val="FF0000"/>
                </a:solidFill>
              </a:rPr>
              <a:t>realizado</a:t>
            </a:r>
          </a:p>
        </p:txBody>
      </p:sp>
    </p:spTree>
    <p:extLst>
      <p:ext uri="{BB962C8B-B14F-4D97-AF65-F5344CB8AC3E}">
        <p14:creationId xmlns:p14="http://schemas.microsoft.com/office/powerpoint/2010/main" val="1985144808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193</Words>
  <Application>Microsoft Office PowerPoint</Application>
  <PresentationFormat>Apresentação na tela (4:3)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Arial</vt:lpstr>
      <vt:lpstr>Courier New</vt:lpstr>
      <vt:lpstr>Design padrão</vt:lpstr>
      <vt:lpstr>Sales Representative Representative world </vt:lpstr>
      <vt:lpstr>Projeto das telas</vt:lpstr>
      <vt:lpstr>Projeto das telas</vt:lpstr>
      <vt:lpstr>Projeto das telas</vt:lpstr>
      <vt:lpstr>Projeto das telas</vt:lpstr>
      <vt:lpstr>Projeto das telas</vt:lpstr>
      <vt:lpstr>Requisitos funcionais</vt:lpstr>
      <vt:lpstr>Requisitos não funcionais</vt:lpstr>
      <vt:lpstr>Cronograma</vt:lpstr>
      <vt:lpstr>Dificuldades encontradas  até aqui</vt:lpstr>
      <vt:lpstr>Estratégias para  superação das dificuldades</vt:lpstr>
    </vt:vector>
  </TitlesOfParts>
  <Company>FURB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Seção de Apoio ao Usuário</dc:creator>
  <cp:lastModifiedBy>Lucas Vanelli dos Santos</cp:lastModifiedBy>
  <cp:revision>17</cp:revision>
  <dcterms:created xsi:type="dcterms:W3CDTF">2012-05-08T00:10:24Z</dcterms:created>
  <dcterms:modified xsi:type="dcterms:W3CDTF">2018-05-10T23:09:14Z</dcterms:modified>
</cp:coreProperties>
</file>