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56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41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6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5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3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3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2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9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67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58C3-2FF7-425B-A3CF-3087C3846CF7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152B-C7B5-4CC4-B507-D43751866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Sales </a:t>
            </a:r>
            <a:r>
              <a:rPr lang="pt-BR" dirty="0" err="1" smtClean="0"/>
              <a:t>Representative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Lucas </a:t>
            </a:r>
            <a:r>
              <a:rPr lang="pt-BR" dirty="0" err="1"/>
              <a:t>V</a:t>
            </a:r>
            <a:r>
              <a:rPr lang="pt-BR" dirty="0" err="1" smtClean="0"/>
              <a:t>anelli</a:t>
            </a:r>
            <a:r>
              <a:rPr lang="pt-BR" dirty="0" smtClean="0"/>
              <a:t> dos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lucas\Desktop\imagem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5" y="1600200"/>
            <a:ext cx="770064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clientes</a:t>
            </a:r>
            <a:endParaRPr lang="pt-BR" dirty="0"/>
          </a:p>
        </p:txBody>
      </p:sp>
      <p:pic>
        <p:nvPicPr>
          <p:cNvPr id="3074" name="Picture 2" descr="C:\Users\lucas\Desktop\imagem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8" y="1600200"/>
            <a:ext cx="81123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fornecedor</a:t>
            </a:r>
            <a:endParaRPr lang="pt-BR" dirty="0"/>
          </a:p>
        </p:txBody>
      </p:sp>
      <p:pic>
        <p:nvPicPr>
          <p:cNvPr id="4098" name="Picture 2" descr="C:\Users\lucas\Desktop\imgem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31" y="1600200"/>
            <a:ext cx="58043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produtos</a:t>
            </a:r>
            <a:endParaRPr lang="pt-BR" dirty="0"/>
          </a:p>
        </p:txBody>
      </p:sp>
      <p:pic>
        <p:nvPicPr>
          <p:cNvPr id="5122" name="Picture 2" descr="C:\Users\lucas\Desktop\imagem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68" y="1824547"/>
            <a:ext cx="7078063" cy="40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Módulo de vendas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6146" name="Picture 2" descr="C:\Users\lucas\Desktop\imgem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02" y="1600200"/>
            <a:ext cx="575619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do usuário</a:t>
            </a:r>
            <a:endParaRPr lang="pt-BR" dirty="0"/>
          </a:p>
        </p:txBody>
      </p:sp>
      <p:pic>
        <p:nvPicPr>
          <p:cNvPr id="7170" name="Picture 2" descr="C:\Users\lucas\Desktop\imagem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54" y="1981731"/>
            <a:ext cx="4410691" cy="376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3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 de parcelas</a:t>
            </a:r>
            <a:endParaRPr lang="pt-BR" dirty="0"/>
          </a:p>
        </p:txBody>
      </p:sp>
      <p:pic>
        <p:nvPicPr>
          <p:cNvPr id="8194" name="Picture 2" descr="C:\Users\lucas\Desktop\imagem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18" y="1762626"/>
            <a:ext cx="4220164" cy="42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7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Apresentação na tela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Sales Representative</vt:lpstr>
      <vt:lpstr>Apresentação do PowerPoint</vt:lpstr>
      <vt:lpstr>Cadastro de clientes</vt:lpstr>
      <vt:lpstr>Cadastro de fornecedor</vt:lpstr>
      <vt:lpstr>Cadastro de produtos</vt:lpstr>
      <vt:lpstr>Módulo de vendas </vt:lpstr>
      <vt:lpstr>Cadastro do usuário</vt:lpstr>
      <vt:lpstr>Baixa de parcelas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Representative</dc:title>
  <dc:creator>lucas</dc:creator>
  <cp:lastModifiedBy>lucas</cp:lastModifiedBy>
  <cp:revision>2</cp:revision>
  <dcterms:created xsi:type="dcterms:W3CDTF">2018-07-05T21:10:04Z</dcterms:created>
  <dcterms:modified xsi:type="dcterms:W3CDTF">2018-07-05T21:28:24Z</dcterms:modified>
</cp:coreProperties>
</file>