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7" r:id="rId8"/>
    <p:sldId id="261" r:id="rId9"/>
    <p:sldId id="269" r:id="rId10"/>
    <p:sldId id="270" r:id="rId11"/>
    <p:sldId id="263" r:id="rId12"/>
    <p:sldId id="264" r:id="rId13"/>
    <p:sldId id="262" r:id="rId14"/>
    <p:sldId id="27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7"/>
    <a:srgbClr val="E3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14D9C-DA40-465F-8676-C8C89C1CC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 cap="small" baseline="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B44708-C82D-40DC-BEF5-4881E08B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DA7F5B-BD27-4867-856E-B800711DD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" y="92360"/>
            <a:ext cx="1800000" cy="11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24AE-DCB2-467A-8AE3-1D879D1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5CE75-7D72-408C-B31C-3D8FAA7F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6D9BF-F5A8-493C-B70A-4A76D9E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D89621-43A7-4944-BD4D-21AF8747187E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D3BA6-62A2-48CA-A6B4-7A4708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8200" y="6035966"/>
            <a:ext cx="8497320" cy="32008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B973-9B38-4412-A8E5-06B5D7E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73483"/>
            <a:ext cx="56388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6B1E2D7-F857-49D0-8A34-1AE51702318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9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24AE-DCB2-467A-8AE3-1D879D1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5CE75-7D72-408C-B31C-3D8FAA7F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56D9BF-F5A8-493C-B70A-4A76D9E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D89621-43A7-4944-BD4D-21AF8747187E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D3BA6-62A2-48CA-A6B4-7A4708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8200" y="6035966"/>
            <a:ext cx="8497320" cy="32008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B973-9B38-4412-A8E5-06B5D7E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173483"/>
            <a:ext cx="56388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6B1E2D7-F857-49D0-8A34-1AE51702318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C3F390-D09D-45BE-87CA-63FA466B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CC50A-BEC5-450D-92FA-3A99B4AD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1111BD-5466-40F7-99DA-80C49A91B5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35966"/>
            <a:ext cx="1080000" cy="68550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0CA7592-86B4-4259-84A1-2FDAD8C91B57}"/>
              </a:ext>
            </a:extLst>
          </p:cNvPr>
          <p:cNvCxnSpPr>
            <a:cxnSpLocks/>
          </p:cNvCxnSpPr>
          <p:nvPr userDrawn="1"/>
        </p:nvCxnSpPr>
        <p:spPr>
          <a:xfrm>
            <a:off x="1378200" y="6356957"/>
            <a:ext cx="9975600" cy="0"/>
          </a:xfrm>
          <a:prstGeom prst="line">
            <a:avLst/>
          </a:prstGeom>
          <a:ln w="12700">
            <a:solidFill>
              <a:srgbClr val="A8A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C67FC8E-475B-4085-83D6-14AD248BED0F}"/>
              </a:ext>
            </a:extLst>
          </p:cNvPr>
          <p:cNvSpPr txBox="1"/>
          <p:nvPr userDrawn="1"/>
        </p:nvSpPr>
        <p:spPr>
          <a:xfrm>
            <a:off x="1378199" y="6374604"/>
            <a:ext cx="997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Nicolas CAMINADE, Sylvan COURTIOL, Pierre DEBAS, Heïa DEXTER, Lucàs VABRE</a:t>
            </a:r>
            <a:endParaRPr lang="fr-FR" sz="1400" spc="100" baseline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B6F2ED-10B8-479C-9F9C-4B6EA97DCF93}"/>
              </a:ext>
            </a:extLst>
          </p:cNvPr>
          <p:cNvSpPr txBox="1"/>
          <p:nvPr userDrawn="1"/>
        </p:nvSpPr>
        <p:spPr>
          <a:xfrm>
            <a:off x="1378200" y="6017796"/>
            <a:ext cx="849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Projet Interpréteur LIR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3348C8-5FEA-4EDC-BB2D-A8D64E9AEBFB}"/>
              </a:ext>
            </a:extLst>
          </p:cNvPr>
          <p:cNvSpPr txBox="1"/>
          <p:nvPr userDrawn="1"/>
        </p:nvSpPr>
        <p:spPr>
          <a:xfrm>
            <a:off x="11352083" y="6170296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98AEBE-0888-4ECF-A48E-996B2B5A16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4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77376-FEFD-4D70-8475-78FDFB6B8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Interpréteur LIR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AC12D0-7298-43CE-85EA-614403BB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824" y="0"/>
            <a:ext cx="4659176" cy="2309634"/>
          </a:xfrm>
        </p:spPr>
        <p:txBody>
          <a:bodyPr anchor="ctr">
            <a:normAutofit/>
          </a:bodyPr>
          <a:lstStyle/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Nicolas CAMINADE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Sylvan COURTIOL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Pierre DEBAS 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Heïa DEXTER</a:t>
            </a:r>
          </a:p>
          <a:p>
            <a:pPr algn="r"/>
            <a:r>
              <a:rPr lang="fr-FR" sz="1800" kern="1200" spc="1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Lucàs VABRE</a:t>
            </a:r>
            <a:endParaRPr lang="fr-FR" sz="1800" spc="100" baseline="0" dirty="0">
              <a:solidFill>
                <a:schemeClr val="tx1"/>
              </a:solidFill>
            </a:endParaRPr>
          </a:p>
          <a:p>
            <a:pPr algn="r"/>
            <a:endParaRPr lang="fr-FR" sz="1800" dirty="0"/>
          </a:p>
        </p:txBody>
      </p:sp>
      <p:pic>
        <p:nvPicPr>
          <p:cNvPr id="6" name="Picture 2" descr="Accueil - Baugé Informatique (Assistance et boutique informatique)">
            <a:extLst>
              <a:ext uri="{FF2B5EF4-FFF2-40B4-BE49-F238E27FC236}">
                <a16:creationId xmlns:a16="http://schemas.microsoft.com/office/drawing/2014/main" id="{6175DE3B-5343-4D0B-8303-60E693AC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88" y="2888668"/>
            <a:ext cx="600882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F3B76C-556A-47D5-95B8-BD946695B219}"/>
              </a:ext>
            </a:extLst>
          </p:cNvPr>
          <p:cNvSpPr txBox="1"/>
          <p:nvPr/>
        </p:nvSpPr>
        <p:spPr>
          <a:xfrm>
            <a:off x="4200524" y="3141376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Interpréteur Langage IUT de Rodez, bienvenue !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Entrez vos commandes et instructions après l’invite ? 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? charge soutenance.lir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B407DB-86A3-42E0-9607-31802A595D99}"/>
              </a:ext>
            </a:extLst>
          </p:cNvPr>
          <p:cNvSpPr txBox="1"/>
          <p:nvPr/>
        </p:nvSpPr>
        <p:spPr>
          <a:xfrm>
            <a:off x="3640616" y="129304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cap="small" dirty="0"/>
              <a:t>Projet tuteuré S2 – DUT Informatique – 2020-2021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DAE219-8C7F-4044-9EBE-EC97378BF4FB}"/>
              </a:ext>
            </a:extLst>
          </p:cNvPr>
          <p:cNvSpPr txBox="1"/>
          <p:nvPr/>
        </p:nvSpPr>
        <p:spPr>
          <a:xfrm>
            <a:off x="9392131" y="6488668"/>
            <a:ext cx="279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Soutenance du 10 juin 2021</a:t>
            </a:r>
          </a:p>
        </p:txBody>
      </p:sp>
    </p:spTree>
    <p:extLst>
      <p:ext uri="{BB962C8B-B14F-4D97-AF65-F5344CB8AC3E}">
        <p14:creationId xmlns:p14="http://schemas.microsoft.com/office/powerpoint/2010/main" val="56433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Méthodologie de programmation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7C8800-B82D-4013-90B8-20D8CC964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272458"/>
            <a:ext cx="5400000" cy="35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184FF4BE-2C04-47C5-AA8E-B7713910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80" y="532534"/>
            <a:ext cx="1293091" cy="12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639CC-E558-4BCD-BC7A-B39DCF33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pic>
        <p:nvPicPr>
          <p:cNvPr id="8194" name="Picture 2" descr="Réussir à réussir - Soutien et coaching scolaire à Charlieu">
            <a:extLst>
              <a:ext uri="{FF2B5EF4-FFF2-40B4-BE49-F238E27FC236}">
                <a16:creationId xmlns:a16="http://schemas.microsoft.com/office/drawing/2014/main" id="{4046FDEB-0A18-470B-A81A-8519B1F5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19248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sign-Pattern-GoF-Book - JournalDev">
            <a:extLst>
              <a:ext uri="{FF2B5EF4-FFF2-40B4-BE49-F238E27FC236}">
                <a16:creationId xmlns:a16="http://schemas.microsoft.com/office/drawing/2014/main" id="{7AC6698A-79B9-46FA-BEAA-BA134958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8078">
            <a:off x="6105237" y="1742337"/>
            <a:ext cx="1800000" cy="22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ncle Bob's Clean Code: Irrelevant in the Age of Full ...">
            <a:extLst>
              <a:ext uri="{FF2B5EF4-FFF2-40B4-BE49-F238E27FC236}">
                <a16:creationId xmlns:a16="http://schemas.microsoft.com/office/drawing/2014/main" id="{216FA16F-4A38-46B1-827B-B11CFEE3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748">
            <a:off x="7075054" y="3064709"/>
            <a:ext cx="1800000" cy="232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BC3CB-548B-4EAC-81A3-9175C38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d’améliorations</a:t>
            </a:r>
          </a:p>
        </p:txBody>
      </p:sp>
      <p:pic>
        <p:nvPicPr>
          <p:cNvPr id="9220" name="Picture 4" descr="Insights for Mortgage Professionals - Pepper Money">
            <a:extLst>
              <a:ext uri="{FF2B5EF4-FFF2-40B4-BE49-F238E27FC236}">
                <a16:creationId xmlns:a16="http://schemas.microsoft.com/office/drawing/2014/main" id="{EF65D6ED-3F83-4B38-8620-87B4494E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54A03F-F763-457F-B3F1-BBECEA330BC4}"/>
              </a:ext>
            </a:extLst>
          </p:cNvPr>
          <p:cNvSpPr txBox="1"/>
          <p:nvPr/>
        </p:nvSpPr>
        <p:spPr>
          <a:xfrm rot="21006857">
            <a:off x="4135579" y="2169418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(?:0[1-9]/)|(?:[12](?:/|[0-9]/))|(?:3(?:/|[01]/))|(?:[4-9]/)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8D4E2E-539C-4C0A-AF9B-06BD1D60C628}"/>
              </a:ext>
            </a:extLst>
          </p:cNvPr>
          <p:cNvSpPr txBox="1"/>
          <p:nvPr/>
        </p:nvSpPr>
        <p:spPr>
          <a:xfrm>
            <a:off x="3886200" y="1825737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Expression rationnelle</a:t>
            </a:r>
          </a:p>
        </p:txBody>
      </p:sp>
      <p:pic>
        <p:nvPicPr>
          <p:cNvPr id="9222" name="Picture 6" descr="Basics Of Technical Documentation For Engineers ...">
            <a:extLst>
              <a:ext uri="{FF2B5EF4-FFF2-40B4-BE49-F238E27FC236}">
                <a16:creationId xmlns:a16="http://schemas.microsoft.com/office/drawing/2014/main" id="{342FA7C7-5E26-41F8-B94C-B9CE52A1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92" y="4213143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09D3AC-494B-473A-9CE4-9C80DFE7E528}"/>
              </a:ext>
            </a:extLst>
          </p:cNvPr>
          <p:cNvSpPr txBox="1"/>
          <p:nvPr/>
        </p:nvSpPr>
        <p:spPr>
          <a:xfrm>
            <a:off x="3967692" y="3840686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510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3A4E5E9-AC96-42F5-A731-3BC12C4D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989471"/>
            <a:ext cx="3600000" cy="28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A6CB5-E57A-470D-8226-D62735C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18D86-276E-4D27-8F41-5569AC0A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7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42DCF1-7BD9-45F8-93D0-1BAAB1F7F5F8}"/>
              </a:ext>
            </a:extLst>
          </p:cNvPr>
          <p:cNvSpPr txBox="1"/>
          <p:nvPr/>
        </p:nvSpPr>
        <p:spPr>
          <a:xfrm>
            <a:off x="4081462" y="2905780"/>
            <a:ext cx="40290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/>
              <a:t>Merci de votre attention</a:t>
            </a:r>
            <a:endParaRPr lang="fr-FR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1E85B-41AE-4617-AC7A-1F12B84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E8BF5B7-D76E-4B07-8A5A-04F7E4FDB93E}"/>
              </a:ext>
            </a:extLst>
          </p:cNvPr>
          <p:cNvGrpSpPr/>
          <p:nvPr/>
        </p:nvGrpSpPr>
        <p:grpSpPr>
          <a:xfrm>
            <a:off x="1285875" y="1436324"/>
            <a:ext cx="1440000" cy="1992676"/>
            <a:chOff x="1141549" y="1510688"/>
            <a:chExt cx="1440000" cy="19926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DBA171E-F85E-42BC-A10F-D9E5BA657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549" y="160068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6DCDF9B-EA78-417D-B189-12EBA498F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549" y="1510688"/>
              <a:ext cx="1260000" cy="12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56687E-5349-4056-A15D-55A63532F75D}"/>
                </a:ext>
              </a:extLst>
            </p:cNvPr>
            <p:cNvSpPr txBox="1"/>
            <p:nvPr/>
          </p:nvSpPr>
          <p:spPr>
            <a:xfrm>
              <a:off x="1141549" y="2857033"/>
              <a:ext cx="144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Chef de projet</a:t>
              </a:r>
            </a:p>
            <a:p>
              <a:pPr algn="ctr"/>
              <a:r>
                <a:rPr lang="fr-FR" dirty="0"/>
                <a:t>Pierre DEBAS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4533CB2-CABC-46B1-BCA8-0E64602DE346}"/>
              </a:ext>
            </a:extLst>
          </p:cNvPr>
          <p:cNvGrpSpPr/>
          <p:nvPr/>
        </p:nvGrpSpPr>
        <p:grpSpPr>
          <a:xfrm>
            <a:off x="4981996" y="1436324"/>
            <a:ext cx="2064411" cy="1992676"/>
            <a:chOff x="2974898" y="1510688"/>
            <a:chExt cx="2064411" cy="199267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38835AE-5EBC-4E94-AB5E-E78BC71FD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103" y="1654783"/>
              <a:ext cx="1080000" cy="1061811"/>
            </a:xfrm>
            <a:prstGeom prst="rect">
              <a:avLst/>
            </a:prstGeom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9E3348D-DC49-4C9B-87DA-05A41A2403BA}"/>
                </a:ext>
              </a:extLst>
            </p:cNvPr>
            <p:cNvGrpSpPr/>
            <p:nvPr/>
          </p:nvGrpSpPr>
          <p:grpSpPr>
            <a:xfrm>
              <a:off x="2974898" y="1510688"/>
              <a:ext cx="2064411" cy="1992676"/>
              <a:chOff x="829343" y="1510688"/>
              <a:chExt cx="2064411" cy="1992676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2F7E957-2861-41A4-9A10-A6D45059C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1A0E60B-B0E3-4A55-ABCD-FF2C3E7906A1}"/>
                  </a:ext>
                </a:extLst>
              </p:cNvPr>
              <p:cNvSpPr txBox="1"/>
              <p:nvPr/>
            </p:nvSpPr>
            <p:spPr>
              <a:xfrm>
                <a:off x="829343" y="2857033"/>
                <a:ext cx="2064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Secrétaire de projet</a:t>
                </a:r>
              </a:p>
              <a:p>
                <a:pPr algn="ctr"/>
                <a:r>
                  <a:rPr lang="fr-FR" dirty="0"/>
                  <a:t>Heïa DEXTER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04675D9-288C-4D45-91F6-4178F1E59AC4}"/>
              </a:ext>
            </a:extLst>
          </p:cNvPr>
          <p:cNvGrpSpPr/>
          <p:nvPr/>
        </p:nvGrpSpPr>
        <p:grpSpPr>
          <a:xfrm>
            <a:off x="9125138" y="1436324"/>
            <a:ext cx="1794787" cy="2269675"/>
            <a:chOff x="6048531" y="1510688"/>
            <a:chExt cx="1794787" cy="226967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87598E5-803E-457F-B123-C4C8650C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534" y="1600688"/>
              <a:ext cx="1080000" cy="1002203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7AC03AD-527B-4997-BE78-D1E3A91C4250}"/>
                </a:ext>
              </a:extLst>
            </p:cNvPr>
            <p:cNvGrpSpPr/>
            <p:nvPr/>
          </p:nvGrpSpPr>
          <p:grpSpPr>
            <a:xfrm>
              <a:off x="6048531" y="1510688"/>
              <a:ext cx="1794787" cy="2269675"/>
              <a:chOff x="964159" y="1510688"/>
              <a:chExt cx="1794787" cy="2269675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B1FA490-D16B-4075-AB0F-753B0A02A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7288127-C7BE-4E6E-9666-573AAB503B0A}"/>
                  </a:ext>
                </a:extLst>
              </p:cNvPr>
              <p:cNvSpPr txBox="1"/>
              <p:nvPr/>
            </p:nvSpPr>
            <p:spPr>
              <a:xfrm>
                <a:off x="964159" y="2857033"/>
                <a:ext cx="17947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Gestionnaire </a:t>
                </a:r>
              </a:p>
              <a:p>
                <a:pPr algn="ctr"/>
                <a:r>
                  <a:rPr lang="fr-FR" b="1" dirty="0"/>
                  <a:t>de configuration</a:t>
                </a:r>
              </a:p>
              <a:p>
                <a:pPr algn="ctr"/>
                <a:r>
                  <a:rPr lang="fr-FR" dirty="0"/>
                  <a:t>Sylvan COURTIOL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931B54C-B5FD-436A-AC60-E4493C8B3E4E}"/>
              </a:ext>
            </a:extLst>
          </p:cNvPr>
          <p:cNvGrpSpPr/>
          <p:nvPr/>
        </p:nvGrpSpPr>
        <p:grpSpPr>
          <a:xfrm>
            <a:off x="3023126" y="3705999"/>
            <a:ext cx="1958870" cy="1992676"/>
            <a:chOff x="3882241" y="4206879"/>
            <a:chExt cx="1958870" cy="1992676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17D3935-705A-46B0-86D3-850ED54D8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72" y="4248262"/>
              <a:ext cx="905807" cy="108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8BB8DD2-EDBA-4D46-AB39-33F84D0B8D8D}"/>
                </a:ext>
              </a:extLst>
            </p:cNvPr>
            <p:cNvGrpSpPr/>
            <p:nvPr/>
          </p:nvGrpSpPr>
          <p:grpSpPr>
            <a:xfrm>
              <a:off x="3882241" y="4206879"/>
              <a:ext cx="1958870" cy="1992676"/>
              <a:chOff x="882113" y="1510688"/>
              <a:chExt cx="1958870" cy="1992676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2190B27-FD7E-4FAE-BB2E-5E2758658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BD21B0F8-E765-4041-9D34-A7FA915CBD59}"/>
                  </a:ext>
                </a:extLst>
              </p:cNvPr>
              <p:cNvSpPr txBox="1"/>
              <p:nvPr/>
            </p:nvSpPr>
            <p:spPr>
              <a:xfrm>
                <a:off x="882113" y="2857033"/>
                <a:ext cx="195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Développeur</a:t>
                </a:r>
              </a:p>
              <a:p>
                <a:pPr algn="ctr"/>
                <a:r>
                  <a:rPr lang="fr-FR" dirty="0"/>
                  <a:t>Nicolas CAMINADE</a:t>
                </a:r>
              </a:p>
            </p:txBody>
          </p:sp>
        </p:grp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2937766-01B7-4869-99D3-36B365A81280}"/>
              </a:ext>
            </a:extLst>
          </p:cNvPr>
          <p:cNvGrpSpPr/>
          <p:nvPr/>
        </p:nvGrpSpPr>
        <p:grpSpPr>
          <a:xfrm>
            <a:off x="7468799" y="3705999"/>
            <a:ext cx="1414105" cy="1992676"/>
            <a:chOff x="4154623" y="4206879"/>
            <a:chExt cx="1414105" cy="1992676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BF744A1D-2087-4F51-9C86-882C9C57D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772" y="4248262"/>
              <a:ext cx="905807" cy="108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03DA57B-25D0-43A8-9E9F-AA43A8818C99}"/>
                </a:ext>
              </a:extLst>
            </p:cNvPr>
            <p:cNvGrpSpPr/>
            <p:nvPr/>
          </p:nvGrpSpPr>
          <p:grpSpPr>
            <a:xfrm>
              <a:off x="4154623" y="4206879"/>
              <a:ext cx="1414105" cy="1992676"/>
              <a:chOff x="1154495" y="1510688"/>
              <a:chExt cx="1414105" cy="199267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44E9A39D-C282-4AFC-B3E1-31E1D13E6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1549" y="1510688"/>
                <a:ext cx="1260000" cy="12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B4E834E-BDDB-4428-8C98-719EE9544B29}"/>
                  </a:ext>
                </a:extLst>
              </p:cNvPr>
              <p:cNvSpPr txBox="1"/>
              <p:nvPr/>
            </p:nvSpPr>
            <p:spPr>
              <a:xfrm>
                <a:off x="1154495" y="2857033"/>
                <a:ext cx="1414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Développeur</a:t>
                </a:r>
              </a:p>
              <a:p>
                <a:pPr algn="ctr"/>
                <a:r>
                  <a:rPr lang="fr-FR" dirty="0"/>
                  <a:t>Lucàs VABRE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Etude générale du besoin</a:t>
            </a:r>
          </a:p>
        </p:txBody>
      </p:sp>
      <p:pic>
        <p:nvPicPr>
          <p:cNvPr id="2050" name="Picture 2" descr="Accueil - Baugé Informatique (Assistance et boutique informatique)">
            <a:extLst>
              <a:ext uri="{FF2B5EF4-FFF2-40B4-BE49-F238E27FC236}">
                <a16:creationId xmlns:a16="http://schemas.microsoft.com/office/drawing/2014/main" id="{5D5B6056-8F24-4F59-BCBF-BD54922E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2" y="2296108"/>
            <a:ext cx="600882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77EB16-4CDD-4F31-B3B0-E1109602EE30}"/>
              </a:ext>
            </a:extLst>
          </p:cNvPr>
          <p:cNvSpPr txBox="1"/>
          <p:nvPr/>
        </p:nvSpPr>
        <p:spPr>
          <a:xfrm>
            <a:off x="1748128" y="2548816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Interpréteur Langage IUT de Rodez, bienvenue !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Entrez vos commandes et instructions après l’invite ? 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AFD20C-0F7C-4111-A5AC-E56B842F42FE}"/>
              </a:ext>
            </a:extLst>
          </p:cNvPr>
          <p:cNvSpPr txBox="1"/>
          <p:nvPr/>
        </p:nvSpPr>
        <p:spPr>
          <a:xfrm>
            <a:off x="6648016" y="2296108"/>
            <a:ext cx="5278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Interpréteur LIR</a:t>
            </a:r>
          </a:p>
          <a:p>
            <a:endParaRPr lang="fr-FR" dirty="0"/>
          </a:p>
          <a:p>
            <a:r>
              <a:rPr lang="fr-FR" dirty="0"/>
              <a:t>Programmation en Langage IUT de Rodez</a:t>
            </a:r>
          </a:p>
          <a:p>
            <a:endParaRPr lang="fr-FR" dirty="0"/>
          </a:p>
          <a:p>
            <a:r>
              <a:rPr lang="fr-FR" dirty="0"/>
              <a:t>Fonctionnalités principales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Editer un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Exécuter une commande</a:t>
            </a:r>
          </a:p>
        </p:txBody>
      </p:sp>
    </p:spTree>
    <p:extLst>
      <p:ext uri="{BB962C8B-B14F-4D97-AF65-F5344CB8AC3E}">
        <p14:creationId xmlns:p14="http://schemas.microsoft.com/office/powerpoint/2010/main" val="11772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Gestion de configuration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54D75F6-194D-4E28-B51A-39940731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6000"/>
            <a:ext cx="1800000" cy="4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26DDD2-8B57-4F43-81A1-1D1E21EC1A33}"/>
              </a:ext>
            </a:extLst>
          </p:cNvPr>
          <p:cNvSpPr txBox="1"/>
          <p:nvPr/>
        </p:nvSpPr>
        <p:spPr>
          <a:xfrm>
            <a:off x="2638200" y="3031093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Eclipse JEE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7172A0-8654-44C6-B7FC-1CE4ADC2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97" y="38854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0E0AB9-58B9-4101-9ABB-84561F8AEE9E}"/>
              </a:ext>
            </a:extLst>
          </p:cNvPr>
          <p:cNvSpPr txBox="1"/>
          <p:nvPr/>
        </p:nvSpPr>
        <p:spPr>
          <a:xfrm>
            <a:off x="2638196" y="4060738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Modelio</a:t>
            </a:r>
            <a:endParaRPr lang="fr-FR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21D44454-79B7-45BD-B30A-9AF6FAD5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90384"/>
            <a:ext cx="1800000" cy="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8905B0-BC0C-41AF-8DD7-3CFCA91DE30D}"/>
              </a:ext>
            </a:extLst>
          </p:cNvPr>
          <p:cNvSpPr txBox="1"/>
          <p:nvPr/>
        </p:nvSpPr>
        <p:spPr>
          <a:xfrm>
            <a:off x="2638197" y="5280483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LaTex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EF65194-D136-401B-9BA8-46487E85E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96" y="3307194"/>
            <a:ext cx="720000" cy="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F047F8D-6B71-4898-950F-E5387439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09" y="47168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D01A723-C9CD-4FCC-887E-721BA190A7AC}"/>
              </a:ext>
            </a:extLst>
          </p:cNvPr>
          <p:cNvSpPr txBox="1"/>
          <p:nvPr/>
        </p:nvSpPr>
        <p:spPr>
          <a:xfrm>
            <a:off x="7355996" y="3528056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Discord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9F38DE-54BA-4779-8325-4E0245F71529}"/>
              </a:ext>
            </a:extLst>
          </p:cNvPr>
          <p:cNvSpPr txBox="1"/>
          <p:nvPr/>
        </p:nvSpPr>
        <p:spPr>
          <a:xfrm>
            <a:off x="7355996" y="4892138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8272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Cycle itératif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7A320E-66EC-4900-9C3A-DF362DF5E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17" y="2886075"/>
            <a:ext cx="7806766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Travail en binôme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FD33E9-E984-4E57-9727-125FEB76D9B5}"/>
              </a:ext>
            </a:extLst>
          </p:cNvPr>
          <p:cNvSpPr txBox="1"/>
          <p:nvPr/>
        </p:nvSpPr>
        <p:spPr>
          <a:xfrm>
            <a:off x="6715125" y="3844905"/>
            <a:ext cx="364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pair programming »</a:t>
            </a:r>
          </a:p>
        </p:txBody>
      </p:sp>
      <p:pic>
        <p:nvPicPr>
          <p:cNvPr id="5124" name="Picture 4" descr="fullstack-infographic-week-9-pair-programming-01-1 ...">
            <a:extLst>
              <a:ext uri="{FF2B5EF4-FFF2-40B4-BE49-F238E27FC236}">
                <a16:creationId xmlns:a16="http://schemas.microsoft.com/office/drawing/2014/main" id="{8B1F4494-8384-4B1D-8B13-D474DC1AA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2" r="49143"/>
          <a:stretch/>
        </p:blipFill>
        <p:spPr bwMode="auto">
          <a:xfrm>
            <a:off x="1552575" y="3060541"/>
            <a:ext cx="3390900" cy="2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3584-FDDE-405B-86CA-913D3A36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E520B-42CB-482F-8539-291FB3A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</a:t>
            </a:r>
          </a:p>
          <a:p>
            <a:pPr marL="0" indent="0">
              <a:buNone/>
            </a:pPr>
            <a:r>
              <a:rPr lang="fr-FR" dirty="0"/>
              <a:t>Communication distancielle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6" name="Picture 6" descr="Formation à distance | Cégep de Matane">
            <a:extLst>
              <a:ext uri="{FF2B5EF4-FFF2-40B4-BE49-F238E27FC236}">
                <a16:creationId xmlns:a16="http://schemas.microsoft.com/office/drawing/2014/main" id="{D0E6638D-259E-4B90-9313-78E9A68C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304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626D8D-20C0-4444-B524-1CAE29EF95FB}"/>
              </a:ext>
            </a:extLst>
          </p:cNvPr>
          <p:cNvSpPr txBox="1"/>
          <p:nvPr/>
        </p:nvSpPr>
        <p:spPr>
          <a:xfrm>
            <a:off x="2009662" y="4780763"/>
            <a:ext cx="2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Réunions régulières</a:t>
            </a:r>
          </a:p>
        </p:txBody>
      </p:sp>
      <p:pic>
        <p:nvPicPr>
          <p:cNvPr id="5128" name="Picture 8" descr="Sécurisé son repo distant Git">
            <a:extLst>
              <a:ext uri="{FF2B5EF4-FFF2-40B4-BE49-F238E27FC236}">
                <a16:creationId xmlns:a16="http://schemas.microsoft.com/office/drawing/2014/main" id="{290A0EB7-8C71-40D4-BE38-54BD4156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00" y="2565063"/>
            <a:ext cx="5400000" cy="27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53BEA9-4FA2-4DBA-81F2-DE8CB9963E34}"/>
              </a:ext>
            </a:extLst>
          </p:cNvPr>
          <p:cNvSpPr txBox="1"/>
          <p:nvPr/>
        </p:nvSpPr>
        <p:spPr>
          <a:xfrm>
            <a:off x="7629862" y="5246191"/>
            <a:ext cx="2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sur GitHub</a:t>
            </a:r>
          </a:p>
        </p:txBody>
      </p:sp>
    </p:spTree>
    <p:extLst>
      <p:ext uri="{BB962C8B-B14F-4D97-AF65-F5344CB8AC3E}">
        <p14:creationId xmlns:p14="http://schemas.microsoft.com/office/powerpoint/2010/main" val="36092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The refresh icon loading symbol flat Royalty Free Vector">
            <a:extLst>
              <a:ext uri="{FF2B5EF4-FFF2-40B4-BE49-F238E27FC236}">
                <a16:creationId xmlns:a16="http://schemas.microsoft.com/office/drawing/2014/main" id="{BF936E14-BE3C-4304-88F5-C006D2535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9"/>
          <a:stretch/>
        </p:blipFill>
        <p:spPr bwMode="auto">
          <a:xfrm>
            <a:off x="4291012" y="1769268"/>
            <a:ext cx="3609975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Modèle de réflexivité</a:t>
            </a:r>
          </a:p>
        </p:txBody>
      </p:sp>
      <p:pic>
        <p:nvPicPr>
          <p:cNvPr id="6148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CE240E10-4370-4590-9AE1-E9988FA4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0" y="24352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BB4-7726-4096-A396-724B042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9A12-426D-4A95-A902-5D220FB9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Découpage </a:t>
            </a:r>
          </a:p>
          <a:p>
            <a:pPr marL="0" indent="0">
              <a:buNone/>
            </a:pPr>
            <a:r>
              <a:rPr lang="fr-FR" dirty="0"/>
              <a:t>et paquetage des classes</a:t>
            </a:r>
          </a:p>
        </p:txBody>
      </p:sp>
      <p:pic>
        <p:nvPicPr>
          <p:cNvPr id="6148" name="Picture 4" descr="java-logo-vector-768x768 - Probytes Web Development Company">
            <a:extLst>
              <a:ext uri="{FF2B5EF4-FFF2-40B4-BE49-F238E27FC236}">
                <a16:creationId xmlns:a16="http://schemas.microsoft.com/office/drawing/2014/main" id="{CE240E10-4370-4590-9AE1-E9988FA4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80" y="532534"/>
            <a:ext cx="1293091" cy="12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B39368-178C-4BFB-8C53-6F60B6A0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6" y="1825625"/>
            <a:ext cx="6943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192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Consolas</vt:lpstr>
      <vt:lpstr>Thème Office</vt:lpstr>
      <vt:lpstr>Projet Interpréteur LIR</vt:lpstr>
      <vt:lpstr>Introduction</vt:lpstr>
      <vt:lpstr>Présentation générale</vt:lpstr>
      <vt:lpstr>Présentation générale</vt:lpstr>
      <vt:lpstr>Présentation générale</vt:lpstr>
      <vt:lpstr>Présentation générale</vt:lpstr>
      <vt:lpstr>Présentation générale</vt:lpstr>
      <vt:lpstr>Conception</vt:lpstr>
      <vt:lpstr>Conception</vt:lpstr>
      <vt:lpstr>Conception</vt:lpstr>
      <vt:lpstr>Difficultés rencontrées</vt:lpstr>
      <vt:lpstr>Pistes d’améliorations</vt:lpstr>
      <vt:lpstr>Présentation PowerPoint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Sycco www12</dc:creator>
  <cp:lastModifiedBy>Sycco www12</cp:lastModifiedBy>
  <cp:revision>56</cp:revision>
  <dcterms:created xsi:type="dcterms:W3CDTF">2021-06-08T07:16:31Z</dcterms:created>
  <dcterms:modified xsi:type="dcterms:W3CDTF">2021-06-08T13:22:49Z</dcterms:modified>
</cp:coreProperties>
</file>