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82" r:id="rId2"/>
    <p:sldId id="273" r:id="rId3"/>
    <p:sldId id="287" r:id="rId4"/>
    <p:sldId id="288" r:id="rId5"/>
    <p:sldId id="291" r:id="rId6"/>
    <p:sldId id="290" r:id="rId7"/>
    <p:sldId id="293" r:id="rId8"/>
    <p:sldId id="295" r:id="rId9"/>
    <p:sldId id="294" r:id="rId10"/>
    <p:sldId id="296" r:id="rId11"/>
    <p:sldId id="262" r:id="rId12"/>
    <p:sldId id="264" r:id="rId13"/>
    <p:sldId id="297" r:id="rId14"/>
    <p:sldId id="298" r:id="rId15"/>
    <p:sldId id="275" r:id="rId16"/>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17" userDrawn="1">
          <p15:clr>
            <a:srgbClr val="A4A3A4"/>
          </p15:clr>
        </p15:guide>
        <p15:guide id="2" pos="65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F6134"/>
    <a:srgbClr val="42E28A"/>
    <a:srgbClr val="054B28"/>
    <a:srgbClr val="148246"/>
    <a:srgbClr val="149B55"/>
    <a:srgbClr val="1ACC6F"/>
    <a:srgbClr val="199B55"/>
    <a:srgbClr val="158949"/>
    <a:srgbClr val="158C4C"/>
    <a:srgbClr val="C328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Estilo Médio 2 - Ênfase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Nenhum Estilo, Grade de Tabe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5" d="100"/>
          <a:sy n="105" d="100"/>
        </p:scale>
        <p:origin x="786" y="96"/>
      </p:cViewPr>
      <p:guideLst>
        <p:guide orient="horz" pos="1117"/>
        <p:guide pos="65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dirty="0"/>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2028CC1-B90E-47D8-99C5-6BAA1811C342}" type="datetimeFigureOut">
              <a:rPr lang="pt-BR" smtClean="0"/>
              <a:t>14/02/2022</a:t>
            </a:fld>
            <a:endParaRPr lang="pt-BR" dirty="0"/>
          </a:p>
        </p:txBody>
      </p:sp>
      <p:sp>
        <p:nvSpPr>
          <p:cNvPr id="4" name="Espaço Reservado para Imagem de Slid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t-BR" dirty="0"/>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dirty="0"/>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D9D351C-CD6A-4EE7-B691-C83BC0E42DF7}" type="slidenum">
              <a:rPr lang="pt-BR" smtClean="0"/>
              <a:t>‹nº›</a:t>
            </a:fld>
            <a:endParaRPr lang="pt-BR" dirty="0"/>
          </a:p>
        </p:txBody>
      </p:sp>
    </p:spTree>
    <p:extLst>
      <p:ext uri="{BB962C8B-B14F-4D97-AF65-F5344CB8AC3E}">
        <p14:creationId xmlns:p14="http://schemas.microsoft.com/office/powerpoint/2010/main" val="30964438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BR"/>
              <a:t>Clique para editar o título mestre</a:t>
            </a:r>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a:t>Clique para editar o estilo do subtítulo mestre</a:t>
            </a:r>
          </a:p>
        </p:txBody>
      </p:sp>
      <p:sp>
        <p:nvSpPr>
          <p:cNvPr id="4" name="Espaço Reservado para Data 3"/>
          <p:cNvSpPr>
            <a:spLocks noGrp="1"/>
          </p:cNvSpPr>
          <p:nvPr>
            <p:ph type="dt" sz="half" idx="10"/>
          </p:nvPr>
        </p:nvSpPr>
        <p:spPr/>
        <p:txBody>
          <a:bodyPr/>
          <a:lstStyle/>
          <a:p>
            <a:fld id="{F3B4B977-AD5C-4F3D-992F-860711DBDA8C}" type="datetimeFigureOut">
              <a:rPr lang="pt-BR" smtClean="0"/>
              <a:t>14/02/2022</a:t>
            </a:fld>
            <a:endParaRPr lang="pt-BR" dirty="0"/>
          </a:p>
        </p:txBody>
      </p:sp>
      <p:sp>
        <p:nvSpPr>
          <p:cNvPr id="5" name="Espaço Reservado para Rodapé 4"/>
          <p:cNvSpPr>
            <a:spLocks noGrp="1"/>
          </p:cNvSpPr>
          <p:nvPr>
            <p:ph type="ftr" sz="quarter" idx="11"/>
          </p:nvPr>
        </p:nvSpPr>
        <p:spPr/>
        <p:txBody>
          <a:bodyPr/>
          <a:lstStyle/>
          <a:p>
            <a:endParaRPr lang="pt-BR" dirty="0"/>
          </a:p>
        </p:txBody>
      </p:sp>
      <p:sp>
        <p:nvSpPr>
          <p:cNvPr id="6" name="Espaço Reservado para Número de Slide 5"/>
          <p:cNvSpPr>
            <a:spLocks noGrp="1"/>
          </p:cNvSpPr>
          <p:nvPr>
            <p:ph type="sldNum" sz="quarter" idx="12"/>
          </p:nvPr>
        </p:nvSpPr>
        <p:spPr/>
        <p:txBody>
          <a:bodyPr/>
          <a:lstStyle/>
          <a:p>
            <a:fld id="{53AA0E47-E0C0-45CC-B12C-3507664E132E}" type="slidenum">
              <a:rPr lang="pt-BR" smtClean="0"/>
              <a:t>‹nº›</a:t>
            </a:fld>
            <a:endParaRPr lang="pt-BR" dirty="0"/>
          </a:p>
        </p:txBody>
      </p:sp>
    </p:spTree>
    <p:extLst>
      <p:ext uri="{BB962C8B-B14F-4D97-AF65-F5344CB8AC3E}">
        <p14:creationId xmlns:p14="http://schemas.microsoft.com/office/powerpoint/2010/main" val="151286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Texto Vertical 2"/>
          <p:cNvSpPr>
            <a:spLocks noGrp="1"/>
          </p:cNvSpPr>
          <p:nvPr>
            <p:ph type="body" orient="vert" idx="1"/>
          </p:nvPr>
        </p:nvSpPr>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F3B4B977-AD5C-4F3D-992F-860711DBDA8C}" type="datetimeFigureOut">
              <a:rPr lang="pt-BR" smtClean="0"/>
              <a:t>14/02/2022</a:t>
            </a:fld>
            <a:endParaRPr lang="pt-BR" dirty="0"/>
          </a:p>
        </p:txBody>
      </p:sp>
      <p:sp>
        <p:nvSpPr>
          <p:cNvPr id="5" name="Espaço Reservado para Rodapé 4"/>
          <p:cNvSpPr>
            <a:spLocks noGrp="1"/>
          </p:cNvSpPr>
          <p:nvPr>
            <p:ph type="ftr" sz="quarter" idx="11"/>
          </p:nvPr>
        </p:nvSpPr>
        <p:spPr/>
        <p:txBody>
          <a:bodyPr/>
          <a:lstStyle/>
          <a:p>
            <a:endParaRPr lang="pt-BR" dirty="0"/>
          </a:p>
        </p:txBody>
      </p:sp>
      <p:sp>
        <p:nvSpPr>
          <p:cNvPr id="6" name="Espaço Reservado para Número de Slide 5"/>
          <p:cNvSpPr>
            <a:spLocks noGrp="1"/>
          </p:cNvSpPr>
          <p:nvPr>
            <p:ph type="sldNum" sz="quarter" idx="12"/>
          </p:nvPr>
        </p:nvSpPr>
        <p:spPr/>
        <p:txBody>
          <a:bodyPr/>
          <a:lstStyle/>
          <a:p>
            <a:fld id="{53AA0E47-E0C0-45CC-B12C-3507664E132E}" type="slidenum">
              <a:rPr lang="pt-BR" smtClean="0"/>
              <a:t>‹nº›</a:t>
            </a:fld>
            <a:endParaRPr lang="pt-BR" dirty="0"/>
          </a:p>
        </p:txBody>
      </p:sp>
    </p:spTree>
    <p:extLst>
      <p:ext uri="{BB962C8B-B14F-4D97-AF65-F5344CB8AC3E}">
        <p14:creationId xmlns:p14="http://schemas.microsoft.com/office/powerpoint/2010/main" val="304666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pt-BR"/>
              <a:t>Clique para editar o título mestre</a:t>
            </a:r>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F3B4B977-AD5C-4F3D-992F-860711DBDA8C}" type="datetimeFigureOut">
              <a:rPr lang="pt-BR" smtClean="0"/>
              <a:t>14/02/2022</a:t>
            </a:fld>
            <a:endParaRPr lang="pt-BR" dirty="0"/>
          </a:p>
        </p:txBody>
      </p:sp>
      <p:sp>
        <p:nvSpPr>
          <p:cNvPr id="5" name="Espaço Reservado para Rodapé 4"/>
          <p:cNvSpPr>
            <a:spLocks noGrp="1"/>
          </p:cNvSpPr>
          <p:nvPr>
            <p:ph type="ftr" sz="quarter" idx="11"/>
          </p:nvPr>
        </p:nvSpPr>
        <p:spPr/>
        <p:txBody>
          <a:bodyPr/>
          <a:lstStyle/>
          <a:p>
            <a:endParaRPr lang="pt-BR" dirty="0"/>
          </a:p>
        </p:txBody>
      </p:sp>
      <p:sp>
        <p:nvSpPr>
          <p:cNvPr id="6" name="Espaço Reservado para Número de Slide 5"/>
          <p:cNvSpPr>
            <a:spLocks noGrp="1"/>
          </p:cNvSpPr>
          <p:nvPr>
            <p:ph type="sldNum" sz="quarter" idx="12"/>
          </p:nvPr>
        </p:nvSpPr>
        <p:spPr/>
        <p:txBody>
          <a:bodyPr/>
          <a:lstStyle/>
          <a:p>
            <a:fld id="{53AA0E47-E0C0-45CC-B12C-3507664E132E}" type="slidenum">
              <a:rPr lang="pt-BR" smtClean="0"/>
              <a:t>‹nº›</a:t>
            </a:fld>
            <a:endParaRPr lang="pt-BR" dirty="0"/>
          </a:p>
        </p:txBody>
      </p:sp>
    </p:spTree>
    <p:extLst>
      <p:ext uri="{BB962C8B-B14F-4D97-AF65-F5344CB8AC3E}">
        <p14:creationId xmlns:p14="http://schemas.microsoft.com/office/powerpoint/2010/main" val="159364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idx="1"/>
          </p:nvPr>
        </p:nvSpPr>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F3B4B977-AD5C-4F3D-992F-860711DBDA8C}" type="datetimeFigureOut">
              <a:rPr lang="pt-BR" smtClean="0"/>
              <a:t>14/02/2022</a:t>
            </a:fld>
            <a:endParaRPr lang="pt-BR" dirty="0"/>
          </a:p>
        </p:txBody>
      </p:sp>
      <p:sp>
        <p:nvSpPr>
          <p:cNvPr id="5" name="Espaço Reservado para Rodapé 4"/>
          <p:cNvSpPr>
            <a:spLocks noGrp="1"/>
          </p:cNvSpPr>
          <p:nvPr>
            <p:ph type="ftr" sz="quarter" idx="11"/>
          </p:nvPr>
        </p:nvSpPr>
        <p:spPr/>
        <p:txBody>
          <a:bodyPr/>
          <a:lstStyle/>
          <a:p>
            <a:endParaRPr lang="pt-BR" dirty="0"/>
          </a:p>
        </p:txBody>
      </p:sp>
      <p:sp>
        <p:nvSpPr>
          <p:cNvPr id="6" name="Espaço Reservado para Número de Slide 5"/>
          <p:cNvSpPr>
            <a:spLocks noGrp="1"/>
          </p:cNvSpPr>
          <p:nvPr>
            <p:ph type="sldNum" sz="quarter" idx="12"/>
          </p:nvPr>
        </p:nvSpPr>
        <p:spPr/>
        <p:txBody>
          <a:bodyPr/>
          <a:lstStyle/>
          <a:p>
            <a:fld id="{53AA0E47-E0C0-45CC-B12C-3507664E132E}" type="slidenum">
              <a:rPr lang="pt-BR" smtClean="0"/>
              <a:t>‹nº›</a:t>
            </a:fld>
            <a:endParaRPr lang="pt-BR" dirty="0"/>
          </a:p>
        </p:txBody>
      </p:sp>
    </p:spTree>
    <p:extLst>
      <p:ext uri="{BB962C8B-B14F-4D97-AF65-F5344CB8AC3E}">
        <p14:creationId xmlns:p14="http://schemas.microsoft.com/office/powerpoint/2010/main" val="31907373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BR"/>
              <a:t>Clique para editar o título mestre</a:t>
            </a: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 texto mestre</a:t>
            </a:r>
          </a:p>
        </p:txBody>
      </p:sp>
      <p:sp>
        <p:nvSpPr>
          <p:cNvPr id="4" name="Espaço Reservado para Data 3"/>
          <p:cNvSpPr>
            <a:spLocks noGrp="1"/>
          </p:cNvSpPr>
          <p:nvPr>
            <p:ph type="dt" sz="half" idx="10"/>
          </p:nvPr>
        </p:nvSpPr>
        <p:spPr/>
        <p:txBody>
          <a:bodyPr/>
          <a:lstStyle/>
          <a:p>
            <a:fld id="{F3B4B977-AD5C-4F3D-992F-860711DBDA8C}" type="datetimeFigureOut">
              <a:rPr lang="pt-BR" smtClean="0"/>
              <a:t>14/02/2022</a:t>
            </a:fld>
            <a:endParaRPr lang="pt-BR" dirty="0"/>
          </a:p>
        </p:txBody>
      </p:sp>
      <p:sp>
        <p:nvSpPr>
          <p:cNvPr id="5" name="Espaço Reservado para Rodapé 4"/>
          <p:cNvSpPr>
            <a:spLocks noGrp="1"/>
          </p:cNvSpPr>
          <p:nvPr>
            <p:ph type="ftr" sz="quarter" idx="11"/>
          </p:nvPr>
        </p:nvSpPr>
        <p:spPr/>
        <p:txBody>
          <a:bodyPr/>
          <a:lstStyle/>
          <a:p>
            <a:endParaRPr lang="pt-BR" dirty="0"/>
          </a:p>
        </p:txBody>
      </p:sp>
      <p:sp>
        <p:nvSpPr>
          <p:cNvPr id="6" name="Espaço Reservado para Número de Slide 5"/>
          <p:cNvSpPr>
            <a:spLocks noGrp="1"/>
          </p:cNvSpPr>
          <p:nvPr>
            <p:ph type="sldNum" sz="quarter" idx="12"/>
          </p:nvPr>
        </p:nvSpPr>
        <p:spPr/>
        <p:txBody>
          <a:bodyPr/>
          <a:lstStyle/>
          <a:p>
            <a:fld id="{53AA0E47-E0C0-45CC-B12C-3507664E132E}" type="slidenum">
              <a:rPr lang="pt-BR" smtClean="0"/>
              <a:t>‹nº›</a:t>
            </a:fld>
            <a:endParaRPr lang="pt-BR" dirty="0"/>
          </a:p>
        </p:txBody>
      </p:sp>
    </p:spTree>
    <p:extLst>
      <p:ext uri="{BB962C8B-B14F-4D97-AF65-F5344CB8AC3E}">
        <p14:creationId xmlns:p14="http://schemas.microsoft.com/office/powerpoint/2010/main" val="3610047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p:cNvSpPr>
            <a:spLocks noGrp="1"/>
          </p:cNvSpPr>
          <p:nvPr>
            <p:ph type="dt" sz="half" idx="10"/>
          </p:nvPr>
        </p:nvSpPr>
        <p:spPr/>
        <p:txBody>
          <a:bodyPr/>
          <a:lstStyle/>
          <a:p>
            <a:fld id="{F3B4B977-AD5C-4F3D-992F-860711DBDA8C}" type="datetimeFigureOut">
              <a:rPr lang="pt-BR" smtClean="0"/>
              <a:t>14/02/2022</a:t>
            </a:fld>
            <a:endParaRPr lang="pt-BR" dirty="0"/>
          </a:p>
        </p:txBody>
      </p:sp>
      <p:sp>
        <p:nvSpPr>
          <p:cNvPr id="6" name="Espaço Reservado para Rodapé 5"/>
          <p:cNvSpPr>
            <a:spLocks noGrp="1"/>
          </p:cNvSpPr>
          <p:nvPr>
            <p:ph type="ftr" sz="quarter" idx="11"/>
          </p:nvPr>
        </p:nvSpPr>
        <p:spPr/>
        <p:txBody>
          <a:bodyPr/>
          <a:lstStyle/>
          <a:p>
            <a:endParaRPr lang="pt-BR" dirty="0"/>
          </a:p>
        </p:txBody>
      </p:sp>
      <p:sp>
        <p:nvSpPr>
          <p:cNvPr id="7" name="Espaço Reservado para Número de Slide 6"/>
          <p:cNvSpPr>
            <a:spLocks noGrp="1"/>
          </p:cNvSpPr>
          <p:nvPr>
            <p:ph type="sldNum" sz="quarter" idx="12"/>
          </p:nvPr>
        </p:nvSpPr>
        <p:spPr/>
        <p:txBody>
          <a:bodyPr/>
          <a:lstStyle/>
          <a:p>
            <a:fld id="{53AA0E47-E0C0-45CC-B12C-3507664E132E}" type="slidenum">
              <a:rPr lang="pt-BR" smtClean="0"/>
              <a:t>‹nº›</a:t>
            </a:fld>
            <a:endParaRPr lang="pt-BR" dirty="0"/>
          </a:p>
        </p:txBody>
      </p:sp>
    </p:spTree>
    <p:extLst>
      <p:ext uri="{BB962C8B-B14F-4D97-AF65-F5344CB8AC3E}">
        <p14:creationId xmlns:p14="http://schemas.microsoft.com/office/powerpoint/2010/main" val="3437032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BR"/>
              <a:t>Clique para editar o título mestre</a:t>
            </a: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p:cNvSpPr>
            <a:spLocks noGrp="1"/>
          </p:cNvSpPr>
          <p:nvPr>
            <p:ph type="dt" sz="half" idx="10"/>
          </p:nvPr>
        </p:nvSpPr>
        <p:spPr/>
        <p:txBody>
          <a:bodyPr/>
          <a:lstStyle/>
          <a:p>
            <a:fld id="{F3B4B977-AD5C-4F3D-992F-860711DBDA8C}" type="datetimeFigureOut">
              <a:rPr lang="pt-BR" smtClean="0"/>
              <a:t>14/02/2022</a:t>
            </a:fld>
            <a:endParaRPr lang="pt-BR" dirty="0"/>
          </a:p>
        </p:txBody>
      </p:sp>
      <p:sp>
        <p:nvSpPr>
          <p:cNvPr id="8" name="Espaço Reservado para Rodapé 7"/>
          <p:cNvSpPr>
            <a:spLocks noGrp="1"/>
          </p:cNvSpPr>
          <p:nvPr>
            <p:ph type="ftr" sz="quarter" idx="11"/>
          </p:nvPr>
        </p:nvSpPr>
        <p:spPr/>
        <p:txBody>
          <a:bodyPr/>
          <a:lstStyle/>
          <a:p>
            <a:endParaRPr lang="pt-BR" dirty="0"/>
          </a:p>
        </p:txBody>
      </p:sp>
      <p:sp>
        <p:nvSpPr>
          <p:cNvPr id="9" name="Espaço Reservado para Número de Slide 8"/>
          <p:cNvSpPr>
            <a:spLocks noGrp="1"/>
          </p:cNvSpPr>
          <p:nvPr>
            <p:ph type="sldNum" sz="quarter" idx="12"/>
          </p:nvPr>
        </p:nvSpPr>
        <p:spPr/>
        <p:txBody>
          <a:bodyPr/>
          <a:lstStyle/>
          <a:p>
            <a:fld id="{53AA0E47-E0C0-45CC-B12C-3507664E132E}" type="slidenum">
              <a:rPr lang="pt-BR" smtClean="0"/>
              <a:t>‹nº›</a:t>
            </a:fld>
            <a:endParaRPr lang="pt-BR" dirty="0"/>
          </a:p>
        </p:txBody>
      </p:sp>
    </p:spTree>
    <p:extLst>
      <p:ext uri="{BB962C8B-B14F-4D97-AF65-F5344CB8AC3E}">
        <p14:creationId xmlns:p14="http://schemas.microsoft.com/office/powerpoint/2010/main" val="15565574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Data 2"/>
          <p:cNvSpPr>
            <a:spLocks noGrp="1"/>
          </p:cNvSpPr>
          <p:nvPr>
            <p:ph type="dt" sz="half" idx="10"/>
          </p:nvPr>
        </p:nvSpPr>
        <p:spPr/>
        <p:txBody>
          <a:bodyPr/>
          <a:lstStyle/>
          <a:p>
            <a:fld id="{F3B4B977-AD5C-4F3D-992F-860711DBDA8C}" type="datetimeFigureOut">
              <a:rPr lang="pt-BR" smtClean="0"/>
              <a:t>14/02/2022</a:t>
            </a:fld>
            <a:endParaRPr lang="pt-BR" dirty="0"/>
          </a:p>
        </p:txBody>
      </p:sp>
      <p:sp>
        <p:nvSpPr>
          <p:cNvPr id="4" name="Espaço Reservado para Rodapé 3"/>
          <p:cNvSpPr>
            <a:spLocks noGrp="1"/>
          </p:cNvSpPr>
          <p:nvPr>
            <p:ph type="ftr" sz="quarter" idx="11"/>
          </p:nvPr>
        </p:nvSpPr>
        <p:spPr/>
        <p:txBody>
          <a:bodyPr/>
          <a:lstStyle/>
          <a:p>
            <a:endParaRPr lang="pt-BR" dirty="0"/>
          </a:p>
        </p:txBody>
      </p:sp>
      <p:sp>
        <p:nvSpPr>
          <p:cNvPr id="5" name="Espaço Reservado para Número de Slide 4"/>
          <p:cNvSpPr>
            <a:spLocks noGrp="1"/>
          </p:cNvSpPr>
          <p:nvPr>
            <p:ph type="sldNum" sz="quarter" idx="12"/>
          </p:nvPr>
        </p:nvSpPr>
        <p:spPr/>
        <p:txBody>
          <a:bodyPr/>
          <a:lstStyle/>
          <a:p>
            <a:fld id="{53AA0E47-E0C0-45CC-B12C-3507664E132E}" type="slidenum">
              <a:rPr lang="pt-BR" smtClean="0"/>
              <a:t>‹nº›</a:t>
            </a:fld>
            <a:endParaRPr lang="pt-BR" dirty="0"/>
          </a:p>
        </p:txBody>
      </p:sp>
    </p:spTree>
    <p:extLst>
      <p:ext uri="{BB962C8B-B14F-4D97-AF65-F5344CB8AC3E}">
        <p14:creationId xmlns:p14="http://schemas.microsoft.com/office/powerpoint/2010/main" val="27742413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F3B4B977-AD5C-4F3D-992F-860711DBDA8C}" type="datetimeFigureOut">
              <a:rPr lang="pt-BR" smtClean="0"/>
              <a:t>14/02/2022</a:t>
            </a:fld>
            <a:endParaRPr lang="pt-BR" dirty="0"/>
          </a:p>
        </p:txBody>
      </p:sp>
      <p:sp>
        <p:nvSpPr>
          <p:cNvPr id="3" name="Espaço Reservado para Rodapé 2"/>
          <p:cNvSpPr>
            <a:spLocks noGrp="1"/>
          </p:cNvSpPr>
          <p:nvPr>
            <p:ph type="ftr" sz="quarter" idx="11"/>
          </p:nvPr>
        </p:nvSpPr>
        <p:spPr/>
        <p:txBody>
          <a:bodyPr/>
          <a:lstStyle/>
          <a:p>
            <a:endParaRPr lang="pt-BR" dirty="0"/>
          </a:p>
        </p:txBody>
      </p:sp>
      <p:sp>
        <p:nvSpPr>
          <p:cNvPr id="4" name="Espaço Reservado para Número de Slide 3"/>
          <p:cNvSpPr>
            <a:spLocks noGrp="1"/>
          </p:cNvSpPr>
          <p:nvPr>
            <p:ph type="sldNum" sz="quarter" idx="12"/>
          </p:nvPr>
        </p:nvSpPr>
        <p:spPr/>
        <p:txBody>
          <a:bodyPr/>
          <a:lstStyle/>
          <a:p>
            <a:fld id="{53AA0E47-E0C0-45CC-B12C-3507664E132E}" type="slidenum">
              <a:rPr lang="pt-BR" smtClean="0"/>
              <a:t>‹nº›</a:t>
            </a:fld>
            <a:endParaRPr lang="pt-BR" dirty="0"/>
          </a:p>
        </p:txBody>
      </p:sp>
    </p:spTree>
    <p:extLst>
      <p:ext uri="{BB962C8B-B14F-4D97-AF65-F5344CB8AC3E}">
        <p14:creationId xmlns:p14="http://schemas.microsoft.com/office/powerpoint/2010/main" val="39115919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BR"/>
              <a:t>Clique para editar o título mestre</a:t>
            </a:r>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 texto mestre</a:t>
            </a:r>
          </a:p>
        </p:txBody>
      </p:sp>
      <p:sp>
        <p:nvSpPr>
          <p:cNvPr id="5" name="Espaço Reservado para Data 4"/>
          <p:cNvSpPr>
            <a:spLocks noGrp="1"/>
          </p:cNvSpPr>
          <p:nvPr>
            <p:ph type="dt" sz="half" idx="10"/>
          </p:nvPr>
        </p:nvSpPr>
        <p:spPr/>
        <p:txBody>
          <a:bodyPr/>
          <a:lstStyle/>
          <a:p>
            <a:fld id="{F3B4B977-AD5C-4F3D-992F-860711DBDA8C}" type="datetimeFigureOut">
              <a:rPr lang="pt-BR" smtClean="0"/>
              <a:t>14/02/2022</a:t>
            </a:fld>
            <a:endParaRPr lang="pt-BR" dirty="0"/>
          </a:p>
        </p:txBody>
      </p:sp>
      <p:sp>
        <p:nvSpPr>
          <p:cNvPr id="6" name="Espaço Reservado para Rodapé 5"/>
          <p:cNvSpPr>
            <a:spLocks noGrp="1"/>
          </p:cNvSpPr>
          <p:nvPr>
            <p:ph type="ftr" sz="quarter" idx="11"/>
          </p:nvPr>
        </p:nvSpPr>
        <p:spPr/>
        <p:txBody>
          <a:bodyPr/>
          <a:lstStyle/>
          <a:p>
            <a:endParaRPr lang="pt-BR" dirty="0"/>
          </a:p>
        </p:txBody>
      </p:sp>
      <p:sp>
        <p:nvSpPr>
          <p:cNvPr id="7" name="Espaço Reservado para Número de Slide 6"/>
          <p:cNvSpPr>
            <a:spLocks noGrp="1"/>
          </p:cNvSpPr>
          <p:nvPr>
            <p:ph type="sldNum" sz="quarter" idx="12"/>
          </p:nvPr>
        </p:nvSpPr>
        <p:spPr/>
        <p:txBody>
          <a:bodyPr/>
          <a:lstStyle/>
          <a:p>
            <a:fld id="{53AA0E47-E0C0-45CC-B12C-3507664E132E}" type="slidenum">
              <a:rPr lang="pt-BR" smtClean="0"/>
              <a:t>‹nº›</a:t>
            </a:fld>
            <a:endParaRPr lang="pt-BR" dirty="0"/>
          </a:p>
        </p:txBody>
      </p:sp>
    </p:spTree>
    <p:extLst>
      <p:ext uri="{BB962C8B-B14F-4D97-AF65-F5344CB8AC3E}">
        <p14:creationId xmlns:p14="http://schemas.microsoft.com/office/powerpoint/2010/main" val="16511142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BR"/>
              <a:t>Clique para editar o título mestre</a:t>
            </a:r>
          </a:p>
        </p:txBody>
      </p:sp>
      <p:sp>
        <p:nvSpPr>
          <p:cNvPr id="3" name="Espaço Reservado par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dirty="0"/>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 texto mestre</a:t>
            </a:r>
          </a:p>
        </p:txBody>
      </p:sp>
      <p:sp>
        <p:nvSpPr>
          <p:cNvPr id="5" name="Espaço Reservado para Data 4"/>
          <p:cNvSpPr>
            <a:spLocks noGrp="1"/>
          </p:cNvSpPr>
          <p:nvPr>
            <p:ph type="dt" sz="half" idx="10"/>
          </p:nvPr>
        </p:nvSpPr>
        <p:spPr/>
        <p:txBody>
          <a:bodyPr/>
          <a:lstStyle/>
          <a:p>
            <a:fld id="{F3B4B977-AD5C-4F3D-992F-860711DBDA8C}" type="datetimeFigureOut">
              <a:rPr lang="pt-BR" smtClean="0"/>
              <a:t>14/02/2022</a:t>
            </a:fld>
            <a:endParaRPr lang="pt-BR" dirty="0"/>
          </a:p>
        </p:txBody>
      </p:sp>
      <p:sp>
        <p:nvSpPr>
          <p:cNvPr id="6" name="Espaço Reservado para Rodapé 5"/>
          <p:cNvSpPr>
            <a:spLocks noGrp="1"/>
          </p:cNvSpPr>
          <p:nvPr>
            <p:ph type="ftr" sz="quarter" idx="11"/>
          </p:nvPr>
        </p:nvSpPr>
        <p:spPr/>
        <p:txBody>
          <a:bodyPr/>
          <a:lstStyle/>
          <a:p>
            <a:endParaRPr lang="pt-BR" dirty="0"/>
          </a:p>
        </p:txBody>
      </p:sp>
      <p:sp>
        <p:nvSpPr>
          <p:cNvPr id="7" name="Espaço Reservado para Número de Slide 6"/>
          <p:cNvSpPr>
            <a:spLocks noGrp="1"/>
          </p:cNvSpPr>
          <p:nvPr>
            <p:ph type="sldNum" sz="quarter" idx="12"/>
          </p:nvPr>
        </p:nvSpPr>
        <p:spPr/>
        <p:txBody>
          <a:bodyPr/>
          <a:lstStyle/>
          <a:p>
            <a:fld id="{53AA0E47-E0C0-45CC-B12C-3507664E132E}" type="slidenum">
              <a:rPr lang="pt-BR" smtClean="0"/>
              <a:t>‹nº›</a:t>
            </a:fld>
            <a:endParaRPr lang="pt-BR" dirty="0"/>
          </a:p>
        </p:txBody>
      </p:sp>
    </p:spTree>
    <p:extLst>
      <p:ext uri="{BB962C8B-B14F-4D97-AF65-F5344CB8AC3E}">
        <p14:creationId xmlns:p14="http://schemas.microsoft.com/office/powerpoint/2010/main" val="10144486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B4B977-AD5C-4F3D-992F-860711DBDA8C}" type="datetimeFigureOut">
              <a:rPr lang="pt-BR" smtClean="0"/>
              <a:t>14/02/2022</a:t>
            </a:fld>
            <a:endParaRPr lang="pt-BR" dirty="0"/>
          </a:p>
        </p:txBody>
      </p:sp>
      <p:sp>
        <p:nvSpPr>
          <p:cNvPr id="5" name="Espaço Reservado para Rodapé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dirty="0"/>
          </a:p>
        </p:txBody>
      </p:sp>
      <p:sp>
        <p:nvSpPr>
          <p:cNvPr id="6" name="Espaço Reservado para Número de Slid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AA0E47-E0C0-45CC-B12C-3507664E132E}" type="slidenum">
              <a:rPr lang="pt-BR" smtClean="0"/>
              <a:t>‹nº›</a:t>
            </a:fld>
            <a:endParaRPr lang="pt-BR" dirty="0"/>
          </a:p>
        </p:txBody>
      </p:sp>
    </p:spTree>
    <p:extLst>
      <p:ext uri="{BB962C8B-B14F-4D97-AF65-F5344CB8AC3E}">
        <p14:creationId xmlns:p14="http://schemas.microsoft.com/office/powerpoint/2010/main" val="5509029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21" name="Imagem 2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17006" y="5708679"/>
            <a:ext cx="2195698" cy="748866"/>
          </a:xfrm>
          <a:prstGeom prst="rect">
            <a:avLst/>
          </a:prstGeom>
        </p:spPr>
      </p:pic>
      <p:sp>
        <p:nvSpPr>
          <p:cNvPr id="5" name="CaixaDeTexto 4"/>
          <p:cNvSpPr txBox="1"/>
          <p:nvPr/>
        </p:nvSpPr>
        <p:spPr>
          <a:xfrm>
            <a:off x="4558107" y="2499743"/>
            <a:ext cx="4254597" cy="461665"/>
          </a:xfrm>
          <a:prstGeom prst="rect">
            <a:avLst/>
          </a:prstGeom>
          <a:noFill/>
        </p:spPr>
        <p:txBody>
          <a:bodyPr wrap="square" rtlCol="0">
            <a:spAutoFit/>
          </a:bodyPr>
          <a:lstStyle/>
          <a:p>
            <a:pPr algn="r"/>
            <a:r>
              <a:rPr lang="pt-BR" sz="2400" dirty="0">
                <a:latin typeface="Verdana" panose="020B0604030504040204" pitchFamily="34" charset="0"/>
                <a:ea typeface="Verdana" panose="020B0604030504040204" pitchFamily="34" charset="0"/>
                <a:cs typeface="Verdana" panose="020B0604030504040204" pitchFamily="34" charset="0"/>
              </a:rPr>
              <a:t>Chat com threads</a:t>
            </a:r>
          </a:p>
        </p:txBody>
      </p:sp>
      <p:sp>
        <p:nvSpPr>
          <p:cNvPr id="7" name="CaixaDeTexto 6"/>
          <p:cNvSpPr txBox="1"/>
          <p:nvPr/>
        </p:nvSpPr>
        <p:spPr>
          <a:xfrm>
            <a:off x="4788024" y="4149080"/>
            <a:ext cx="4061481" cy="584775"/>
          </a:xfrm>
          <a:prstGeom prst="rect">
            <a:avLst/>
          </a:prstGeom>
          <a:noFill/>
        </p:spPr>
        <p:txBody>
          <a:bodyPr wrap="square" rtlCol="0">
            <a:spAutoFit/>
          </a:bodyPr>
          <a:lstStyle/>
          <a:p>
            <a:pPr algn="r"/>
            <a:r>
              <a:rPr lang="pt-BR" sz="1600" dirty="0">
                <a:latin typeface="Verdana" panose="020B0604030504040204" pitchFamily="34" charset="0"/>
                <a:ea typeface="Verdana" panose="020B0604030504040204" pitchFamily="34" charset="0"/>
                <a:cs typeface="Verdana" panose="020B0604030504040204" pitchFamily="34" charset="0"/>
              </a:rPr>
              <a:t>Afonso Uéslei Böing e Lucas Ramthum Vegini</a:t>
            </a:r>
          </a:p>
        </p:txBody>
      </p:sp>
      <p:sp>
        <p:nvSpPr>
          <p:cNvPr id="24" name="CaixaDeTexto 23"/>
          <p:cNvSpPr txBox="1"/>
          <p:nvPr/>
        </p:nvSpPr>
        <p:spPr>
          <a:xfrm>
            <a:off x="4211650" y="1730947"/>
            <a:ext cx="4601053" cy="646331"/>
          </a:xfrm>
          <a:prstGeom prst="rect">
            <a:avLst/>
          </a:prstGeom>
          <a:noFill/>
        </p:spPr>
        <p:txBody>
          <a:bodyPr wrap="square" rtlCol="0">
            <a:spAutoFit/>
          </a:bodyPr>
          <a:lstStyle/>
          <a:p>
            <a:pPr algn="r"/>
            <a:r>
              <a:rPr lang="pt-BR" sz="3600" b="1" dirty="0">
                <a:latin typeface="Verdana" panose="020B0604030504040204" pitchFamily="34" charset="0"/>
                <a:ea typeface="Verdana" panose="020B0604030504040204" pitchFamily="34" charset="0"/>
                <a:cs typeface="Verdana" panose="020B0604030504040204" pitchFamily="34" charset="0"/>
              </a:rPr>
              <a:t>Trabalho final</a:t>
            </a:r>
          </a:p>
        </p:txBody>
      </p:sp>
      <p:pic>
        <p:nvPicPr>
          <p:cNvPr id="2" name="Imagem 1"/>
          <p:cNvPicPr>
            <a:picLocks noChangeAspect="1"/>
          </p:cNvPicPr>
          <p:nvPr/>
        </p:nvPicPr>
        <p:blipFill rotWithShape="1">
          <a:blip r:embed="rId3" cstate="print">
            <a:extLst>
              <a:ext uri="{28A0092B-C50C-407E-A947-70E740481C1C}">
                <a14:useLocalDpi xmlns:a14="http://schemas.microsoft.com/office/drawing/2010/main" val="0"/>
              </a:ext>
            </a:extLst>
          </a:blip>
          <a:srcRect t="23653"/>
          <a:stretch/>
        </p:blipFill>
        <p:spPr>
          <a:xfrm flipV="1">
            <a:off x="-396552" y="188640"/>
            <a:ext cx="4449092" cy="6696744"/>
          </a:xfrm>
          <a:prstGeom prst="rect">
            <a:avLst/>
          </a:prstGeom>
        </p:spPr>
      </p:pic>
      <p:pic>
        <p:nvPicPr>
          <p:cNvPr id="4" name="Imagem 3"/>
          <p:cNvPicPr>
            <a:picLocks noChangeAspect="1"/>
          </p:cNvPicPr>
          <p:nvPr/>
        </p:nvPicPr>
        <p:blipFill rotWithShape="1">
          <a:blip r:embed="rId4" cstate="print">
            <a:extLst>
              <a:ext uri="{28A0092B-C50C-407E-A947-70E740481C1C}">
                <a14:useLocalDpi xmlns:a14="http://schemas.microsoft.com/office/drawing/2010/main" val="0"/>
              </a:ext>
            </a:extLst>
          </a:blip>
          <a:srcRect t="92210"/>
          <a:stretch/>
        </p:blipFill>
        <p:spPr>
          <a:xfrm flipH="1">
            <a:off x="3779912" y="0"/>
            <a:ext cx="5904657" cy="906947"/>
          </a:xfrm>
          <a:prstGeom prst="rect">
            <a:avLst/>
          </a:prstGeom>
        </p:spPr>
      </p:pic>
    </p:spTree>
    <p:extLst>
      <p:ext uri="{BB962C8B-B14F-4D97-AF65-F5344CB8AC3E}">
        <p14:creationId xmlns:p14="http://schemas.microsoft.com/office/powerpoint/2010/main" val="31234148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tângulo 19"/>
          <p:cNvSpPr/>
          <p:nvPr/>
        </p:nvSpPr>
        <p:spPr>
          <a:xfrm flipV="1">
            <a:off x="-36512" y="476670"/>
            <a:ext cx="323528" cy="360039"/>
          </a:xfrm>
          <a:prstGeom prst="rect">
            <a:avLst/>
          </a:prstGeom>
          <a:solidFill>
            <a:srgbClr val="149B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7" name="Imagem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015" y="6381328"/>
            <a:ext cx="1672379" cy="291764"/>
          </a:xfrm>
          <a:prstGeom prst="rect">
            <a:avLst/>
          </a:prstGeom>
        </p:spPr>
      </p:pic>
      <p:pic>
        <p:nvPicPr>
          <p:cNvPr id="3" name="Imagem 2">
            <a:extLst>
              <a:ext uri="{FF2B5EF4-FFF2-40B4-BE49-F238E27FC236}">
                <a16:creationId xmlns:a16="http://schemas.microsoft.com/office/drawing/2014/main" id="{0695815A-F852-4942-B6E5-ED352BE3C5D0}"/>
              </a:ext>
            </a:extLst>
          </p:cNvPr>
          <p:cNvPicPr>
            <a:picLocks noChangeAspect="1"/>
          </p:cNvPicPr>
          <p:nvPr/>
        </p:nvPicPr>
        <p:blipFill>
          <a:blip r:embed="rId3"/>
          <a:stretch>
            <a:fillRect/>
          </a:stretch>
        </p:blipFill>
        <p:spPr>
          <a:xfrm>
            <a:off x="125252" y="1675443"/>
            <a:ext cx="8934450" cy="3867150"/>
          </a:xfrm>
          <a:prstGeom prst="rect">
            <a:avLst/>
          </a:prstGeom>
        </p:spPr>
      </p:pic>
    </p:spTree>
    <p:extLst>
      <p:ext uri="{BB962C8B-B14F-4D97-AF65-F5344CB8AC3E}">
        <p14:creationId xmlns:p14="http://schemas.microsoft.com/office/powerpoint/2010/main" val="9948939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m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015" y="6381328"/>
            <a:ext cx="1672379" cy="291764"/>
          </a:xfrm>
          <a:prstGeom prst="rect">
            <a:avLst/>
          </a:prstGeom>
        </p:spPr>
      </p:pic>
      <p:sp>
        <p:nvSpPr>
          <p:cNvPr id="10" name="CaixaDeTexto 9"/>
          <p:cNvSpPr txBox="1"/>
          <p:nvPr/>
        </p:nvSpPr>
        <p:spPr>
          <a:xfrm>
            <a:off x="393548" y="333523"/>
            <a:ext cx="7058771" cy="646331"/>
          </a:xfrm>
          <a:prstGeom prst="rect">
            <a:avLst/>
          </a:prstGeom>
          <a:noFill/>
        </p:spPr>
        <p:txBody>
          <a:bodyPr wrap="square" rtlCol="0">
            <a:spAutoFit/>
          </a:bodyPr>
          <a:lstStyle/>
          <a:p>
            <a:r>
              <a:rPr lang="pt-BR" sz="3600" b="1" dirty="0">
                <a:latin typeface="Verdana" panose="020B0604030504040204" pitchFamily="34" charset="0"/>
                <a:ea typeface="Verdana" panose="020B0604030504040204" pitchFamily="34" charset="0"/>
                <a:cs typeface="Verdana" panose="020B0604030504040204" pitchFamily="34" charset="0"/>
              </a:rPr>
              <a:t>Classe Cliente - Interface</a:t>
            </a:r>
          </a:p>
        </p:txBody>
      </p:sp>
      <p:sp>
        <p:nvSpPr>
          <p:cNvPr id="13" name="Retângulo 12"/>
          <p:cNvSpPr/>
          <p:nvPr/>
        </p:nvSpPr>
        <p:spPr>
          <a:xfrm flipV="1">
            <a:off x="-36512" y="476670"/>
            <a:ext cx="323528" cy="360039"/>
          </a:xfrm>
          <a:prstGeom prst="rect">
            <a:avLst/>
          </a:prstGeom>
          <a:solidFill>
            <a:srgbClr val="149B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5" name="Imagem 4">
            <a:extLst>
              <a:ext uri="{FF2B5EF4-FFF2-40B4-BE49-F238E27FC236}">
                <a16:creationId xmlns:a16="http://schemas.microsoft.com/office/drawing/2014/main" id="{D6BFD3CE-8FF3-4FCE-9932-F09D2892E301}"/>
              </a:ext>
            </a:extLst>
          </p:cNvPr>
          <p:cNvPicPr>
            <a:picLocks noChangeAspect="1"/>
          </p:cNvPicPr>
          <p:nvPr/>
        </p:nvPicPr>
        <p:blipFill>
          <a:blip r:embed="rId3"/>
          <a:stretch>
            <a:fillRect/>
          </a:stretch>
        </p:blipFill>
        <p:spPr>
          <a:xfrm>
            <a:off x="1347899" y="1168974"/>
            <a:ext cx="6448202" cy="5052977"/>
          </a:xfrm>
          <a:prstGeom prst="rect">
            <a:avLst/>
          </a:prstGeom>
        </p:spPr>
      </p:pic>
    </p:spTree>
    <p:extLst>
      <p:ext uri="{BB962C8B-B14F-4D97-AF65-F5344CB8AC3E}">
        <p14:creationId xmlns:p14="http://schemas.microsoft.com/office/powerpoint/2010/main" val="39591838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m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015" y="6381328"/>
            <a:ext cx="1672379" cy="291764"/>
          </a:xfrm>
          <a:prstGeom prst="rect">
            <a:avLst/>
          </a:prstGeom>
        </p:spPr>
      </p:pic>
      <p:sp>
        <p:nvSpPr>
          <p:cNvPr id="13" name="Retângulo 12"/>
          <p:cNvSpPr/>
          <p:nvPr/>
        </p:nvSpPr>
        <p:spPr>
          <a:xfrm flipV="1">
            <a:off x="-36512" y="476670"/>
            <a:ext cx="323528" cy="360039"/>
          </a:xfrm>
          <a:prstGeom prst="rect">
            <a:avLst/>
          </a:prstGeom>
          <a:solidFill>
            <a:srgbClr val="149B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3" name="Imagem 2">
            <a:extLst>
              <a:ext uri="{FF2B5EF4-FFF2-40B4-BE49-F238E27FC236}">
                <a16:creationId xmlns:a16="http://schemas.microsoft.com/office/drawing/2014/main" id="{04CCF32C-18BC-4E7F-BC9A-40E54DBDCCBD}"/>
              </a:ext>
            </a:extLst>
          </p:cNvPr>
          <p:cNvPicPr>
            <a:picLocks noChangeAspect="1"/>
          </p:cNvPicPr>
          <p:nvPr/>
        </p:nvPicPr>
        <p:blipFill>
          <a:blip r:embed="rId3"/>
          <a:stretch>
            <a:fillRect/>
          </a:stretch>
        </p:blipFill>
        <p:spPr>
          <a:xfrm>
            <a:off x="633413" y="698008"/>
            <a:ext cx="7877175" cy="2514600"/>
          </a:xfrm>
          <a:prstGeom prst="rect">
            <a:avLst/>
          </a:prstGeom>
        </p:spPr>
      </p:pic>
      <p:pic>
        <p:nvPicPr>
          <p:cNvPr id="5" name="Imagem 4">
            <a:extLst>
              <a:ext uri="{FF2B5EF4-FFF2-40B4-BE49-F238E27FC236}">
                <a16:creationId xmlns:a16="http://schemas.microsoft.com/office/drawing/2014/main" id="{4ED7E7D6-5671-409C-A513-53C09F8361BB}"/>
              </a:ext>
            </a:extLst>
          </p:cNvPr>
          <p:cNvPicPr>
            <a:picLocks noChangeAspect="1"/>
          </p:cNvPicPr>
          <p:nvPr/>
        </p:nvPicPr>
        <p:blipFill>
          <a:blip r:embed="rId4"/>
          <a:stretch>
            <a:fillRect/>
          </a:stretch>
        </p:blipFill>
        <p:spPr>
          <a:xfrm>
            <a:off x="633412" y="3861048"/>
            <a:ext cx="7877176" cy="1655448"/>
          </a:xfrm>
          <a:prstGeom prst="rect">
            <a:avLst/>
          </a:prstGeom>
        </p:spPr>
      </p:pic>
    </p:spTree>
    <p:extLst>
      <p:ext uri="{BB962C8B-B14F-4D97-AF65-F5344CB8AC3E}">
        <p14:creationId xmlns:p14="http://schemas.microsoft.com/office/powerpoint/2010/main" val="30615879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m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015" y="6381328"/>
            <a:ext cx="1672379" cy="291764"/>
          </a:xfrm>
          <a:prstGeom prst="rect">
            <a:avLst/>
          </a:prstGeom>
        </p:spPr>
      </p:pic>
      <p:sp>
        <p:nvSpPr>
          <p:cNvPr id="10" name="CaixaDeTexto 9"/>
          <p:cNvSpPr txBox="1"/>
          <p:nvPr/>
        </p:nvSpPr>
        <p:spPr>
          <a:xfrm>
            <a:off x="393548" y="333523"/>
            <a:ext cx="7058771" cy="646331"/>
          </a:xfrm>
          <a:prstGeom prst="rect">
            <a:avLst/>
          </a:prstGeom>
          <a:noFill/>
        </p:spPr>
        <p:txBody>
          <a:bodyPr wrap="square" rtlCol="0">
            <a:spAutoFit/>
          </a:bodyPr>
          <a:lstStyle/>
          <a:p>
            <a:r>
              <a:rPr lang="pt-BR" sz="3600" b="1" dirty="0">
                <a:latin typeface="Verdana" panose="020B0604030504040204" pitchFamily="34" charset="0"/>
                <a:ea typeface="Verdana" panose="020B0604030504040204" pitchFamily="34" charset="0"/>
                <a:cs typeface="Verdana" panose="020B0604030504040204" pitchFamily="34" charset="0"/>
              </a:rPr>
              <a:t>Classe Cliente - Thread</a:t>
            </a:r>
          </a:p>
        </p:txBody>
      </p:sp>
      <p:sp>
        <p:nvSpPr>
          <p:cNvPr id="13" name="Retângulo 12"/>
          <p:cNvSpPr/>
          <p:nvPr/>
        </p:nvSpPr>
        <p:spPr>
          <a:xfrm flipV="1">
            <a:off x="-36512" y="476670"/>
            <a:ext cx="323528" cy="360039"/>
          </a:xfrm>
          <a:prstGeom prst="rect">
            <a:avLst/>
          </a:prstGeom>
          <a:solidFill>
            <a:srgbClr val="149B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3" name="Imagem 2">
            <a:extLst>
              <a:ext uri="{FF2B5EF4-FFF2-40B4-BE49-F238E27FC236}">
                <a16:creationId xmlns:a16="http://schemas.microsoft.com/office/drawing/2014/main" id="{11C762CE-EF39-4C34-AE11-19C289704C73}"/>
              </a:ext>
            </a:extLst>
          </p:cNvPr>
          <p:cNvPicPr>
            <a:picLocks noChangeAspect="1"/>
          </p:cNvPicPr>
          <p:nvPr/>
        </p:nvPicPr>
        <p:blipFill>
          <a:blip r:embed="rId3"/>
          <a:stretch>
            <a:fillRect/>
          </a:stretch>
        </p:blipFill>
        <p:spPr>
          <a:xfrm>
            <a:off x="287015" y="2137406"/>
            <a:ext cx="8562975" cy="2943225"/>
          </a:xfrm>
          <a:prstGeom prst="rect">
            <a:avLst/>
          </a:prstGeom>
        </p:spPr>
      </p:pic>
    </p:spTree>
    <p:extLst>
      <p:ext uri="{BB962C8B-B14F-4D97-AF65-F5344CB8AC3E}">
        <p14:creationId xmlns:p14="http://schemas.microsoft.com/office/powerpoint/2010/main" val="9304628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m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015" y="6381328"/>
            <a:ext cx="1672379" cy="291764"/>
          </a:xfrm>
          <a:prstGeom prst="rect">
            <a:avLst/>
          </a:prstGeom>
        </p:spPr>
      </p:pic>
      <p:sp>
        <p:nvSpPr>
          <p:cNvPr id="10" name="CaixaDeTexto 9"/>
          <p:cNvSpPr txBox="1"/>
          <p:nvPr/>
        </p:nvSpPr>
        <p:spPr>
          <a:xfrm>
            <a:off x="393548" y="301237"/>
            <a:ext cx="7994876" cy="646331"/>
          </a:xfrm>
          <a:prstGeom prst="rect">
            <a:avLst/>
          </a:prstGeom>
          <a:noFill/>
        </p:spPr>
        <p:txBody>
          <a:bodyPr wrap="square" rtlCol="0">
            <a:spAutoFit/>
          </a:bodyPr>
          <a:lstStyle/>
          <a:p>
            <a:r>
              <a:rPr lang="pt-BR" sz="3600" b="1" dirty="0">
                <a:latin typeface="Verdana" panose="020B0604030504040204" pitchFamily="34" charset="0"/>
                <a:ea typeface="Verdana" panose="020B0604030504040204" pitchFamily="34" charset="0"/>
                <a:cs typeface="Verdana" panose="020B0604030504040204" pitchFamily="34" charset="0"/>
              </a:rPr>
              <a:t>Classe Cliente – Thread</a:t>
            </a:r>
          </a:p>
        </p:txBody>
      </p:sp>
      <p:sp>
        <p:nvSpPr>
          <p:cNvPr id="13" name="Retângulo 12"/>
          <p:cNvSpPr/>
          <p:nvPr/>
        </p:nvSpPr>
        <p:spPr>
          <a:xfrm flipV="1">
            <a:off x="-36512" y="476670"/>
            <a:ext cx="323528" cy="360039"/>
          </a:xfrm>
          <a:prstGeom prst="rect">
            <a:avLst/>
          </a:prstGeom>
          <a:solidFill>
            <a:srgbClr val="149B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6" name="Imagem 5">
            <a:extLst>
              <a:ext uri="{FF2B5EF4-FFF2-40B4-BE49-F238E27FC236}">
                <a16:creationId xmlns:a16="http://schemas.microsoft.com/office/drawing/2014/main" id="{71DCFC62-DA09-4182-AB6D-5C437D19E11F}"/>
              </a:ext>
            </a:extLst>
          </p:cNvPr>
          <p:cNvPicPr>
            <a:picLocks noChangeAspect="1"/>
          </p:cNvPicPr>
          <p:nvPr/>
        </p:nvPicPr>
        <p:blipFill>
          <a:blip r:embed="rId3"/>
          <a:stretch>
            <a:fillRect/>
          </a:stretch>
        </p:blipFill>
        <p:spPr>
          <a:xfrm>
            <a:off x="1862966" y="1058427"/>
            <a:ext cx="5056040" cy="5101183"/>
          </a:xfrm>
          <a:prstGeom prst="rect">
            <a:avLst/>
          </a:prstGeom>
        </p:spPr>
      </p:pic>
    </p:spTree>
    <p:extLst>
      <p:ext uri="{BB962C8B-B14F-4D97-AF65-F5344CB8AC3E}">
        <p14:creationId xmlns:p14="http://schemas.microsoft.com/office/powerpoint/2010/main" val="24716756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m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015" y="6381328"/>
            <a:ext cx="1672379" cy="291764"/>
          </a:xfrm>
          <a:prstGeom prst="rect">
            <a:avLst/>
          </a:prstGeom>
        </p:spPr>
      </p:pic>
      <p:sp>
        <p:nvSpPr>
          <p:cNvPr id="11" name="CaixaDeTexto 10"/>
          <p:cNvSpPr txBox="1"/>
          <p:nvPr/>
        </p:nvSpPr>
        <p:spPr>
          <a:xfrm>
            <a:off x="4644008" y="836712"/>
            <a:ext cx="6192688" cy="707886"/>
          </a:xfrm>
          <a:prstGeom prst="rect">
            <a:avLst/>
          </a:prstGeom>
          <a:noFill/>
        </p:spPr>
        <p:txBody>
          <a:bodyPr wrap="square" rtlCol="0">
            <a:spAutoFit/>
          </a:bodyPr>
          <a:lstStyle/>
          <a:p>
            <a:r>
              <a:rPr lang="pt-BR" sz="4000" b="1" dirty="0">
                <a:latin typeface="Verdana" panose="020B0604030504040204" pitchFamily="34" charset="0"/>
                <a:ea typeface="Verdana" panose="020B0604030504040204" pitchFamily="34" charset="0"/>
                <a:cs typeface="Verdana" panose="020B0604030504040204" pitchFamily="34" charset="0"/>
              </a:rPr>
              <a:t>Obrigado</a:t>
            </a:r>
          </a:p>
        </p:txBody>
      </p:sp>
      <p:sp>
        <p:nvSpPr>
          <p:cNvPr id="12" name="Retângulo 11"/>
          <p:cNvSpPr/>
          <p:nvPr/>
        </p:nvSpPr>
        <p:spPr>
          <a:xfrm>
            <a:off x="4751513" y="1986453"/>
            <a:ext cx="3780927" cy="3108543"/>
          </a:xfrm>
          <a:prstGeom prst="rect">
            <a:avLst/>
          </a:prstGeom>
        </p:spPr>
        <p:txBody>
          <a:bodyPr wrap="square">
            <a:spAutoFit/>
          </a:bodyPr>
          <a:lstStyle/>
          <a:p>
            <a:r>
              <a:rPr lang="pt-BR" sz="1400" b="1" dirty="0">
                <a:latin typeface="Verdana" panose="020B0604030504040204" pitchFamily="34" charset="0"/>
                <a:ea typeface="Verdana" panose="020B0604030504040204" pitchFamily="34" charset="0"/>
                <a:cs typeface="Verdana" panose="020B0604030504040204" pitchFamily="34" charset="0"/>
              </a:rPr>
              <a:t>UDESC – Universidade do Estado de Santa Catarina</a:t>
            </a:r>
          </a:p>
          <a:p>
            <a:endParaRPr lang="pt-BR" sz="1400" b="1" dirty="0">
              <a:latin typeface="Verdana" panose="020B0604030504040204" pitchFamily="34" charset="0"/>
              <a:ea typeface="Verdana" panose="020B0604030504040204" pitchFamily="34" charset="0"/>
              <a:cs typeface="Verdana" panose="020B0604030504040204" pitchFamily="34" charset="0"/>
            </a:endParaRPr>
          </a:p>
          <a:p>
            <a:r>
              <a:rPr lang="pt-BR" sz="1400" dirty="0">
                <a:latin typeface="Verdana" panose="020B0604030504040204" pitchFamily="34" charset="0"/>
                <a:ea typeface="Verdana" panose="020B0604030504040204" pitchFamily="34" charset="0"/>
                <a:cs typeface="Verdana" panose="020B0604030504040204" pitchFamily="34" charset="0"/>
              </a:rPr>
              <a:t>contato.udesc@gmail.com</a:t>
            </a:r>
          </a:p>
          <a:p>
            <a:endParaRPr lang="pt-BR" sz="1400" dirty="0">
              <a:latin typeface="Verdana" panose="020B0604030504040204" pitchFamily="34" charset="0"/>
              <a:ea typeface="Verdana" panose="020B0604030504040204" pitchFamily="34" charset="0"/>
              <a:cs typeface="Verdana" panose="020B0604030504040204" pitchFamily="34" charset="0"/>
            </a:endParaRPr>
          </a:p>
          <a:p>
            <a:r>
              <a:rPr lang="pt-BR" sz="1400" dirty="0">
                <a:latin typeface="Verdana" panose="020B0604030504040204" pitchFamily="34" charset="0"/>
                <a:ea typeface="Verdana" panose="020B0604030504040204" pitchFamily="34" charset="0"/>
                <a:cs typeface="Verdana" panose="020B0604030504040204" pitchFamily="34" charset="0"/>
              </a:rPr>
              <a:t>www.udesc.br</a:t>
            </a:r>
          </a:p>
          <a:p>
            <a:endParaRPr lang="pt-BR" sz="1400" dirty="0">
              <a:latin typeface="Verdana" panose="020B0604030504040204" pitchFamily="34" charset="0"/>
              <a:ea typeface="Verdana" panose="020B0604030504040204" pitchFamily="34" charset="0"/>
              <a:cs typeface="Verdana" panose="020B0604030504040204" pitchFamily="34" charset="0"/>
            </a:endParaRPr>
          </a:p>
          <a:p>
            <a:r>
              <a:rPr lang="pt-BR" sz="1400" dirty="0">
                <a:latin typeface="Verdana" panose="020B0604030504040204" pitchFamily="34" charset="0"/>
                <a:ea typeface="Verdana" panose="020B0604030504040204" pitchFamily="34" charset="0"/>
                <a:cs typeface="Verdana" panose="020B0604030504040204" pitchFamily="34" charset="0"/>
              </a:rPr>
              <a:t>www.facebook.com/udesc</a:t>
            </a:r>
          </a:p>
          <a:p>
            <a:endParaRPr lang="pt-BR" sz="1400" dirty="0">
              <a:latin typeface="Verdana" panose="020B0604030504040204" pitchFamily="34" charset="0"/>
              <a:ea typeface="Verdana" panose="020B0604030504040204" pitchFamily="34" charset="0"/>
              <a:cs typeface="Verdana" panose="020B0604030504040204" pitchFamily="34" charset="0"/>
            </a:endParaRPr>
          </a:p>
          <a:p>
            <a:r>
              <a:rPr lang="pt-BR" sz="1400" dirty="0">
                <a:latin typeface="Verdana" panose="020B0604030504040204" pitchFamily="34" charset="0"/>
                <a:ea typeface="Verdana" panose="020B0604030504040204" pitchFamily="34" charset="0"/>
                <a:cs typeface="Verdana" panose="020B0604030504040204" pitchFamily="34" charset="0"/>
              </a:rPr>
              <a:t>(48) 3664-8000</a:t>
            </a:r>
          </a:p>
          <a:p>
            <a:endParaRPr lang="pt-BR" sz="1400" dirty="0">
              <a:latin typeface="Verdana" panose="020B0604030504040204" pitchFamily="34" charset="0"/>
              <a:ea typeface="Verdana" panose="020B0604030504040204" pitchFamily="34" charset="0"/>
              <a:cs typeface="Verdana" panose="020B0604030504040204" pitchFamily="34" charset="0"/>
            </a:endParaRPr>
          </a:p>
          <a:p>
            <a:r>
              <a:rPr lang="pt-BR" sz="1400" dirty="0">
                <a:latin typeface="Verdana" panose="020B0604030504040204" pitchFamily="34" charset="0"/>
                <a:ea typeface="Verdana" panose="020B0604030504040204" pitchFamily="34" charset="0"/>
                <a:cs typeface="Verdana" panose="020B0604030504040204" pitchFamily="34" charset="0"/>
              </a:rPr>
              <a:t>Rua Madre Benvenuta, 2007, Itacorubi</a:t>
            </a:r>
          </a:p>
          <a:p>
            <a:r>
              <a:rPr lang="pt-BR" sz="1400" dirty="0">
                <a:latin typeface="Verdana" panose="020B0604030504040204" pitchFamily="34" charset="0"/>
                <a:ea typeface="Verdana" panose="020B0604030504040204" pitchFamily="34" charset="0"/>
                <a:cs typeface="Verdana" panose="020B0604030504040204" pitchFamily="34" charset="0"/>
              </a:rPr>
              <a:t>Florianópolis - SC</a:t>
            </a:r>
          </a:p>
          <a:p>
            <a:r>
              <a:rPr lang="pt-BR" sz="1400" dirty="0">
                <a:latin typeface="Verdana" panose="020B0604030504040204" pitchFamily="34" charset="0"/>
                <a:ea typeface="Verdana" panose="020B0604030504040204" pitchFamily="34" charset="0"/>
                <a:cs typeface="Verdana" panose="020B0604030504040204" pitchFamily="34" charset="0"/>
              </a:rPr>
              <a:t>CEP 88035-901</a:t>
            </a:r>
          </a:p>
        </p:txBody>
      </p:sp>
      <p:pic>
        <p:nvPicPr>
          <p:cNvPr id="13" name="Imagem 12"/>
          <p:cNvPicPr>
            <a:picLocks noChangeAspect="1"/>
          </p:cNvPicPr>
          <p:nvPr/>
        </p:nvPicPr>
        <p:blipFill rotWithShape="1">
          <a:blip r:embed="rId3" cstate="print">
            <a:extLst>
              <a:ext uri="{28A0092B-C50C-407E-A947-70E740481C1C}">
                <a14:useLocalDpi xmlns:a14="http://schemas.microsoft.com/office/drawing/2010/main" val="0"/>
              </a:ext>
            </a:extLst>
          </a:blip>
          <a:srcRect t="23653"/>
          <a:stretch/>
        </p:blipFill>
        <p:spPr>
          <a:xfrm flipV="1">
            <a:off x="-396552" y="188640"/>
            <a:ext cx="4449092" cy="6696744"/>
          </a:xfrm>
          <a:prstGeom prst="rect">
            <a:avLst/>
          </a:prstGeom>
        </p:spPr>
      </p:pic>
    </p:spTree>
    <p:extLst>
      <p:ext uri="{BB962C8B-B14F-4D97-AF65-F5344CB8AC3E}">
        <p14:creationId xmlns:p14="http://schemas.microsoft.com/office/powerpoint/2010/main" val="36632179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CaixaDeTexto 16"/>
          <p:cNvSpPr txBox="1"/>
          <p:nvPr/>
        </p:nvSpPr>
        <p:spPr>
          <a:xfrm>
            <a:off x="393549" y="333523"/>
            <a:ext cx="6192688" cy="646331"/>
          </a:xfrm>
          <a:prstGeom prst="rect">
            <a:avLst/>
          </a:prstGeom>
          <a:noFill/>
        </p:spPr>
        <p:txBody>
          <a:bodyPr wrap="square" rtlCol="0">
            <a:spAutoFit/>
          </a:bodyPr>
          <a:lstStyle/>
          <a:p>
            <a:r>
              <a:rPr lang="pt-BR" sz="3600" b="1" dirty="0">
                <a:latin typeface="Verdana" panose="020B0604030504040204" pitchFamily="34" charset="0"/>
                <a:ea typeface="Verdana" panose="020B0604030504040204" pitchFamily="34" charset="0"/>
                <a:cs typeface="Verdana" panose="020B0604030504040204" pitchFamily="34" charset="0"/>
              </a:rPr>
              <a:t>O que são sockets</a:t>
            </a:r>
          </a:p>
        </p:txBody>
      </p:sp>
      <p:sp>
        <p:nvSpPr>
          <p:cNvPr id="19" name="CaixaDeTexto 18"/>
          <p:cNvSpPr txBox="1"/>
          <p:nvPr/>
        </p:nvSpPr>
        <p:spPr>
          <a:xfrm>
            <a:off x="971600" y="1700808"/>
            <a:ext cx="5904656" cy="2708434"/>
          </a:xfrm>
          <a:prstGeom prst="rect">
            <a:avLst/>
          </a:prstGeom>
          <a:noFill/>
        </p:spPr>
        <p:txBody>
          <a:bodyPr wrap="square" rtlCol="0">
            <a:spAutoFit/>
          </a:bodyPr>
          <a:lstStyle/>
          <a:p>
            <a:r>
              <a:rPr lang="pt-BR" sz="1700" dirty="0">
                <a:latin typeface="Verdana" panose="020B0604030504040204" pitchFamily="34" charset="0"/>
                <a:ea typeface="Verdana" panose="020B0604030504040204" pitchFamily="34" charset="0"/>
              </a:rPr>
              <a:t>Socket é apenas um conceito, esse termo é usado para retratar um ponto de conexão para uma rede de computadores que usa o protocolo TCP/IP.</a:t>
            </a:r>
          </a:p>
          <a:p>
            <a:endParaRPr lang="pt-BR" sz="1700" dirty="0">
              <a:latin typeface="Verdana" panose="020B0604030504040204" pitchFamily="34" charset="0"/>
              <a:ea typeface="Verdana" panose="020B0604030504040204" pitchFamily="34" charset="0"/>
            </a:endParaRPr>
          </a:p>
          <a:p>
            <a:r>
              <a:rPr lang="pt-BR" sz="1700" dirty="0">
                <a:latin typeface="Verdana" panose="020B0604030504040204" pitchFamily="34" charset="0"/>
                <a:ea typeface="Verdana" panose="020B0604030504040204" pitchFamily="34" charset="0"/>
              </a:rPr>
              <a:t>Quando é necessário que duas máquinas mantenham uma conexão, cada uma usa um socket. Sendo uma, o server ou servidor, que disponibiliza um socket e aguarda a conexão, enquanto a outra máquina é o cliente, que executa um socket para se comunicar com o servidor.</a:t>
            </a:r>
          </a:p>
        </p:txBody>
      </p:sp>
      <p:sp>
        <p:nvSpPr>
          <p:cNvPr id="20" name="Retângulo 19"/>
          <p:cNvSpPr/>
          <p:nvPr/>
        </p:nvSpPr>
        <p:spPr>
          <a:xfrm flipV="1">
            <a:off x="-36512" y="476670"/>
            <a:ext cx="323528" cy="360039"/>
          </a:xfrm>
          <a:prstGeom prst="rect">
            <a:avLst/>
          </a:prstGeom>
          <a:solidFill>
            <a:srgbClr val="149B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7" name="Imagem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015" y="6381328"/>
            <a:ext cx="1672379" cy="291764"/>
          </a:xfrm>
          <a:prstGeom prst="rect">
            <a:avLst/>
          </a:prstGeom>
        </p:spPr>
      </p:pic>
    </p:spTree>
    <p:extLst>
      <p:ext uri="{BB962C8B-B14F-4D97-AF65-F5344CB8AC3E}">
        <p14:creationId xmlns:p14="http://schemas.microsoft.com/office/powerpoint/2010/main" val="34955023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CaixaDeTexto 16"/>
          <p:cNvSpPr txBox="1"/>
          <p:nvPr/>
        </p:nvSpPr>
        <p:spPr>
          <a:xfrm>
            <a:off x="393549" y="333523"/>
            <a:ext cx="6192688" cy="646331"/>
          </a:xfrm>
          <a:prstGeom prst="rect">
            <a:avLst/>
          </a:prstGeom>
          <a:noFill/>
        </p:spPr>
        <p:txBody>
          <a:bodyPr wrap="square" rtlCol="0">
            <a:spAutoFit/>
          </a:bodyPr>
          <a:lstStyle/>
          <a:p>
            <a:r>
              <a:rPr lang="pt-BR" sz="3600" b="1" dirty="0">
                <a:latin typeface="Verdana" panose="020B0604030504040204" pitchFamily="34" charset="0"/>
                <a:ea typeface="Verdana" panose="020B0604030504040204" pitchFamily="34" charset="0"/>
                <a:cs typeface="Verdana" panose="020B0604030504040204" pitchFamily="34" charset="0"/>
              </a:rPr>
              <a:t>O que são threads</a:t>
            </a:r>
          </a:p>
        </p:txBody>
      </p:sp>
      <p:sp>
        <p:nvSpPr>
          <p:cNvPr id="19" name="CaixaDeTexto 18"/>
          <p:cNvSpPr txBox="1"/>
          <p:nvPr/>
        </p:nvSpPr>
        <p:spPr>
          <a:xfrm>
            <a:off x="971600" y="1700808"/>
            <a:ext cx="5904656" cy="2693045"/>
          </a:xfrm>
          <a:prstGeom prst="rect">
            <a:avLst/>
          </a:prstGeom>
          <a:noFill/>
        </p:spPr>
        <p:txBody>
          <a:bodyPr wrap="square" rtlCol="0">
            <a:spAutoFit/>
          </a:bodyPr>
          <a:lstStyle/>
          <a:p>
            <a:r>
              <a:rPr lang="pt-BR" sz="1700"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rPr>
              <a:t>Thread é um pequeno programa que trabalha como um subsistema, sendo uma forma de um processo se autodividir em duas ou mais tarefas. </a:t>
            </a:r>
          </a:p>
          <a:p>
            <a:endParaRPr lang="pt-BR" sz="1700"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endParaRPr>
          </a:p>
          <a:p>
            <a:r>
              <a:rPr lang="pt-BR" sz="1700" b="0" i="0"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rPr>
              <a:t>Essas tarefas múltiplas podem ser executadas simultaneamente para rodar mais rápido do que um programa em um único bloco ou praticamente juntas, mas que são tão rápidas que parecem estar trabalhando em conjunto ao mesmo tempo.</a:t>
            </a:r>
          </a:p>
          <a:p>
            <a:endParaRPr lang="pt-BR" sz="1600" dirty="0">
              <a:effectLst>
                <a:outerShdw blurRad="38100" dist="38100" dir="2700000" algn="tl">
                  <a:srgbClr val="000000">
                    <a:alpha val="43137"/>
                  </a:srgbClr>
                </a:outerShdw>
              </a:effectLst>
            </a:endParaRPr>
          </a:p>
        </p:txBody>
      </p:sp>
      <p:sp>
        <p:nvSpPr>
          <p:cNvPr id="20" name="Retângulo 19"/>
          <p:cNvSpPr/>
          <p:nvPr/>
        </p:nvSpPr>
        <p:spPr>
          <a:xfrm flipV="1">
            <a:off x="-36512" y="476670"/>
            <a:ext cx="323528" cy="360039"/>
          </a:xfrm>
          <a:prstGeom prst="rect">
            <a:avLst/>
          </a:prstGeom>
          <a:solidFill>
            <a:srgbClr val="149B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7" name="Imagem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015" y="6381328"/>
            <a:ext cx="1672379" cy="291764"/>
          </a:xfrm>
          <a:prstGeom prst="rect">
            <a:avLst/>
          </a:prstGeom>
        </p:spPr>
      </p:pic>
    </p:spTree>
    <p:extLst>
      <p:ext uri="{BB962C8B-B14F-4D97-AF65-F5344CB8AC3E}">
        <p14:creationId xmlns:p14="http://schemas.microsoft.com/office/powerpoint/2010/main" val="15859060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CaixaDeTexto 16"/>
          <p:cNvSpPr txBox="1"/>
          <p:nvPr/>
        </p:nvSpPr>
        <p:spPr>
          <a:xfrm>
            <a:off x="393549" y="333523"/>
            <a:ext cx="6192688" cy="646331"/>
          </a:xfrm>
          <a:prstGeom prst="rect">
            <a:avLst/>
          </a:prstGeom>
          <a:noFill/>
        </p:spPr>
        <p:txBody>
          <a:bodyPr wrap="square" rtlCol="0">
            <a:spAutoFit/>
          </a:bodyPr>
          <a:lstStyle/>
          <a:p>
            <a:r>
              <a:rPr lang="pt-BR" sz="3600" b="1" dirty="0">
                <a:latin typeface="Verdana" panose="020B0604030504040204" pitchFamily="34" charset="0"/>
                <a:ea typeface="Verdana" panose="020B0604030504040204" pitchFamily="34" charset="0"/>
                <a:cs typeface="Verdana" panose="020B0604030504040204" pitchFamily="34" charset="0"/>
              </a:rPr>
              <a:t>Requisitos funcionais </a:t>
            </a:r>
          </a:p>
        </p:txBody>
      </p:sp>
      <p:sp>
        <p:nvSpPr>
          <p:cNvPr id="19" name="CaixaDeTexto 18"/>
          <p:cNvSpPr txBox="1"/>
          <p:nvPr/>
        </p:nvSpPr>
        <p:spPr>
          <a:xfrm>
            <a:off x="971600" y="1700808"/>
            <a:ext cx="5904656" cy="5941114"/>
          </a:xfrm>
          <a:prstGeom prst="rect">
            <a:avLst/>
          </a:prstGeom>
          <a:noFill/>
        </p:spPr>
        <p:txBody>
          <a:bodyPr wrap="square" rtlCol="0">
            <a:spAutoFit/>
          </a:bodyPr>
          <a:lstStyle/>
          <a:p>
            <a:pPr marL="342900" lvl="0" indent="-342900">
              <a:buFont typeface="+mj-lt"/>
              <a:buAutoNum type="arabicPeriod"/>
            </a:pPr>
            <a:r>
              <a:rPr lang="pt-BR" sz="1700" dirty="0">
                <a:effectLst/>
                <a:latin typeface="Verdana" panose="020B0604030504040204" pitchFamily="34" charset="0"/>
                <a:ea typeface="Verdana" panose="020B0604030504040204" pitchFamily="34" charset="0"/>
              </a:rPr>
              <a:t>O sistema deverá permitir que o cliente se conecte no servidor. </a:t>
            </a:r>
          </a:p>
          <a:p>
            <a:pPr marL="342900" indent="-342900">
              <a:lnSpc>
                <a:spcPct val="107000"/>
              </a:lnSpc>
              <a:spcAft>
                <a:spcPts val="800"/>
              </a:spcAft>
              <a:buFont typeface="+mj-lt"/>
              <a:buAutoNum type="arabicPeriod"/>
            </a:pPr>
            <a:r>
              <a:rPr lang="pt-PT" sz="1700" dirty="0">
                <a:effectLst/>
                <a:latin typeface="Verdana" panose="020B0604030504040204" pitchFamily="34" charset="0"/>
                <a:ea typeface="Verdana" panose="020B0604030504040204" pitchFamily="34" charset="0"/>
              </a:rPr>
              <a:t>O sistema deverá permitir que o usuário envie mensagem para todos os usuários.</a:t>
            </a:r>
            <a:endParaRPr lang="pt-BR" sz="1700" dirty="0">
              <a:effectLst/>
              <a:latin typeface="Verdana" panose="020B0604030504040204" pitchFamily="34" charset="0"/>
              <a:ea typeface="Verdana" panose="020B0604030504040204" pitchFamily="34" charset="0"/>
            </a:endParaRPr>
          </a:p>
          <a:p>
            <a:pPr marL="342900" indent="-342900">
              <a:lnSpc>
                <a:spcPct val="107000"/>
              </a:lnSpc>
              <a:spcAft>
                <a:spcPts val="800"/>
              </a:spcAft>
              <a:buFont typeface="+mj-lt"/>
              <a:buAutoNum type="arabicPeriod"/>
            </a:pPr>
            <a:r>
              <a:rPr lang="pt-PT" sz="1700" dirty="0">
                <a:effectLst/>
                <a:latin typeface="Verdana" panose="020B0604030504040204" pitchFamily="34" charset="0"/>
                <a:ea typeface="Verdana" panose="020B0604030504040204" pitchFamily="34" charset="0"/>
              </a:rPr>
              <a:t>O sistema deverá permitir que os clientes troquem mensagens exclusivas entre eles.</a:t>
            </a:r>
            <a:endParaRPr lang="pt-BR" sz="1700" dirty="0">
              <a:effectLst/>
              <a:latin typeface="Verdana" panose="020B0604030504040204" pitchFamily="34" charset="0"/>
              <a:ea typeface="Verdana" panose="020B0604030504040204" pitchFamily="34" charset="0"/>
            </a:endParaRPr>
          </a:p>
          <a:p>
            <a:pPr marL="342900" indent="-342900">
              <a:lnSpc>
                <a:spcPct val="107000"/>
              </a:lnSpc>
              <a:spcAft>
                <a:spcPts val="800"/>
              </a:spcAft>
              <a:buFont typeface="+mj-lt"/>
              <a:buAutoNum type="arabicPeriod"/>
            </a:pPr>
            <a:r>
              <a:rPr lang="pt-PT" sz="1700" dirty="0">
                <a:effectLst/>
                <a:latin typeface="Verdana" panose="020B0604030504040204" pitchFamily="34" charset="0"/>
                <a:ea typeface="Verdana" panose="020B0604030504040204" pitchFamily="34" charset="0"/>
              </a:rPr>
              <a:t>O sistema deverá informar o cliente quando um novo usuário entrar no chat. </a:t>
            </a:r>
            <a:endParaRPr lang="pt-BR" sz="1700" dirty="0">
              <a:effectLst/>
              <a:latin typeface="Verdana" panose="020B0604030504040204" pitchFamily="34" charset="0"/>
              <a:ea typeface="Verdana" panose="020B0604030504040204" pitchFamily="34" charset="0"/>
            </a:endParaRPr>
          </a:p>
          <a:p>
            <a:pPr marL="342900" indent="-342900">
              <a:lnSpc>
                <a:spcPct val="107000"/>
              </a:lnSpc>
              <a:spcAft>
                <a:spcPts val="800"/>
              </a:spcAft>
              <a:buFont typeface="+mj-lt"/>
              <a:buAutoNum type="arabicPeriod"/>
            </a:pPr>
            <a:r>
              <a:rPr lang="pt-PT" sz="1700" dirty="0">
                <a:effectLst/>
                <a:latin typeface="Verdana" panose="020B0604030504040204" pitchFamily="34" charset="0"/>
                <a:ea typeface="Verdana" panose="020B0604030504040204" pitchFamily="34" charset="0"/>
              </a:rPr>
              <a:t>O sistema deverá informar quando alguém deixar o chat. </a:t>
            </a:r>
          </a:p>
          <a:p>
            <a:pPr marL="342900" indent="-342900">
              <a:lnSpc>
                <a:spcPct val="107000"/>
              </a:lnSpc>
              <a:spcAft>
                <a:spcPts val="800"/>
              </a:spcAft>
              <a:buFont typeface="+mj-lt"/>
              <a:buAutoNum type="arabicPeriod"/>
            </a:pPr>
            <a:r>
              <a:rPr lang="pt-PT" sz="1700" dirty="0">
                <a:effectLst/>
                <a:latin typeface="Verdana" panose="020B0604030504040204" pitchFamily="34" charset="0"/>
                <a:ea typeface="Verdana" panose="020B0604030504040204" pitchFamily="34" charset="0"/>
              </a:rPr>
              <a:t>O sistema não deverá permitir dois clientes com o mesmo nome de usuário.</a:t>
            </a:r>
            <a:endParaRPr lang="pt-BR" sz="1700" dirty="0">
              <a:effectLst/>
              <a:latin typeface="Verdana" panose="020B0604030504040204" pitchFamily="34" charset="0"/>
              <a:ea typeface="Verdana" panose="020B0604030504040204" pitchFamily="34" charset="0"/>
            </a:endParaRPr>
          </a:p>
          <a:p>
            <a:pPr marL="342900" indent="-342900">
              <a:lnSpc>
                <a:spcPct val="107000"/>
              </a:lnSpc>
              <a:spcAft>
                <a:spcPts val="800"/>
              </a:spcAft>
              <a:buFont typeface="+mj-lt"/>
              <a:buAutoNum type="arabicPeriod"/>
            </a:pPr>
            <a:endParaRPr lang="pt-PT" sz="1800" dirty="0">
              <a:effectLst/>
              <a:latin typeface="Tahoma" panose="020B0604030504040204" pitchFamily="34" charset="0"/>
              <a:ea typeface="Tahoma" panose="020B0604030504040204" pitchFamily="34" charset="0"/>
            </a:endParaRPr>
          </a:p>
          <a:p>
            <a:pPr marL="342900" indent="-342900">
              <a:lnSpc>
                <a:spcPct val="107000"/>
              </a:lnSpc>
              <a:spcAft>
                <a:spcPts val="800"/>
              </a:spcAft>
              <a:buFont typeface="+mj-lt"/>
              <a:buAutoNum type="arabicPeriod"/>
            </a:pPr>
            <a:endParaRPr lang="pt-BR" sz="1800" dirty="0">
              <a:effectLst/>
              <a:latin typeface="Tahoma" panose="020B0604030504040204" pitchFamily="34" charset="0"/>
              <a:ea typeface="Tahoma" panose="020B0604030504040204" pitchFamily="34" charset="0"/>
            </a:endParaRPr>
          </a:p>
          <a:p>
            <a:pPr marL="342900" indent="-342900">
              <a:lnSpc>
                <a:spcPct val="107000"/>
              </a:lnSpc>
              <a:spcAft>
                <a:spcPts val="800"/>
              </a:spcAft>
              <a:buFont typeface="+mj-lt"/>
              <a:buAutoNum type="arabicPeriod"/>
            </a:pPr>
            <a:endParaRPr lang="pt-BR" sz="1700" dirty="0">
              <a:effectLst/>
              <a:latin typeface="Verdana" panose="020B0604030504040204" pitchFamily="34" charset="0"/>
              <a:ea typeface="Verdana" panose="020B0604030504040204" pitchFamily="34" charset="0"/>
              <a:cs typeface="Times New Roman" panose="02020603050405020304" pitchFamily="18" charset="0"/>
            </a:endParaRPr>
          </a:p>
          <a:p>
            <a:pPr marL="342900" indent="-342900">
              <a:lnSpc>
                <a:spcPct val="107000"/>
              </a:lnSpc>
              <a:spcAft>
                <a:spcPts val="800"/>
              </a:spcAft>
              <a:buFont typeface="+mj-lt"/>
              <a:buAutoNum type="arabicPeriod"/>
            </a:pPr>
            <a:endParaRPr lang="pt-BR" sz="1700" dirty="0">
              <a:latin typeface="Verdana" panose="020B0604030504040204" pitchFamily="34" charset="0"/>
              <a:ea typeface="Verdana" panose="020B0604030504040204" pitchFamily="34" charset="0"/>
              <a:cs typeface="Times New Roman" panose="02020603050405020304" pitchFamily="18" charset="0"/>
            </a:endParaRPr>
          </a:p>
          <a:p>
            <a:pPr marL="342900" indent="-342900">
              <a:lnSpc>
                <a:spcPct val="107000"/>
              </a:lnSpc>
              <a:spcAft>
                <a:spcPts val="800"/>
              </a:spcAft>
              <a:buFont typeface="+mj-lt"/>
              <a:buAutoNum type="arabicPeriod"/>
            </a:pPr>
            <a:endParaRPr lang="pt-BR" sz="1700" dirty="0">
              <a:effectLst/>
              <a:latin typeface="Verdana" panose="020B0604030504040204" pitchFamily="34" charset="0"/>
              <a:ea typeface="Verdana" panose="020B0604030504040204" pitchFamily="34" charset="0"/>
              <a:cs typeface="Times New Roman" panose="02020603050405020304" pitchFamily="18" charset="0"/>
            </a:endParaRPr>
          </a:p>
        </p:txBody>
      </p:sp>
      <p:sp>
        <p:nvSpPr>
          <p:cNvPr id="20" name="Retângulo 19"/>
          <p:cNvSpPr/>
          <p:nvPr/>
        </p:nvSpPr>
        <p:spPr>
          <a:xfrm flipV="1">
            <a:off x="-36512" y="476670"/>
            <a:ext cx="323528" cy="360039"/>
          </a:xfrm>
          <a:prstGeom prst="rect">
            <a:avLst/>
          </a:prstGeom>
          <a:solidFill>
            <a:srgbClr val="149B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7" name="Imagem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015" y="6381328"/>
            <a:ext cx="1672379" cy="291764"/>
          </a:xfrm>
          <a:prstGeom prst="rect">
            <a:avLst/>
          </a:prstGeom>
        </p:spPr>
      </p:pic>
    </p:spTree>
    <p:extLst>
      <p:ext uri="{BB962C8B-B14F-4D97-AF65-F5344CB8AC3E}">
        <p14:creationId xmlns:p14="http://schemas.microsoft.com/office/powerpoint/2010/main" val="279477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tângulo 6"/>
          <p:cNvSpPr/>
          <p:nvPr/>
        </p:nvSpPr>
        <p:spPr>
          <a:xfrm>
            <a:off x="0" y="6021288"/>
            <a:ext cx="9144000" cy="84953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8" name="CaixaDeTexto 7"/>
          <p:cNvSpPr txBox="1"/>
          <p:nvPr/>
        </p:nvSpPr>
        <p:spPr>
          <a:xfrm>
            <a:off x="2627784" y="6184443"/>
            <a:ext cx="6264696" cy="523220"/>
          </a:xfrm>
          <a:prstGeom prst="rect">
            <a:avLst/>
          </a:prstGeom>
          <a:noFill/>
        </p:spPr>
        <p:txBody>
          <a:bodyPr wrap="square" rtlCol="0">
            <a:spAutoFit/>
          </a:bodyPr>
          <a:lstStyle/>
          <a:p>
            <a:pPr algn="r"/>
            <a:r>
              <a:rPr lang="pt-BR" sz="1400" dirty="0">
                <a:latin typeface="Verdana" panose="020B0604030504040204" pitchFamily="34" charset="0"/>
                <a:ea typeface="Verdana" panose="020B0604030504040204" pitchFamily="34" charset="0"/>
                <a:cs typeface="Verdana" panose="020B0604030504040204" pitchFamily="34" charset="0"/>
              </a:rPr>
              <a:t>Quando uma imagem merecer maior destaque, utilize este modelo de slide. Você pode adicionar uma descrição curta ou legenda aqui.  </a:t>
            </a:r>
          </a:p>
        </p:txBody>
      </p:sp>
      <p:pic>
        <p:nvPicPr>
          <p:cNvPr id="6" name="Imagem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015" y="6381328"/>
            <a:ext cx="1672379" cy="291764"/>
          </a:xfrm>
          <a:prstGeom prst="rect">
            <a:avLst/>
          </a:prstGeom>
        </p:spPr>
      </p:pic>
      <p:pic>
        <p:nvPicPr>
          <p:cNvPr id="10" name="Imagem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015" y="6381328"/>
            <a:ext cx="1672379" cy="291764"/>
          </a:xfrm>
          <a:prstGeom prst="rect">
            <a:avLst/>
          </a:prstGeom>
        </p:spPr>
      </p:pic>
      <p:sp>
        <p:nvSpPr>
          <p:cNvPr id="12" name="CaixaDeTexto 11"/>
          <p:cNvSpPr txBox="1"/>
          <p:nvPr/>
        </p:nvSpPr>
        <p:spPr>
          <a:xfrm>
            <a:off x="393548" y="333523"/>
            <a:ext cx="8066883" cy="646331"/>
          </a:xfrm>
          <a:prstGeom prst="rect">
            <a:avLst/>
          </a:prstGeom>
          <a:noFill/>
        </p:spPr>
        <p:txBody>
          <a:bodyPr wrap="square" rtlCol="0">
            <a:spAutoFit/>
          </a:bodyPr>
          <a:lstStyle/>
          <a:p>
            <a:r>
              <a:rPr lang="pt-BR" sz="3600" b="1" dirty="0">
                <a:latin typeface="Verdana" panose="020B0604030504040204" pitchFamily="34" charset="0"/>
                <a:ea typeface="Verdana" panose="020B0604030504040204" pitchFamily="34" charset="0"/>
                <a:cs typeface="Verdana" panose="020B0604030504040204" pitchFamily="34" charset="0"/>
              </a:rPr>
              <a:t>Diagrama de classes</a:t>
            </a:r>
          </a:p>
        </p:txBody>
      </p:sp>
      <p:sp>
        <p:nvSpPr>
          <p:cNvPr id="13" name="Retângulo 12"/>
          <p:cNvSpPr/>
          <p:nvPr/>
        </p:nvSpPr>
        <p:spPr>
          <a:xfrm flipV="1">
            <a:off x="-36512" y="476670"/>
            <a:ext cx="323528" cy="360039"/>
          </a:xfrm>
          <a:prstGeom prst="rect">
            <a:avLst/>
          </a:prstGeom>
          <a:solidFill>
            <a:srgbClr val="149B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14" name="Imagem 13"/>
          <p:cNvPicPr>
            <a:picLocks noChangeAspect="1"/>
          </p:cNvPicPr>
          <p:nvPr/>
        </p:nvPicPr>
        <p:blipFill rotWithShape="1">
          <a:blip r:embed="rId3">
            <a:extLst>
              <a:ext uri="{28A0092B-C50C-407E-A947-70E740481C1C}">
                <a14:useLocalDpi xmlns:a14="http://schemas.microsoft.com/office/drawing/2010/main" val="0"/>
              </a:ext>
            </a:extLst>
          </a:blip>
          <a:srcRect t="16473" r="20040" b="13384"/>
          <a:stretch/>
        </p:blipFill>
        <p:spPr>
          <a:xfrm>
            <a:off x="-6248" y="1123873"/>
            <a:ext cx="9144001" cy="4825407"/>
          </a:xfrm>
          <a:prstGeom prst="rect">
            <a:avLst/>
          </a:prstGeom>
        </p:spPr>
      </p:pic>
    </p:spTree>
    <p:extLst>
      <p:ext uri="{BB962C8B-B14F-4D97-AF65-F5344CB8AC3E}">
        <p14:creationId xmlns:p14="http://schemas.microsoft.com/office/powerpoint/2010/main" val="23874811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CaixaDeTexto 16"/>
          <p:cNvSpPr txBox="1"/>
          <p:nvPr/>
        </p:nvSpPr>
        <p:spPr>
          <a:xfrm>
            <a:off x="393549" y="333523"/>
            <a:ext cx="6192688" cy="646331"/>
          </a:xfrm>
          <a:prstGeom prst="rect">
            <a:avLst/>
          </a:prstGeom>
          <a:noFill/>
        </p:spPr>
        <p:txBody>
          <a:bodyPr wrap="square" rtlCol="0">
            <a:spAutoFit/>
          </a:bodyPr>
          <a:lstStyle/>
          <a:p>
            <a:r>
              <a:rPr lang="pt-BR" sz="3600" b="1" dirty="0">
                <a:latin typeface="Verdana" panose="020B0604030504040204" pitchFamily="34" charset="0"/>
                <a:ea typeface="Verdana" panose="020B0604030504040204" pitchFamily="34" charset="0"/>
                <a:cs typeface="Verdana" panose="020B0604030504040204" pitchFamily="34" charset="0"/>
              </a:rPr>
              <a:t>Classe Server</a:t>
            </a:r>
          </a:p>
        </p:txBody>
      </p:sp>
      <p:sp>
        <p:nvSpPr>
          <p:cNvPr id="20" name="Retângulo 19"/>
          <p:cNvSpPr/>
          <p:nvPr/>
        </p:nvSpPr>
        <p:spPr>
          <a:xfrm flipV="1">
            <a:off x="-36512" y="476670"/>
            <a:ext cx="323528" cy="360039"/>
          </a:xfrm>
          <a:prstGeom prst="rect">
            <a:avLst/>
          </a:prstGeom>
          <a:solidFill>
            <a:srgbClr val="149B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7" name="Imagem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015" y="6381328"/>
            <a:ext cx="1672379" cy="291764"/>
          </a:xfrm>
          <a:prstGeom prst="rect">
            <a:avLst/>
          </a:prstGeom>
        </p:spPr>
      </p:pic>
      <p:pic>
        <p:nvPicPr>
          <p:cNvPr id="5" name="Imagem 4">
            <a:extLst>
              <a:ext uri="{FF2B5EF4-FFF2-40B4-BE49-F238E27FC236}">
                <a16:creationId xmlns:a16="http://schemas.microsoft.com/office/drawing/2014/main" id="{53AB7459-99FE-4F37-B805-3ED996EE918D}"/>
              </a:ext>
            </a:extLst>
          </p:cNvPr>
          <p:cNvPicPr>
            <a:picLocks noChangeAspect="1"/>
          </p:cNvPicPr>
          <p:nvPr/>
        </p:nvPicPr>
        <p:blipFill>
          <a:blip r:embed="rId3"/>
          <a:stretch>
            <a:fillRect/>
          </a:stretch>
        </p:blipFill>
        <p:spPr>
          <a:xfrm>
            <a:off x="276718" y="1130207"/>
            <a:ext cx="8486775" cy="1266825"/>
          </a:xfrm>
          <a:prstGeom prst="rect">
            <a:avLst/>
          </a:prstGeom>
        </p:spPr>
      </p:pic>
      <p:pic>
        <p:nvPicPr>
          <p:cNvPr id="8" name="Imagem 7">
            <a:extLst>
              <a:ext uri="{FF2B5EF4-FFF2-40B4-BE49-F238E27FC236}">
                <a16:creationId xmlns:a16="http://schemas.microsoft.com/office/drawing/2014/main" id="{4048DEC9-6906-4C9E-8297-618F0551579D}"/>
              </a:ext>
            </a:extLst>
          </p:cNvPr>
          <p:cNvPicPr>
            <a:picLocks noChangeAspect="1"/>
          </p:cNvPicPr>
          <p:nvPr/>
        </p:nvPicPr>
        <p:blipFill>
          <a:blip r:embed="rId4"/>
          <a:stretch>
            <a:fillRect/>
          </a:stretch>
        </p:blipFill>
        <p:spPr>
          <a:xfrm>
            <a:off x="287014" y="2535585"/>
            <a:ext cx="8486775" cy="4142723"/>
          </a:xfrm>
          <a:prstGeom prst="rect">
            <a:avLst/>
          </a:prstGeom>
        </p:spPr>
      </p:pic>
    </p:spTree>
    <p:extLst>
      <p:ext uri="{BB962C8B-B14F-4D97-AF65-F5344CB8AC3E}">
        <p14:creationId xmlns:p14="http://schemas.microsoft.com/office/powerpoint/2010/main" val="37171645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tângulo 19"/>
          <p:cNvSpPr/>
          <p:nvPr/>
        </p:nvSpPr>
        <p:spPr>
          <a:xfrm flipV="1">
            <a:off x="-36512" y="476670"/>
            <a:ext cx="323528" cy="360039"/>
          </a:xfrm>
          <a:prstGeom prst="rect">
            <a:avLst/>
          </a:prstGeom>
          <a:solidFill>
            <a:srgbClr val="149B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7" name="Imagem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015" y="6381328"/>
            <a:ext cx="1672379" cy="291764"/>
          </a:xfrm>
          <a:prstGeom prst="rect">
            <a:avLst/>
          </a:prstGeom>
        </p:spPr>
      </p:pic>
      <p:pic>
        <p:nvPicPr>
          <p:cNvPr id="3" name="Imagem 2">
            <a:extLst>
              <a:ext uri="{FF2B5EF4-FFF2-40B4-BE49-F238E27FC236}">
                <a16:creationId xmlns:a16="http://schemas.microsoft.com/office/drawing/2014/main" id="{953C7241-CD33-4043-B227-D9F1DC4A3AC0}"/>
              </a:ext>
            </a:extLst>
          </p:cNvPr>
          <p:cNvPicPr>
            <a:picLocks noChangeAspect="1"/>
          </p:cNvPicPr>
          <p:nvPr/>
        </p:nvPicPr>
        <p:blipFill>
          <a:blip r:embed="rId3"/>
          <a:stretch>
            <a:fillRect/>
          </a:stretch>
        </p:blipFill>
        <p:spPr>
          <a:xfrm>
            <a:off x="1288082" y="476670"/>
            <a:ext cx="6567835" cy="2163969"/>
          </a:xfrm>
          <a:prstGeom prst="rect">
            <a:avLst/>
          </a:prstGeom>
        </p:spPr>
      </p:pic>
      <p:pic>
        <p:nvPicPr>
          <p:cNvPr id="10" name="Imagem 9">
            <a:extLst>
              <a:ext uri="{FF2B5EF4-FFF2-40B4-BE49-F238E27FC236}">
                <a16:creationId xmlns:a16="http://schemas.microsoft.com/office/drawing/2014/main" id="{8B9157E4-E5FD-4DDF-AA88-3FCEAAE85F96}"/>
              </a:ext>
            </a:extLst>
          </p:cNvPr>
          <p:cNvPicPr>
            <a:picLocks noChangeAspect="1"/>
          </p:cNvPicPr>
          <p:nvPr/>
        </p:nvPicPr>
        <p:blipFill>
          <a:blip r:embed="rId4"/>
          <a:stretch>
            <a:fillRect/>
          </a:stretch>
        </p:blipFill>
        <p:spPr>
          <a:xfrm>
            <a:off x="1288082" y="2996952"/>
            <a:ext cx="6567835" cy="2836281"/>
          </a:xfrm>
          <a:prstGeom prst="rect">
            <a:avLst/>
          </a:prstGeom>
        </p:spPr>
      </p:pic>
    </p:spTree>
    <p:extLst>
      <p:ext uri="{BB962C8B-B14F-4D97-AF65-F5344CB8AC3E}">
        <p14:creationId xmlns:p14="http://schemas.microsoft.com/office/powerpoint/2010/main" val="22748756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tângulo 19"/>
          <p:cNvSpPr/>
          <p:nvPr/>
        </p:nvSpPr>
        <p:spPr>
          <a:xfrm flipV="1">
            <a:off x="-36512" y="476670"/>
            <a:ext cx="323528" cy="360039"/>
          </a:xfrm>
          <a:prstGeom prst="rect">
            <a:avLst/>
          </a:prstGeom>
          <a:solidFill>
            <a:srgbClr val="149B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7" name="Imagem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015" y="6381328"/>
            <a:ext cx="1672379" cy="291764"/>
          </a:xfrm>
          <a:prstGeom prst="rect">
            <a:avLst/>
          </a:prstGeom>
        </p:spPr>
      </p:pic>
      <p:pic>
        <p:nvPicPr>
          <p:cNvPr id="4" name="Imagem 3">
            <a:extLst>
              <a:ext uri="{FF2B5EF4-FFF2-40B4-BE49-F238E27FC236}">
                <a16:creationId xmlns:a16="http://schemas.microsoft.com/office/drawing/2014/main" id="{5BB4A682-03BA-46B0-8D68-87B13C1419BD}"/>
              </a:ext>
            </a:extLst>
          </p:cNvPr>
          <p:cNvPicPr>
            <a:picLocks noChangeAspect="1"/>
          </p:cNvPicPr>
          <p:nvPr/>
        </p:nvPicPr>
        <p:blipFill>
          <a:blip r:embed="rId3"/>
          <a:stretch>
            <a:fillRect/>
          </a:stretch>
        </p:blipFill>
        <p:spPr>
          <a:xfrm>
            <a:off x="931684" y="404664"/>
            <a:ext cx="7280631" cy="2045590"/>
          </a:xfrm>
          <a:prstGeom prst="rect">
            <a:avLst/>
          </a:prstGeom>
        </p:spPr>
      </p:pic>
      <p:pic>
        <p:nvPicPr>
          <p:cNvPr id="6" name="Imagem 5">
            <a:extLst>
              <a:ext uri="{FF2B5EF4-FFF2-40B4-BE49-F238E27FC236}">
                <a16:creationId xmlns:a16="http://schemas.microsoft.com/office/drawing/2014/main" id="{9AF33496-04EB-43DB-BA60-5AA7EB0681C2}"/>
              </a:ext>
            </a:extLst>
          </p:cNvPr>
          <p:cNvPicPr>
            <a:picLocks noChangeAspect="1"/>
          </p:cNvPicPr>
          <p:nvPr/>
        </p:nvPicPr>
        <p:blipFill>
          <a:blip r:embed="rId4"/>
          <a:stretch>
            <a:fillRect/>
          </a:stretch>
        </p:blipFill>
        <p:spPr>
          <a:xfrm>
            <a:off x="931684" y="2840186"/>
            <a:ext cx="7280631" cy="3120270"/>
          </a:xfrm>
          <a:prstGeom prst="rect">
            <a:avLst/>
          </a:prstGeom>
        </p:spPr>
      </p:pic>
    </p:spTree>
    <p:extLst>
      <p:ext uri="{BB962C8B-B14F-4D97-AF65-F5344CB8AC3E}">
        <p14:creationId xmlns:p14="http://schemas.microsoft.com/office/powerpoint/2010/main" val="27871173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tângulo 19"/>
          <p:cNvSpPr/>
          <p:nvPr/>
        </p:nvSpPr>
        <p:spPr>
          <a:xfrm flipV="1">
            <a:off x="-36512" y="476670"/>
            <a:ext cx="323528" cy="360039"/>
          </a:xfrm>
          <a:prstGeom prst="rect">
            <a:avLst/>
          </a:prstGeom>
          <a:solidFill>
            <a:srgbClr val="149B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7" name="Imagem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015" y="6381328"/>
            <a:ext cx="1672379" cy="291764"/>
          </a:xfrm>
          <a:prstGeom prst="rect">
            <a:avLst/>
          </a:prstGeom>
        </p:spPr>
      </p:pic>
      <p:pic>
        <p:nvPicPr>
          <p:cNvPr id="4" name="Imagem 3">
            <a:extLst>
              <a:ext uri="{FF2B5EF4-FFF2-40B4-BE49-F238E27FC236}">
                <a16:creationId xmlns:a16="http://schemas.microsoft.com/office/drawing/2014/main" id="{E147E86F-A8E0-4CF5-A6FC-339F42CFE6C4}"/>
              </a:ext>
            </a:extLst>
          </p:cNvPr>
          <p:cNvPicPr>
            <a:picLocks noChangeAspect="1"/>
          </p:cNvPicPr>
          <p:nvPr/>
        </p:nvPicPr>
        <p:blipFill>
          <a:blip r:embed="rId3"/>
          <a:stretch>
            <a:fillRect/>
          </a:stretch>
        </p:blipFill>
        <p:spPr>
          <a:xfrm>
            <a:off x="223837" y="1684968"/>
            <a:ext cx="8696325" cy="3848100"/>
          </a:xfrm>
          <a:prstGeom prst="rect">
            <a:avLst/>
          </a:prstGeom>
        </p:spPr>
      </p:pic>
    </p:spTree>
    <p:extLst>
      <p:ext uri="{BB962C8B-B14F-4D97-AF65-F5344CB8AC3E}">
        <p14:creationId xmlns:p14="http://schemas.microsoft.com/office/powerpoint/2010/main" val="2289828136"/>
      </p:ext>
    </p:extLst>
  </p:cSld>
  <p:clrMapOvr>
    <a:masterClrMapping/>
  </p:clrMapOvr>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1546</TotalTime>
  <Words>327</Words>
  <Application>Microsoft Office PowerPoint</Application>
  <PresentationFormat>Apresentação na tela (4:3)</PresentationFormat>
  <Paragraphs>41</Paragraphs>
  <Slides>15</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15</vt:i4>
      </vt:variant>
    </vt:vector>
  </HeadingPairs>
  <TitlesOfParts>
    <vt:vector size="20" baseType="lpstr">
      <vt:lpstr>Arial</vt:lpstr>
      <vt:lpstr>Calibri</vt:lpstr>
      <vt:lpstr>Tahoma</vt:lpstr>
      <vt:lpstr>Verdana</vt:lpstr>
      <vt:lpstr>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Gabriela Colebrusco Peres</dc:creator>
  <cp:lastModifiedBy>LUCAS RAMTHUM VEGINI</cp:lastModifiedBy>
  <cp:revision>127</cp:revision>
  <dcterms:created xsi:type="dcterms:W3CDTF">2016-08-30T17:34:40Z</dcterms:created>
  <dcterms:modified xsi:type="dcterms:W3CDTF">2022-02-15T03:08:40Z</dcterms:modified>
</cp:coreProperties>
</file>