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3" r:id="rId4"/>
    <p:sldId id="257" r:id="rId5"/>
    <p:sldId id="261"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FCCA9-E707-4C59-B139-97885A3D04B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A530709-92A4-47EC-AC1D-71247ADAF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C85FB8-668D-426F-9EA5-D54E1A483211}"/>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F38A630D-82B3-4DB9-A385-A3263FA49C6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3B9DC3-6EBB-4D0C-946A-6C7A11EE9CC1}"/>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23146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E9AB5-C9CA-4330-BAE2-F5A501D910C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0CF73CA-A827-4461-86B8-E0540C291C3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CD0368-5DAB-416C-A1B6-D89F4565DC4B}"/>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D6206403-93DF-43B9-95E5-E23C571903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85E7807-A33B-40B3-BAB9-ABA4B00D3E39}"/>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311540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E7190A-3121-4DF4-9AF4-5C7B66DC1C4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A7C9BFC-84D7-409E-899B-6D3018D6ECD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C84DE7-DB44-4059-B8B2-CE19DECFD591}"/>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91F44281-3D1A-4FC2-82F3-958CD5237B7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07CABB6-6A50-4AA6-B8CE-8E2A76C9D274}"/>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108116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BCADD-B3BE-4AA3-AC40-F547CF04C4A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57B9B0F-2D4E-46E2-9103-A03E82AFC6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C10C52C-BCAB-4F9B-85D4-846615338F25}"/>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7E713DAD-03CD-410C-B7BC-9E3ECDC7CB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FD5638-79EF-4F67-96BE-E27AB8423B10}"/>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20611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0D7B3-3C9E-47EE-B4A7-550547F22EB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5CDE939-1957-4D38-BAFD-85D3AD4FF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91FCB7C-746D-4091-8E9B-41E94A9F3C9D}"/>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E38C16DF-891D-44F3-91AB-E6CAB06DE2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9503B8-D283-433C-919C-CFBC3FB48FEB}"/>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219131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8069-088E-4AEB-A85C-DE221BFD70B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D10C550-F193-465D-A9F0-DB52087B70B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AD147E5-4A92-4B82-894F-D0A4F4486B1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872955D-54F1-4AA4-A78E-F16F7B5D86A1}"/>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6" name="Espaço Reservado para Rodapé 5">
            <a:extLst>
              <a:ext uri="{FF2B5EF4-FFF2-40B4-BE49-F238E27FC236}">
                <a16:creationId xmlns:a16="http://schemas.microsoft.com/office/drawing/2014/main" id="{68613AF5-858F-4289-ABA0-E67E8C2E62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87BFD62-A425-46FF-A17A-B153DD18632B}"/>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155068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AC2D5-F097-4A77-8A9C-241D05BC256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63C0F2A-8F50-4645-B302-6D08B2FB6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73AF19B-524C-4974-AEBB-7E96674AD6B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28CFE7D-84B9-4D7F-9392-7075AEBFB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2858650-6FCE-47CD-9B2D-365DBDA8461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07737A7-13C3-4C5F-A679-5DA8DD9DB63F}"/>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8" name="Espaço Reservado para Rodapé 7">
            <a:extLst>
              <a:ext uri="{FF2B5EF4-FFF2-40B4-BE49-F238E27FC236}">
                <a16:creationId xmlns:a16="http://schemas.microsoft.com/office/drawing/2014/main" id="{48ADCEB5-BBF6-4CA0-8095-8F3F326C235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9230368-E802-4B36-9BAD-977B8CA33F5D}"/>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158799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4F51D-6681-4594-81A9-EA7DF21687E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9363EB7-99CA-4DCE-B395-77403D4019F4}"/>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4" name="Espaço Reservado para Rodapé 3">
            <a:extLst>
              <a:ext uri="{FF2B5EF4-FFF2-40B4-BE49-F238E27FC236}">
                <a16:creationId xmlns:a16="http://schemas.microsoft.com/office/drawing/2014/main" id="{E21A908D-4A1C-4AB5-B465-0B581FE991A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303CDF9-5757-40D7-997B-C45DF4660007}"/>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389715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5A8D1B6-CDF7-4CB6-A7CA-29D56070019C}"/>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3" name="Espaço Reservado para Rodapé 2">
            <a:extLst>
              <a:ext uri="{FF2B5EF4-FFF2-40B4-BE49-F238E27FC236}">
                <a16:creationId xmlns:a16="http://schemas.microsoft.com/office/drawing/2014/main" id="{CD9CFBE0-08FE-4C7D-8432-E47CD146374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19356A8-FEF8-4FAA-AD73-8B836900E80F}"/>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326633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62C81-4104-45E3-9783-AF206F201D0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07CD752-5CBD-44E7-8A4B-4AC01E5E4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FA55FA6-0141-49EA-ADD3-47D4464FD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79C6832-8B44-40F5-B2E9-43EC8F4B45F9}"/>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6" name="Espaço Reservado para Rodapé 5">
            <a:extLst>
              <a:ext uri="{FF2B5EF4-FFF2-40B4-BE49-F238E27FC236}">
                <a16:creationId xmlns:a16="http://schemas.microsoft.com/office/drawing/2014/main" id="{E7F7D01B-B8A7-4463-9C89-94C700D47FD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934C077-A15E-4F7B-9487-B380776B5F3C}"/>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32754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706AF-91D6-44BD-8E41-6FB7B007BA5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EEE28D0-8441-40B4-98AB-A1B719397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B7FC152-88AA-428B-ABAF-F319CB3C3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5D5021-DBA3-45AE-A5C6-66AA815E1CAB}"/>
              </a:ext>
            </a:extLst>
          </p:cNvPr>
          <p:cNvSpPr>
            <a:spLocks noGrp="1"/>
          </p:cNvSpPr>
          <p:nvPr>
            <p:ph type="dt" sz="half" idx="10"/>
          </p:nvPr>
        </p:nvSpPr>
        <p:spPr/>
        <p:txBody>
          <a:bodyPr/>
          <a:lstStyle/>
          <a:p>
            <a:fld id="{C7001EC2-1A0E-4676-ABB3-FC55C3029947}" type="datetimeFigureOut">
              <a:rPr lang="pt-BR" smtClean="0"/>
              <a:t>13/12/2021</a:t>
            </a:fld>
            <a:endParaRPr lang="pt-BR"/>
          </a:p>
        </p:txBody>
      </p:sp>
      <p:sp>
        <p:nvSpPr>
          <p:cNvPr id="6" name="Espaço Reservado para Rodapé 5">
            <a:extLst>
              <a:ext uri="{FF2B5EF4-FFF2-40B4-BE49-F238E27FC236}">
                <a16:creationId xmlns:a16="http://schemas.microsoft.com/office/drawing/2014/main" id="{A15FB063-2091-4D53-825B-A43BBC40588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44FCE71-D213-4F6C-A068-93162505C512}"/>
              </a:ext>
            </a:extLst>
          </p:cNvPr>
          <p:cNvSpPr>
            <a:spLocks noGrp="1"/>
          </p:cNvSpPr>
          <p:nvPr>
            <p:ph type="sldNum" sz="quarter" idx="12"/>
          </p:nvPr>
        </p:nvSpPr>
        <p:spPr/>
        <p:txBody>
          <a:bodyPr/>
          <a:lstStyle/>
          <a:p>
            <a:fld id="{5DAA7409-9A1A-4644-B6AB-BA4E928D6520}" type="slidenum">
              <a:rPr lang="pt-BR" smtClean="0"/>
              <a:t>‹nº›</a:t>
            </a:fld>
            <a:endParaRPr lang="pt-BR"/>
          </a:p>
        </p:txBody>
      </p:sp>
    </p:spTree>
    <p:extLst>
      <p:ext uri="{BB962C8B-B14F-4D97-AF65-F5344CB8AC3E}">
        <p14:creationId xmlns:p14="http://schemas.microsoft.com/office/powerpoint/2010/main" val="254558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96E5FFD-6FDE-4791-9329-1885AFB3C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20FCC3B-95DC-4A8F-8CC0-8EEDD0265F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25DBEB-48AE-48DD-89E1-42E296E44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01EC2-1A0E-4676-ABB3-FC55C3029947}" type="datetimeFigureOut">
              <a:rPr lang="pt-BR" smtClean="0"/>
              <a:t>13/12/2021</a:t>
            </a:fld>
            <a:endParaRPr lang="pt-BR"/>
          </a:p>
        </p:txBody>
      </p:sp>
      <p:sp>
        <p:nvSpPr>
          <p:cNvPr id="5" name="Espaço Reservado para Rodapé 4">
            <a:extLst>
              <a:ext uri="{FF2B5EF4-FFF2-40B4-BE49-F238E27FC236}">
                <a16:creationId xmlns:a16="http://schemas.microsoft.com/office/drawing/2014/main" id="{0752E196-ED79-4AF2-9A31-812E93111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06F6141-8102-4B00-950F-1393953E0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A7409-9A1A-4644-B6AB-BA4E928D6520}" type="slidenum">
              <a:rPr lang="pt-BR" smtClean="0"/>
              <a:t>‹nº›</a:t>
            </a:fld>
            <a:endParaRPr lang="pt-BR"/>
          </a:p>
        </p:txBody>
      </p:sp>
    </p:spTree>
    <p:extLst>
      <p:ext uri="{BB962C8B-B14F-4D97-AF65-F5344CB8AC3E}">
        <p14:creationId xmlns:p14="http://schemas.microsoft.com/office/powerpoint/2010/main" val="2354935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com números binários e plantas">
            <a:extLst>
              <a:ext uri="{FF2B5EF4-FFF2-40B4-BE49-F238E27FC236}">
                <a16:creationId xmlns:a16="http://schemas.microsoft.com/office/drawing/2014/main" id="{70312E87-FCF7-414F-A5DB-25E8C0BF111E}"/>
              </a:ext>
            </a:extLst>
          </p:cNvPr>
          <p:cNvPicPr>
            <a:picLocks noChangeAspect="1"/>
          </p:cNvPicPr>
          <p:nvPr/>
        </p:nvPicPr>
        <p:blipFill rotWithShape="1">
          <a:blip r:embed="rId2"/>
          <a:srcRect l="10492" t="9091" r="24872"/>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6629009-2B56-465E-9616-C8241866490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dirty="0" err="1">
                <a:effectLst>
                  <a:outerShdw blurRad="38100" dist="38100" dir="2700000" algn="tl">
                    <a:srgbClr val="000000">
                      <a:alpha val="43137"/>
                    </a:srgbClr>
                  </a:outerShdw>
                </a:effectLst>
              </a:rPr>
              <a:t>Apresentação</a:t>
            </a:r>
            <a:r>
              <a:rPr lang="en-US" sz="4800" dirty="0">
                <a:effectLst>
                  <a:outerShdw blurRad="38100" dist="38100" dir="2700000" algn="tl">
                    <a:srgbClr val="000000">
                      <a:alpha val="43137"/>
                    </a:srgbClr>
                  </a:outerShdw>
                </a:effectLst>
              </a:rPr>
              <a:t> </a:t>
            </a:r>
            <a:br>
              <a:rPr lang="en-US" sz="4800" dirty="0">
                <a:effectLst>
                  <a:outerShdw blurRad="38100" dist="38100" dir="2700000" algn="tl">
                    <a:srgbClr val="000000">
                      <a:alpha val="43137"/>
                    </a:srgbClr>
                  </a:outerShdw>
                </a:effectLst>
              </a:rPr>
            </a:br>
            <a:r>
              <a:rPr lang="en-US" sz="4800" dirty="0" err="1">
                <a:effectLst>
                  <a:outerShdw blurRad="38100" dist="38100" dir="2700000" algn="tl">
                    <a:srgbClr val="000000">
                      <a:alpha val="43137"/>
                    </a:srgbClr>
                  </a:outerShdw>
                </a:effectLst>
              </a:rPr>
              <a:t>Trabalho</a:t>
            </a:r>
            <a:r>
              <a:rPr lang="en-US" sz="4800" dirty="0">
                <a:effectLst>
                  <a:outerShdw blurRad="38100" dist="38100" dir="2700000" algn="tl">
                    <a:srgbClr val="000000">
                      <a:alpha val="43137"/>
                    </a:srgbClr>
                  </a:outerShdw>
                </a:effectLst>
              </a:rPr>
              <a:t> 2</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ixaDeTexto 3">
            <a:extLst>
              <a:ext uri="{FF2B5EF4-FFF2-40B4-BE49-F238E27FC236}">
                <a16:creationId xmlns:a16="http://schemas.microsoft.com/office/drawing/2014/main" id="{D4EC48F9-D591-44AE-A4D7-BA355B95B5BB}"/>
              </a:ext>
            </a:extLst>
          </p:cNvPr>
          <p:cNvSpPr txBox="1"/>
          <p:nvPr/>
        </p:nvSpPr>
        <p:spPr>
          <a:xfrm>
            <a:off x="1203731" y="4684300"/>
            <a:ext cx="2301144" cy="923330"/>
          </a:xfrm>
          <a:prstGeom prst="rect">
            <a:avLst/>
          </a:prstGeom>
          <a:noFill/>
        </p:spPr>
        <p:txBody>
          <a:bodyPr wrap="none" rtlCol="0">
            <a:spAutoFit/>
          </a:bodyPr>
          <a:lstStyle/>
          <a:p>
            <a:pPr algn="ctr"/>
            <a:r>
              <a:rPr lang="pt-BR" dirty="0"/>
              <a:t>Alunos:</a:t>
            </a:r>
          </a:p>
          <a:p>
            <a:pPr algn="ctr"/>
            <a:r>
              <a:rPr lang="pt-BR" dirty="0"/>
              <a:t>Afonso </a:t>
            </a:r>
            <a:r>
              <a:rPr lang="pt-BR" dirty="0" err="1"/>
              <a:t>Uéslei</a:t>
            </a:r>
            <a:r>
              <a:rPr lang="pt-BR" dirty="0"/>
              <a:t> Böing</a:t>
            </a:r>
          </a:p>
          <a:p>
            <a:pPr algn="ctr"/>
            <a:r>
              <a:rPr lang="pt-BR"/>
              <a:t>Lucas Ramthum </a:t>
            </a:r>
            <a:r>
              <a:rPr lang="pt-BR" dirty="0"/>
              <a:t>Vegini</a:t>
            </a:r>
          </a:p>
        </p:txBody>
      </p:sp>
    </p:spTree>
    <p:extLst>
      <p:ext uri="{BB962C8B-B14F-4D97-AF65-F5344CB8AC3E}">
        <p14:creationId xmlns:p14="http://schemas.microsoft.com/office/powerpoint/2010/main" val="7116375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PU com números binários e plantas">
            <a:extLst>
              <a:ext uri="{FF2B5EF4-FFF2-40B4-BE49-F238E27FC236}">
                <a16:creationId xmlns:a16="http://schemas.microsoft.com/office/drawing/2014/main" id="{96479037-583F-4D95-AFDF-B1FDF75D89ED}"/>
              </a:ext>
            </a:extLst>
          </p:cNvPr>
          <p:cNvPicPr>
            <a:picLocks noChangeAspect="1"/>
          </p:cNvPicPr>
          <p:nvPr/>
        </p:nvPicPr>
        <p:blipFill rotWithShape="1">
          <a:blip r:embed="rId2"/>
          <a:srcRect/>
          <a:stretch/>
        </p:blipFill>
        <p:spPr>
          <a:xfrm>
            <a:off x="0" y="10"/>
            <a:ext cx="12191980" cy="6857990"/>
          </a:xfrm>
          <a:prstGeom prst="rect">
            <a:avLst/>
          </a:prstGeom>
        </p:spPr>
      </p:pic>
      <p:sp>
        <p:nvSpPr>
          <p:cNvPr id="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BEC0482C-CE19-40F3-BA0A-98C90C929FE5}"/>
              </a:ext>
            </a:extLst>
          </p:cNvPr>
          <p:cNvSpPr>
            <a:spLocks noGrp="1"/>
          </p:cNvSpPr>
          <p:nvPr>
            <p:ph type="title"/>
          </p:nvPr>
        </p:nvSpPr>
        <p:spPr>
          <a:xfrm>
            <a:off x="906517" y="1994385"/>
            <a:ext cx="4204137" cy="1342754"/>
          </a:xfrm>
        </p:spPr>
        <p:txBody>
          <a:bodyPr>
            <a:normAutofit/>
          </a:bodyPr>
          <a:lstStyle/>
          <a:p>
            <a:pPr algn="ctr"/>
            <a:r>
              <a:rPr lang="pt-BR" sz="4000" b="1" dirty="0">
                <a:effectLst>
                  <a:outerShdw blurRad="38100" dist="38100" dir="2700000" algn="tl">
                    <a:srgbClr val="000000">
                      <a:alpha val="43137"/>
                    </a:srgbClr>
                  </a:outerShdw>
                </a:effectLst>
              </a:rPr>
              <a:t>O que são threads?</a:t>
            </a:r>
          </a:p>
        </p:txBody>
      </p:sp>
      <p:cxnSp>
        <p:nvCxnSpPr>
          <p:cNvPr id="11"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64D96041-EF6A-440F-86D6-926148494A1A}"/>
              </a:ext>
            </a:extLst>
          </p:cNvPr>
          <p:cNvSpPr>
            <a:spLocks noGrp="1"/>
          </p:cNvSpPr>
          <p:nvPr>
            <p:ph idx="1"/>
          </p:nvPr>
        </p:nvSpPr>
        <p:spPr>
          <a:xfrm>
            <a:off x="525516" y="3417573"/>
            <a:ext cx="4593021" cy="2619839"/>
          </a:xfrm>
        </p:spPr>
        <p:txBody>
          <a:bodyPr anchor="ctr">
            <a:normAutofit/>
          </a:bodyPr>
          <a:lstStyle/>
          <a:p>
            <a:r>
              <a:rPr lang="pt-BR" sz="1800" dirty="0">
                <a:effectLst>
                  <a:outerShdw blurRad="38100" dist="38100" dir="2700000" algn="tl">
                    <a:srgbClr val="000000">
                      <a:alpha val="43137"/>
                    </a:srgbClr>
                  </a:outerShdw>
                </a:effectLst>
              </a:rPr>
              <a:t>Thread é um pequeno programa que trabalha como um subsistema, sendo uma forma de um processo se autodividir em duas ou mais tarefas. </a:t>
            </a:r>
          </a:p>
        </p:txBody>
      </p:sp>
    </p:spTree>
    <p:extLst>
      <p:ext uri="{BB962C8B-B14F-4D97-AF65-F5344CB8AC3E}">
        <p14:creationId xmlns:p14="http://schemas.microsoft.com/office/powerpoint/2010/main" val="40759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PU com números binários e plantas">
            <a:extLst>
              <a:ext uri="{FF2B5EF4-FFF2-40B4-BE49-F238E27FC236}">
                <a16:creationId xmlns:a16="http://schemas.microsoft.com/office/drawing/2014/main" id="{96479037-583F-4D95-AFDF-B1FDF75D89ED}"/>
              </a:ext>
            </a:extLst>
          </p:cNvPr>
          <p:cNvPicPr>
            <a:picLocks noChangeAspect="1"/>
          </p:cNvPicPr>
          <p:nvPr/>
        </p:nvPicPr>
        <p:blipFill rotWithShape="1">
          <a:blip r:embed="rId2"/>
          <a:srcRect/>
          <a:stretch/>
        </p:blipFill>
        <p:spPr>
          <a:xfrm>
            <a:off x="0" y="10"/>
            <a:ext cx="12191980" cy="6857990"/>
          </a:xfrm>
          <a:prstGeom prst="rect">
            <a:avLst/>
          </a:prstGeom>
        </p:spPr>
      </p:pic>
      <p:sp>
        <p:nvSpPr>
          <p:cNvPr id="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BEC0482C-CE19-40F3-BA0A-98C90C929FE5}"/>
              </a:ext>
            </a:extLst>
          </p:cNvPr>
          <p:cNvSpPr>
            <a:spLocks noGrp="1"/>
          </p:cNvSpPr>
          <p:nvPr>
            <p:ph type="title"/>
          </p:nvPr>
        </p:nvSpPr>
        <p:spPr>
          <a:xfrm>
            <a:off x="906517" y="1994385"/>
            <a:ext cx="4204137" cy="1342754"/>
          </a:xfrm>
        </p:spPr>
        <p:txBody>
          <a:bodyPr>
            <a:normAutofit/>
          </a:bodyPr>
          <a:lstStyle/>
          <a:p>
            <a:pPr algn="ctr"/>
            <a:r>
              <a:rPr lang="pt-BR" sz="4000" b="1" dirty="0">
                <a:effectLst>
                  <a:outerShdw blurRad="38100" dist="38100" dir="2700000" algn="tl">
                    <a:srgbClr val="000000">
                      <a:alpha val="43137"/>
                    </a:srgbClr>
                  </a:outerShdw>
                </a:effectLst>
              </a:rPr>
              <a:t>Pra que serve?</a:t>
            </a:r>
          </a:p>
        </p:txBody>
      </p:sp>
      <p:cxnSp>
        <p:nvCxnSpPr>
          <p:cNvPr id="11"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64D96041-EF6A-440F-86D6-926148494A1A}"/>
              </a:ext>
            </a:extLst>
          </p:cNvPr>
          <p:cNvSpPr>
            <a:spLocks noGrp="1"/>
          </p:cNvSpPr>
          <p:nvPr>
            <p:ph idx="1"/>
          </p:nvPr>
        </p:nvSpPr>
        <p:spPr>
          <a:xfrm>
            <a:off x="525516" y="3417573"/>
            <a:ext cx="4593021" cy="2619839"/>
          </a:xfrm>
        </p:spPr>
        <p:txBody>
          <a:bodyPr anchor="ctr">
            <a:normAutofit/>
          </a:bodyPr>
          <a:lstStyle/>
          <a:p>
            <a:pPr algn="l" fontAlgn="base"/>
            <a:r>
              <a:rPr lang="pt-BR" sz="1800" b="0" i="0" dirty="0">
                <a:effectLst>
                  <a:outerShdw blurRad="38100" dist="38100" dir="2700000" algn="tl">
                    <a:srgbClr val="000000">
                      <a:alpha val="43137"/>
                    </a:srgbClr>
                  </a:outerShdw>
                </a:effectLst>
              </a:rPr>
              <a:t>Essas tarefas múltiplas podem ser executadas simultaneamente para rodar mais rápido do que um programa em um único bloco ou praticamente juntas, mas que são tão rápidas que parecem estar trabalhando em conjunto ao mesmo tempo.</a:t>
            </a:r>
          </a:p>
        </p:txBody>
      </p:sp>
    </p:spTree>
    <p:extLst>
      <p:ext uri="{BB962C8B-B14F-4D97-AF65-F5344CB8AC3E}">
        <p14:creationId xmlns:p14="http://schemas.microsoft.com/office/powerpoint/2010/main" val="167664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B56EE7F6-83AD-4072-B81C-389474DD1BF0}"/>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dirty="0" err="1">
                <a:solidFill>
                  <a:schemeClr val="tx1"/>
                </a:solidFill>
                <a:latin typeface="+mj-lt"/>
                <a:ea typeface="+mj-ea"/>
                <a:cs typeface="+mj-cs"/>
              </a:rPr>
              <a:t>Diagrama</a:t>
            </a:r>
            <a:r>
              <a:rPr lang="en-US" sz="5900" kern="1200" dirty="0">
                <a:solidFill>
                  <a:schemeClr val="tx1"/>
                </a:solidFill>
                <a:latin typeface="+mj-lt"/>
                <a:ea typeface="+mj-ea"/>
                <a:cs typeface="+mj-cs"/>
              </a:rPr>
              <a:t> de Classes</a:t>
            </a:r>
          </a:p>
        </p:txBody>
      </p:sp>
      <p:pic>
        <p:nvPicPr>
          <p:cNvPr id="4" name="Imagem 3" descr="Diagrama, Esquemático&#10;&#10;Descrição gerada automaticamente">
            <a:extLst>
              <a:ext uri="{FF2B5EF4-FFF2-40B4-BE49-F238E27FC236}">
                <a16:creationId xmlns:a16="http://schemas.microsoft.com/office/drawing/2014/main" id="{B0A8EDD1-5A11-4C4B-AF9E-B5E3AE778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33317" cy="6858000"/>
          </a:xfrm>
          <a:prstGeom prst="rect">
            <a:avLst/>
          </a:prstGeom>
        </p:spPr>
      </p:pic>
      <p:sp>
        <p:nvSpPr>
          <p:cNvPr id="5" name="Faixa de Opções: Inclinada para Cima 4">
            <a:extLst>
              <a:ext uri="{FF2B5EF4-FFF2-40B4-BE49-F238E27FC236}">
                <a16:creationId xmlns:a16="http://schemas.microsoft.com/office/drawing/2014/main" id="{E439A04F-3720-4FD8-B5C4-2BF49245DB3C}"/>
              </a:ext>
            </a:extLst>
          </p:cNvPr>
          <p:cNvSpPr/>
          <p:nvPr/>
        </p:nvSpPr>
        <p:spPr>
          <a:xfrm>
            <a:off x="7662783" y="124692"/>
            <a:ext cx="3865418" cy="9559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Diagrama de </a:t>
            </a:r>
          </a:p>
          <a:p>
            <a:pPr algn="ctr"/>
            <a:r>
              <a:rPr lang="pt-BR" dirty="0"/>
              <a:t>Classes</a:t>
            </a:r>
          </a:p>
        </p:txBody>
      </p:sp>
    </p:spTree>
    <p:extLst>
      <p:ext uri="{BB962C8B-B14F-4D97-AF65-F5344CB8AC3E}">
        <p14:creationId xmlns:p14="http://schemas.microsoft.com/office/powerpoint/2010/main" val="47264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PU com números binários e plantas">
            <a:extLst>
              <a:ext uri="{FF2B5EF4-FFF2-40B4-BE49-F238E27FC236}">
                <a16:creationId xmlns:a16="http://schemas.microsoft.com/office/drawing/2014/main" id="{06158FDB-5466-40F5-BE3E-2518FB640636}"/>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8B5B817C-D783-4171-BDB0-99C631544B89}"/>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b="1" dirty="0" err="1">
                <a:effectLst>
                  <a:outerShdw blurRad="38100" dist="38100" dir="2700000" algn="tl">
                    <a:srgbClr val="000000">
                      <a:alpha val="43137"/>
                    </a:srgbClr>
                  </a:outerShdw>
                </a:effectLst>
              </a:rPr>
              <a:t>Dúvidas</a:t>
            </a:r>
            <a:endParaRPr lang="en-US" b="1" dirty="0">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925770E2-181F-410E-98CA-7487839A2D6D}"/>
              </a:ext>
            </a:extLst>
          </p:cNvPr>
          <p:cNvSpPr txBox="1"/>
          <p:nvPr/>
        </p:nvSpPr>
        <p:spPr>
          <a:xfrm>
            <a:off x="8266545" y="5149113"/>
            <a:ext cx="3534557" cy="400110"/>
          </a:xfrm>
          <a:prstGeom prst="rect">
            <a:avLst/>
          </a:prstGeom>
          <a:noFill/>
        </p:spPr>
        <p:txBody>
          <a:bodyPr wrap="none" rtlCol="0">
            <a:spAutoFit/>
          </a:bodyPr>
          <a:lstStyle/>
          <a:p>
            <a:r>
              <a:rPr lang="pt-BR" sz="2000" dirty="0"/>
              <a:t>Estamos abertos para perguntas</a:t>
            </a:r>
          </a:p>
        </p:txBody>
      </p:sp>
    </p:spTree>
    <p:extLst>
      <p:ext uri="{BB962C8B-B14F-4D97-AF65-F5344CB8AC3E}">
        <p14:creationId xmlns:p14="http://schemas.microsoft.com/office/powerpoint/2010/main" val="240903009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95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Apresentação  Trabalho 2</vt:lpstr>
      <vt:lpstr>O que são threads?</vt:lpstr>
      <vt:lpstr>Pra que serve?</vt:lpstr>
      <vt:lpstr>Diagrama de Classes</vt:lpstr>
      <vt:lpstr>Dúvidas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Trabalho 1</dc:title>
  <dc:creator>AFONSO UESLEI BOING</dc:creator>
  <cp:lastModifiedBy>AFONSO UESLEI BOING</cp:lastModifiedBy>
  <cp:revision>7</cp:revision>
  <dcterms:created xsi:type="dcterms:W3CDTF">2021-10-25T21:40:27Z</dcterms:created>
  <dcterms:modified xsi:type="dcterms:W3CDTF">2021-12-13T22:46:26Z</dcterms:modified>
</cp:coreProperties>
</file>