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1AC44-4662-89CF-9FEE-C32BBAAAC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FEA06-835F-D802-67BD-13386FFA8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D1A1AE-2C1C-EC28-7488-06558C5D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EDD0-CA06-4F9D-855F-243C8E5FB722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612419-A5A8-354B-66E1-700522EEF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A0D175-FB07-AF1C-4000-2A513567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A010-DB55-4A7A-A8B7-AF697C86E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19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6A1CD-0E35-64F8-1993-9B27548A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F68592-2B5C-4638-5AF4-F32D39325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2A270C-F7BA-1AA7-118A-E4C580D2E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EDD0-CA06-4F9D-855F-243C8E5FB722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D4AF26-5E08-4646-00E6-1A512C99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DC067F-34D8-37B9-3452-7D7229728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A010-DB55-4A7A-A8B7-AF697C86E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99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E352D8-A19C-575A-C60F-6601569DA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EFDBD2-E339-E6B5-47A5-3739F9C0C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1BECEB-AAB3-9384-5B5F-4A63A47E1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EDD0-CA06-4F9D-855F-243C8E5FB722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200A5B-AC4A-8D76-58F7-D7C1356B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AE3C86-4AE2-03B2-5329-67D1CE5D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A010-DB55-4A7A-A8B7-AF697C86E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40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B6C07-212C-849D-C1AD-9B4E18B4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A73D66-3B6D-4CFB-4A48-8B2B2632F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0FB333-7DE2-2913-2D38-955E4961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EDD0-CA06-4F9D-855F-243C8E5FB722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A11118-C905-0805-A5B6-6DFB3482B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912A41-6CD1-993C-BFA1-CF808382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A010-DB55-4A7A-A8B7-AF697C86E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74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8CAA3-4811-0DFF-3109-330268DB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9B087E-C0FC-1D6F-10A5-0359156D6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09A04D-53B7-CAF6-56B6-CEB8B348F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EDD0-CA06-4F9D-855F-243C8E5FB722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4AC911-FF48-2E88-1885-8ABABF09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68A99C-5496-B63C-B59B-E3D032D8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A010-DB55-4A7A-A8B7-AF697C86E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70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1C80C-A8D5-5805-C45C-9D7977CA5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A8E0E5-8ADC-9571-4802-D26C5A6C2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50ABC7-F3BD-B016-7CCD-524D0BA8B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B4182B-FC7B-D106-B63D-5F456285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EDD0-CA06-4F9D-855F-243C8E5FB722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269732-4AA0-4E29-C2EF-E98C7CBE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6B377B-DA8F-3A27-6144-051892AB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A010-DB55-4A7A-A8B7-AF697C86E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64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4328A-5CE6-D483-DC86-BA5057879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7DA985-3154-A9BA-8DE8-1CB4D1709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EC2B866-A8E1-0A78-27FE-AAD41B816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57EF2CF-1637-B4AC-32D9-B2632A309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7994119-DCE8-F8C0-1FB1-209449888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B88E4F9-1FB8-A429-7394-0C5F387B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EDD0-CA06-4F9D-855F-243C8E5FB722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FF5163E-B9EA-F176-F594-81FF91B9A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87F912C-B76D-61C4-FCA3-EAD1F1C52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A010-DB55-4A7A-A8B7-AF697C86E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71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97591-49B1-EBAF-1316-296EDB26B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F8E518-A6A3-7EF7-4DFA-7F821A853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EDD0-CA06-4F9D-855F-243C8E5FB722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4E909E-517D-7DC7-08AD-4BD9A13A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1CE532-0EE0-1239-6001-98FB09B0B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A010-DB55-4A7A-A8B7-AF697C86E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86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BF1CBB2-0E82-344D-6A5E-7715C547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EDD0-CA06-4F9D-855F-243C8E5FB722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429A816-29D5-0C50-559D-66134F25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2949E0B-FE46-B6FD-A46E-B06A6ED6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A010-DB55-4A7A-A8B7-AF697C86E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9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A9D86-B6CB-D70F-EDBA-5EEC342D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C33D7B-9099-A1F5-2778-441D59A31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2EB9DC-F977-50E8-1287-A52AD51EB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C3A8AD-7E05-64DF-62DE-FA7C9FEAA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EDD0-CA06-4F9D-855F-243C8E5FB722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52C386-BCD9-9BCC-F63D-070CCD94B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C5A4DE-E613-6DDC-B142-56D5D5F5C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A010-DB55-4A7A-A8B7-AF697C86E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18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687BF-B630-DD6B-94C4-AA7B34A67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A9F4BC9-00FF-6F6A-5A50-69684556A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F2AF84-A5A3-67AD-884C-AEDF32C56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8FEF0B-9094-A0DF-9928-09543406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EDD0-CA06-4F9D-855F-243C8E5FB722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7D74D9-5E1E-1E72-7182-BD37B26BB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29FC7F-F258-3ADA-A12D-655A41A2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A010-DB55-4A7A-A8B7-AF697C86E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63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58E93A-EA6C-C373-6A08-93BA476ED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C0BD20-2A75-5F9D-2D4A-8C24880F4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300526-62BE-1E40-05EB-1A2C0A628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AEDD0-CA06-4F9D-855F-243C8E5FB722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402699-CEF0-DCA0-48C3-D71ECD197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1863FF-F12D-1D19-B596-197B655DE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AA010-DB55-4A7A-A8B7-AF697C86E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29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DA3D0-AE43-44DE-C1F0-03B8190F8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Temas para o relatório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7AC40E-25BD-C13F-B8A0-76C62F8C60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Escolha 1 dos temas</a:t>
            </a:r>
          </a:p>
        </p:txBody>
      </p:sp>
    </p:spTree>
    <p:extLst>
      <p:ext uri="{BB962C8B-B14F-4D97-AF65-F5344CB8AC3E}">
        <p14:creationId xmlns:p14="http://schemas.microsoft.com/office/powerpoint/2010/main" val="13349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DE5F6-6C8F-A57D-1588-812A8BD23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ODS 4 - Educação de Qualidade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8440F0-59EE-46C5-4EB0-2DF404EAC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O desenvolvimento de software desempenha um papel importante na promoção da educação de qualidade, oferecendo soluções educacionais digitais, plataformas de aprendizado online e acesso a recursos educacionais para pessoas em todo o mundo.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337922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7FE7C-A4EF-D4A1-3A9E-C818C40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ODS 8 - Trabalho Decente e Crescimento Econômico</a:t>
            </a:r>
            <a:br>
              <a:rPr lang="pt-BR" sz="4400" b="1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EECC8F-8F59-C649-5CAC-0E57A7B13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 desenvolvimento de software impulsiona o crescimento econômico ao criar empregos na indústria de tecnologia. Além disso, contribui para a produtividade e a inovação em outros setores econômicos, melhorando assim as condições de trabalho e a prosperidade geral.</a:t>
            </a:r>
            <a:endParaRPr lang="pt-BR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95122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FC11F-67F8-EC04-72C1-2A274748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ODS 11 - Cidades e Comunidades Sustentáveis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0F647A-AD4D-A957-71F6-A5C718DE8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O desenvolvimento de software pode contribuir para o planejamento e gestão eficientes das cidades, melhorando a qualidade de vida dos habitantes urbanos. Soluções de software são utilizadas em áreas como transporte, gestão de resíduos, monitoramento ambiental e energia sustentável.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562521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97629-42EE-E088-79C3-23E4705B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ODS 17 - Parcerias e Meios de Implementação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F509C8-3629-960D-E8E2-58E9AA915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4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 desenvolvimento de software requer colaboração e parcerias entre governos, setor privado e organizações da sociedade civil para impulsionar a inovação, compartilhar conhecimento e recursos, e criar soluções tecnológicas sustentáveis.</a:t>
            </a:r>
            <a:endParaRPr lang="pt-BR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6820939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194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Times New Roman</vt:lpstr>
      <vt:lpstr>Tema do Office</vt:lpstr>
      <vt:lpstr>Temas para o relatório</vt:lpstr>
      <vt:lpstr>ODS 4 - Educação de Qualidade</vt:lpstr>
      <vt:lpstr>ODS 8 - Trabalho Decente e Crescimento Econômico </vt:lpstr>
      <vt:lpstr>ODS 11 - Cidades e Comunidades Sustentáveis</vt:lpstr>
      <vt:lpstr>ODS 17 - Parcerias e Meios de Implementação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Temas para o relatório</dc:title>
  <dc:creator>Daniel Facciolo Pires</dc:creator>
  <cp:lastModifiedBy>Daniel Facciolo Pires</cp:lastModifiedBy>
  <cp:revision>1</cp:revision>
  <dcterms:created xsi:type="dcterms:W3CDTF">2023-05-30T23:50:42Z</dcterms:created>
  <dcterms:modified xsi:type="dcterms:W3CDTF">2023-05-31T00:34:36Z</dcterms:modified>
</cp:coreProperties>
</file>