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Pacifico"/>
      <p:regular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Pacific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AndLine" id="12" name="Google Shape;12;p2"/>
          <p:cNvSpPr/>
          <p:nvPr/>
        </p:nvSpPr>
        <p:spPr>
          <a:xfrm>
            <a:off x="838200" y="4736883"/>
            <a:ext cx="4243589" cy="27432"/>
          </a:xfrm>
          <a:custGeom>
            <a:rect b="b" l="l" r="r" t="t"/>
            <a:pathLst>
              <a:path extrusionOk="0" fill="none" h="27432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841248" y="448056"/>
            <a:ext cx="1051560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841248" y="4983480"/>
            <a:ext cx="10515600" cy="112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839788" y="457200"/>
            <a:ext cx="393192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/>
          <p:nvPr>
            <p:ph idx="2" type="pic"/>
          </p:nvPr>
        </p:nvSpPr>
        <p:spPr>
          <a:xfrm>
            <a:off x="5303520" y="548640"/>
            <a:ext cx="6053328" cy="5431536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839788" y="3977640"/>
            <a:ext cx="3931920" cy="2002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descr="Tag=AccentColor&#10;Flavor=Light&#10;Target=FillAndLine" id="76" name="Google Shape;76;p11"/>
          <p:cNvSpPr/>
          <p:nvPr/>
        </p:nvSpPr>
        <p:spPr>
          <a:xfrm rot="5400000">
            <a:off x="2798064" y="3254143"/>
            <a:ext cx="4480560" cy="27432"/>
          </a:xfrm>
          <a:custGeom>
            <a:rect b="b" l="l" r="r" t="t"/>
            <a:pathLst>
              <a:path extrusionOk="0" fill="none" h="27432" w="448056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48056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444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descr="Tag=AccentColor&#10;Flavor=Light&#10;Target=FillAndLine" id="24" name="Google Shape;24;p3"/>
          <p:cNvSpPr/>
          <p:nvPr/>
        </p:nvSpPr>
        <p:spPr>
          <a:xfrm>
            <a:off x="838199" y="1709928"/>
            <a:ext cx="10515600" cy="27432"/>
          </a:xfrm>
          <a:custGeom>
            <a:rect b="b" l="l" r="r" t="t"/>
            <a:pathLst>
              <a:path extrusionOk="0" fill="none" h="27432" w="1051560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extrusionOk="0" h="27432" w="1051560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ágina texto">
  <p:cSld name="Página text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841248" y="448056"/>
            <a:ext cx="1051560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841248" y="4983480"/>
            <a:ext cx="10515600" cy="112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descr="Tag=AccentColor&#10;Flavor=Light&#10;Target=FillAndLine" id="36" name="Google Shape;36;p6"/>
          <p:cNvSpPr/>
          <p:nvPr/>
        </p:nvSpPr>
        <p:spPr>
          <a:xfrm>
            <a:off x="838200" y="4736883"/>
            <a:ext cx="4243589" cy="27432"/>
          </a:xfrm>
          <a:custGeom>
            <a:rect b="b" l="l" r="r" t="t"/>
            <a:pathLst>
              <a:path extrusionOk="0" fill="none" h="27432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00" y="1929384"/>
            <a:ext cx="5181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6172200" y="1929384"/>
            <a:ext cx="5181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descr="Tag=AccentColor&#10;Flavor=Light&#10;Target=FillAndLine" id="44" name="Google Shape;44;p7"/>
          <p:cNvSpPr/>
          <p:nvPr/>
        </p:nvSpPr>
        <p:spPr>
          <a:xfrm>
            <a:off x="838199" y="1709928"/>
            <a:ext cx="10515600" cy="27432"/>
          </a:xfrm>
          <a:custGeom>
            <a:rect b="b" l="l" r="r" t="t"/>
            <a:pathLst>
              <a:path extrusionOk="0" fill="none" h="27432" w="1051560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extrusionOk="0" h="27432" w="1051560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839788" y="1938528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839788" y="2926080"/>
            <a:ext cx="5157787" cy="3264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3" type="body"/>
          </p:nvPr>
        </p:nvSpPr>
        <p:spPr>
          <a:xfrm>
            <a:off x="6172200" y="1938528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8"/>
          <p:cNvSpPr txBox="1"/>
          <p:nvPr>
            <p:ph idx="4" type="body"/>
          </p:nvPr>
        </p:nvSpPr>
        <p:spPr>
          <a:xfrm>
            <a:off x="6172200" y="2926080"/>
            <a:ext cx="5183188" cy="3264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descr="Tag=AccentColor&#10;Flavor=Light&#10;Target=FillAndLine" id="54" name="Google Shape;54;p8"/>
          <p:cNvSpPr/>
          <p:nvPr/>
        </p:nvSpPr>
        <p:spPr>
          <a:xfrm>
            <a:off x="838199" y="1709928"/>
            <a:ext cx="10515600" cy="27432"/>
          </a:xfrm>
          <a:custGeom>
            <a:rect b="b" l="l" r="r" t="t"/>
            <a:pathLst>
              <a:path extrusionOk="0" fill="none" h="27432" w="1051560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extrusionOk="0" h="27432" w="1051560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2203704" y="1728216"/>
            <a:ext cx="7781544" cy="3392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  <a:defRPr sz="7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descr="Tag=AccentColor&#10;Flavor=Light&#10;Target=FillAndLine" id="60" name="Google Shape;60;p9"/>
          <p:cNvSpPr/>
          <p:nvPr/>
        </p:nvSpPr>
        <p:spPr>
          <a:xfrm>
            <a:off x="3974206" y="5126892"/>
            <a:ext cx="4243589" cy="27432"/>
          </a:xfrm>
          <a:custGeom>
            <a:rect b="b" l="l" r="r" t="t"/>
            <a:pathLst>
              <a:path extrusionOk="0" fill="none" h="27432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34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5303520" y="548640"/>
            <a:ext cx="6053328" cy="5431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839788" y="3977640"/>
            <a:ext cx="3932237" cy="2002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descr="Tag=AccentColor&#10;Flavor=Light&#10;Target=FillAndLine" id="68" name="Google Shape;68;p10"/>
          <p:cNvSpPr/>
          <p:nvPr/>
        </p:nvSpPr>
        <p:spPr>
          <a:xfrm rot="5400000">
            <a:off x="2797492" y="3254143"/>
            <a:ext cx="4480560" cy="27432"/>
          </a:xfrm>
          <a:custGeom>
            <a:rect b="b" l="l" r="r" t="t"/>
            <a:pathLst>
              <a:path extrusionOk="0" fill="none" h="27432" w="448056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48056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444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051225"/>
            <a:ext cx="12150826" cy="899512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/>
          <p:nvPr/>
        </p:nvSpPr>
        <p:spPr>
          <a:xfrm>
            <a:off x="3807702" y="5509052"/>
            <a:ext cx="4572000" cy="27432"/>
          </a:xfrm>
          <a:custGeom>
            <a:rect b="b" l="l" r="r" t="t"/>
            <a:pathLst>
              <a:path extrusionOk="0" fill="none" h="27432" w="4572000">
                <a:moveTo>
                  <a:pt x="0" y="0"/>
                </a:moveTo>
                <a:cubicBezTo>
                  <a:pt x="150397" y="-23421"/>
                  <a:pt x="474161" y="9174"/>
                  <a:pt x="607423" y="0"/>
                </a:cubicBezTo>
                <a:cubicBezTo>
                  <a:pt x="740685" y="-9174"/>
                  <a:pt x="868821" y="-4258"/>
                  <a:pt x="1123406" y="0"/>
                </a:cubicBezTo>
                <a:cubicBezTo>
                  <a:pt x="1377991" y="4258"/>
                  <a:pt x="1567664" y="-12410"/>
                  <a:pt x="1685109" y="0"/>
                </a:cubicBezTo>
                <a:cubicBezTo>
                  <a:pt x="1802554" y="12410"/>
                  <a:pt x="2193086" y="-14353"/>
                  <a:pt x="2383971" y="0"/>
                </a:cubicBezTo>
                <a:cubicBezTo>
                  <a:pt x="2574856" y="14353"/>
                  <a:pt x="2697477" y="-26142"/>
                  <a:pt x="2991394" y="0"/>
                </a:cubicBezTo>
                <a:cubicBezTo>
                  <a:pt x="3285311" y="26142"/>
                  <a:pt x="3423667" y="26544"/>
                  <a:pt x="3553097" y="0"/>
                </a:cubicBezTo>
                <a:cubicBezTo>
                  <a:pt x="3682527" y="-26544"/>
                  <a:pt x="4344147" y="50350"/>
                  <a:pt x="4572000" y="0"/>
                </a:cubicBezTo>
                <a:cubicBezTo>
                  <a:pt x="4571027" y="8304"/>
                  <a:pt x="4571522" y="21512"/>
                  <a:pt x="4572000" y="27432"/>
                </a:cubicBezTo>
                <a:cubicBezTo>
                  <a:pt x="4438349" y="5490"/>
                  <a:pt x="4090129" y="31231"/>
                  <a:pt x="3918857" y="27432"/>
                </a:cubicBezTo>
                <a:cubicBezTo>
                  <a:pt x="3747585" y="23633"/>
                  <a:pt x="3498826" y="6883"/>
                  <a:pt x="3357154" y="27432"/>
                </a:cubicBezTo>
                <a:cubicBezTo>
                  <a:pt x="3215482" y="47981"/>
                  <a:pt x="2784289" y="56849"/>
                  <a:pt x="2612571" y="27432"/>
                </a:cubicBezTo>
                <a:cubicBezTo>
                  <a:pt x="2440853" y="-1985"/>
                  <a:pt x="2261292" y="25951"/>
                  <a:pt x="2005149" y="27432"/>
                </a:cubicBezTo>
                <a:cubicBezTo>
                  <a:pt x="1749006" y="28913"/>
                  <a:pt x="1700078" y="34342"/>
                  <a:pt x="1489166" y="27432"/>
                </a:cubicBezTo>
                <a:cubicBezTo>
                  <a:pt x="1278254" y="20522"/>
                  <a:pt x="1077188" y="56916"/>
                  <a:pt x="790303" y="27432"/>
                </a:cubicBezTo>
                <a:cubicBezTo>
                  <a:pt x="503418" y="-2052"/>
                  <a:pt x="359168" y="57044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572000">
                <a:moveTo>
                  <a:pt x="0" y="0"/>
                </a:moveTo>
                <a:cubicBezTo>
                  <a:pt x="155698" y="6780"/>
                  <a:pt x="465972" y="13197"/>
                  <a:pt x="607423" y="0"/>
                </a:cubicBezTo>
                <a:cubicBezTo>
                  <a:pt x="748874" y="-13197"/>
                  <a:pt x="1014133" y="22994"/>
                  <a:pt x="1123406" y="0"/>
                </a:cubicBezTo>
                <a:cubicBezTo>
                  <a:pt x="1232679" y="-22994"/>
                  <a:pt x="1639431" y="-2997"/>
                  <a:pt x="1867989" y="0"/>
                </a:cubicBezTo>
                <a:cubicBezTo>
                  <a:pt x="2096547" y="2997"/>
                  <a:pt x="2265668" y="29557"/>
                  <a:pt x="2475411" y="0"/>
                </a:cubicBezTo>
                <a:cubicBezTo>
                  <a:pt x="2685154" y="-29557"/>
                  <a:pt x="2951491" y="73"/>
                  <a:pt x="3082834" y="0"/>
                </a:cubicBezTo>
                <a:cubicBezTo>
                  <a:pt x="3214177" y="-73"/>
                  <a:pt x="3641000" y="-33478"/>
                  <a:pt x="3827417" y="0"/>
                </a:cubicBezTo>
                <a:cubicBezTo>
                  <a:pt x="4013834" y="33478"/>
                  <a:pt x="4345917" y="14255"/>
                  <a:pt x="4572000" y="0"/>
                </a:cubicBezTo>
                <a:cubicBezTo>
                  <a:pt x="4572485" y="9333"/>
                  <a:pt x="4573278" y="19699"/>
                  <a:pt x="4572000" y="27432"/>
                </a:cubicBezTo>
                <a:cubicBezTo>
                  <a:pt x="4318030" y="43025"/>
                  <a:pt x="4161104" y="34314"/>
                  <a:pt x="4010297" y="27432"/>
                </a:cubicBezTo>
                <a:cubicBezTo>
                  <a:pt x="3859490" y="20550"/>
                  <a:pt x="3592529" y="6613"/>
                  <a:pt x="3357154" y="27432"/>
                </a:cubicBezTo>
                <a:cubicBezTo>
                  <a:pt x="3121779" y="48251"/>
                  <a:pt x="2884285" y="3780"/>
                  <a:pt x="2704011" y="27432"/>
                </a:cubicBezTo>
                <a:cubicBezTo>
                  <a:pt x="2523737" y="51084"/>
                  <a:pt x="2295944" y="32081"/>
                  <a:pt x="2096589" y="27432"/>
                </a:cubicBezTo>
                <a:cubicBezTo>
                  <a:pt x="1897234" y="22783"/>
                  <a:pt x="1623782" y="52518"/>
                  <a:pt x="1352006" y="27432"/>
                </a:cubicBezTo>
                <a:cubicBezTo>
                  <a:pt x="1080230" y="2346"/>
                  <a:pt x="869959" y="12864"/>
                  <a:pt x="607423" y="27432"/>
                </a:cubicBezTo>
                <a:cubicBezTo>
                  <a:pt x="344887" y="42000"/>
                  <a:pt x="188100" y="40051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cap="rnd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5696900" y="520675"/>
            <a:ext cx="4054800" cy="2232000"/>
          </a:xfrm>
          <a:prstGeom prst="rect">
            <a:avLst/>
          </a:prstGeom>
          <a:solidFill>
            <a:srgbClr val="98E5D8"/>
          </a:solidFill>
          <a:ln cap="flat" cmpd="sng" w="2857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COMBINADOS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ACORDOS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ORIENTAÇÕES</a:t>
            </a:r>
            <a:r>
              <a:rPr b="0" i="0" lang="pt-BR" sz="5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97100" y="5431775"/>
            <a:ext cx="3028950" cy="128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724" y="344300"/>
            <a:ext cx="4519100" cy="30072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12039601" cy="677756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>
            <p:ph idx="1" type="subTitle"/>
          </p:nvPr>
        </p:nvSpPr>
        <p:spPr>
          <a:xfrm>
            <a:off x="841248" y="106680"/>
            <a:ext cx="105156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pt-BR" sz="3400">
                <a:latin typeface="Pacifico"/>
                <a:ea typeface="Pacifico"/>
                <a:cs typeface="Pacifico"/>
                <a:sym typeface="Pacifico"/>
              </a:rPr>
              <a:t>Linguagens</a:t>
            </a:r>
            <a:endParaRPr sz="34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6340650" y="493325"/>
            <a:ext cx="87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>
            <p:ph idx="1" type="subTitle"/>
          </p:nvPr>
        </p:nvSpPr>
        <p:spPr>
          <a:xfrm>
            <a:off x="735950" y="687001"/>
            <a:ext cx="10620900" cy="6048600"/>
          </a:xfrm>
          <a:prstGeom prst="rect">
            <a:avLst/>
          </a:prstGeom>
          <a:solidFill>
            <a:srgbClr val="98E5D8"/>
          </a:solidFill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0854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55"/>
              <a:buChar char="●"/>
            </a:pPr>
            <a:r>
              <a:rPr lang="pt-BR" sz="2555"/>
              <a:t>Caderno/ agenda; Linguagens de forma digital ou analógica;</a:t>
            </a:r>
            <a:endParaRPr sz="2555"/>
          </a:p>
          <a:p>
            <a:pPr indent="-390854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55"/>
              <a:buChar char="●"/>
            </a:pPr>
            <a:r>
              <a:rPr lang="pt-BR" sz="2555"/>
              <a:t>Data de avaliação/ apresentação de trabalho (o não comparecimento- atestado, 2a chamada R$26,80) </a:t>
            </a:r>
            <a:endParaRPr sz="2555"/>
          </a:p>
          <a:p>
            <a:pPr indent="-390854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55"/>
              <a:buChar char="●"/>
            </a:pPr>
            <a:r>
              <a:rPr b="1" lang="pt-BR" sz="2555"/>
              <a:t>Avaliação</a:t>
            </a:r>
            <a:r>
              <a:rPr lang="pt-BR" sz="2555"/>
              <a:t>- SEM USO DO PORTFÓLIO;</a:t>
            </a:r>
            <a:endParaRPr sz="2555"/>
          </a:p>
          <a:p>
            <a:pPr indent="-390854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55"/>
              <a:buChar char="●"/>
            </a:pPr>
            <a:r>
              <a:rPr lang="pt-BR" sz="2555"/>
              <a:t>Atividade avaliativa (avisado na semana anterior no classroom);</a:t>
            </a:r>
            <a:endParaRPr sz="2555"/>
          </a:p>
          <a:p>
            <a:pPr indent="-390854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55"/>
              <a:buChar char="●"/>
            </a:pPr>
            <a:r>
              <a:rPr lang="pt-BR" sz="2555"/>
              <a:t>Celular (somente com orientação do professor);</a:t>
            </a:r>
            <a:endParaRPr sz="2555"/>
          </a:p>
          <a:p>
            <a:pPr indent="-390854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55"/>
              <a:buChar char="●"/>
            </a:pPr>
            <a:r>
              <a:rPr lang="pt-BR" sz="2555"/>
              <a:t>Água-banheiro;</a:t>
            </a:r>
            <a:endParaRPr sz="2555"/>
          </a:p>
          <a:p>
            <a:pPr indent="-390854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55"/>
              <a:buChar char="●"/>
            </a:pPr>
            <a:r>
              <a:rPr lang="pt-BR" sz="2555"/>
              <a:t>Foto no classroom;</a:t>
            </a:r>
            <a:endParaRPr sz="2555"/>
          </a:p>
          <a:p>
            <a:pPr indent="-390854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55"/>
              <a:buChar char="●"/>
            </a:pPr>
            <a:r>
              <a:rPr lang="pt-BR" sz="2555"/>
              <a:t>Conversa;</a:t>
            </a:r>
            <a:endParaRPr sz="2555"/>
          </a:p>
          <a:p>
            <a:pPr indent="-390854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55"/>
              <a:buChar char="●"/>
            </a:pPr>
            <a:r>
              <a:rPr lang="pt-BR" sz="2555"/>
              <a:t>Trabalho em grupo;</a:t>
            </a:r>
            <a:endParaRPr sz="2555"/>
          </a:p>
          <a:p>
            <a:pPr indent="-390854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55"/>
              <a:buChar char="●"/>
            </a:pPr>
            <a:r>
              <a:rPr lang="pt-BR" sz="2555"/>
              <a:t>Bullying;</a:t>
            </a:r>
            <a:endParaRPr sz="2555"/>
          </a:p>
          <a:p>
            <a:pPr indent="-390854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55"/>
              <a:buChar char="●"/>
            </a:pPr>
            <a:r>
              <a:rPr lang="pt-BR" sz="2555"/>
              <a:t>Empatia;</a:t>
            </a:r>
            <a:endParaRPr sz="2555"/>
          </a:p>
          <a:p>
            <a:pPr indent="-390854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55"/>
              <a:buChar char="●"/>
            </a:pPr>
            <a:r>
              <a:rPr lang="pt-BR" sz="2555"/>
              <a:t>Geekie </a:t>
            </a:r>
            <a:endParaRPr sz="2555"/>
          </a:p>
          <a:p>
            <a:pPr indent="-390854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55"/>
              <a:buChar char="●"/>
            </a:pPr>
            <a:r>
              <a:rPr lang="pt-BR" sz="2555"/>
              <a:t>Bilíngue;</a:t>
            </a:r>
            <a:endParaRPr sz="2555"/>
          </a:p>
          <a:p>
            <a:pPr indent="-390853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55"/>
              <a:buChar char="●"/>
            </a:pPr>
            <a:r>
              <a:rPr lang="pt-BR" sz="2555"/>
              <a:t>Viagem de estudos;</a:t>
            </a:r>
            <a:endParaRPr sz="2555"/>
          </a:p>
          <a:p>
            <a:pPr indent="-390853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55"/>
              <a:buChar char="●"/>
            </a:pPr>
            <a:r>
              <a:rPr lang="pt-BR" sz="2555"/>
              <a:t>Redação; </a:t>
            </a:r>
            <a:endParaRPr sz="2555"/>
          </a:p>
          <a:p>
            <a:pPr indent="-390854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55"/>
              <a:buChar char="●"/>
            </a:pPr>
            <a:r>
              <a:rPr lang="pt-BR" sz="2555"/>
              <a:t>Classroom.</a:t>
            </a:r>
            <a:endParaRPr sz="2555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57"/>
              <a:buNone/>
            </a:pPr>
            <a:r>
              <a:t/>
            </a:r>
            <a:endParaRPr sz="1050"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ctrTitle"/>
          </p:nvPr>
        </p:nvSpPr>
        <p:spPr>
          <a:xfrm>
            <a:off x="68225" y="0"/>
            <a:ext cx="7395900" cy="461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pt-BR" sz="9700"/>
              <a:t>Contem comigo sempre! </a:t>
            </a:r>
            <a:endParaRPr sz="9700"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5500" y="295250"/>
            <a:ext cx="6410348" cy="6410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ketchyVTI">
  <a:themeElements>
    <a:clrScheme name="SketchyVTI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