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Pacifico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acif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2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76" name="Google Shape;76;p11"/>
          <p:cNvSpPr/>
          <p:nvPr/>
        </p:nvSpPr>
        <p:spPr>
          <a:xfrm rot="5400000">
            <a:off x="2798064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24" name="Google Shape;24;p3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ágina texto">
  <p:cSld name="Página tex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36" name="Google Shape;36;p6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44" name="Google Shape;44;p7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54" name="Google Shape;54;p8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60" name="Google Shape;60;p9"/>
          <p:cNvSpPr/>
          <p:nvPr/>
        </p:nvSpPr>
        <p:spPr>
          <a:xfrm>
            <a:off x="3974206" y="5126892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68" name="Google Shape;68;p10"/>
          <p:cNvSpPr/>
          <p:nvPr/>
        </p:nvSpPr>
        <p:spPr>
          <a:xfrm rot="5400000">
            <a:off x="2797492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51225"/>
            <a:ext cx="12150826" cy="89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3807702" y="5509052"/>
            <a:ext cx="4572000" cy="27432"/>
          </a:xfrm>
          <a:custGeom>
            <a:rect b="b" l="l" r="r" t="t"/>
            <a:pathLst>
              <a:path extrusionOk="0" fill="none" h="27432" w="457200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57200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696900" y="520675"/>
            <a:ext cx="4054800" cy="2232000"/>
          </a:xfrm>
          <a:prstGeom prst="rect">
            <a:avLst/>
          </a:prstGeom>
          <a:solidFill>
            <a:srgbClr val="98E5D8"/>
          </a:solidFill>
          <a:ln cap="flat" cmpd="sng" w="2857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COMBINADOS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ACORDOS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ORIENTAÇÕES</a:t>
            </a:r>
            <a:r>
              <a:rPr b="0" i="0" lang="pt-BR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7100" y="5431775"/>
            <a:ext cx="3028950" cy="1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724" y="344300"/>
            <a:ext cx="4519100" cy="3007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2039601" cy="6777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841248" y="106680"/>
            <a:ext cx="10515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3400">
                <a:latin typeface="Pacifico"/>
                <a:ea typeface="Pacifico"/>
                <a:cs typeface="Pacifico"/>
                <a:sym typeface="Pacifico"/>
              </a:rPr>
              <a:t>Linguagens</a:t>
            </a:r>
            <a:endParaRPr sz="34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340650" y="493325"/>
            <a:ext cx="87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735950" y="687001"/>
            <a:ext cx="10620900" cy="6048600"/>
          </a:xfrm>
          <a:prstGeom prst="rect">
            <a:avLst/>
          </a:prstGeom>
          <a:solidFill>
            <a:srgbClr val="98E5D8"/>
          </a:solidFill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85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Caderno/ agenda; Linguagens de forma digital ou analógica;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Data de avaliação/ apresentação de trabalho (o não comparecimento- atestado, 2a chamada R$26,80) 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b="1" lang="pt-BR" sz="2555"/>
              <a:t>Avaliação</a:t>
            </a:r>
            <a:r>
              <a:rPr lang="pt-BR" sz="2555"/>
              <a:t>- SEM USO DO PORTFÓLIO;</a:t>
            </a:r>
            <a:endParaRPr sz="2555"/>
          </a:p>
          <a:p>
            <a:pPr indent="-390854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Atividade avaliativa (avisado na semana anterior no classroom);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Celular (somente com orientação do professor);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Água-banheiro;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Foto no classroom;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Conversa;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Trabalho em grupo;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Bullying;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Empatia;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Geekie 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Bilíngue;</a:t>
            </a:r>
            <a:endParaRPr sz="2555"/>
          </a:p>
          <a:p>
            <a:pPr indent="-39085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Viagem de estudos;</a:t>
            </a:r>
            <a:endParaRPr sz="2555"/>
          </a:p>
          <a:p>
            <a:pPr indent="-39085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Redação; 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Classroom.</a:t>
            </a:r>
            <a:endParaRPr sz="255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57"/>
              <a:buNone/>
            </a:pPr>
            <a:r>
              <a:t/>
            </a:r>
            <a:endParaRPr sz="105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68225" y="0"/>
            <a:ext cx="73959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pt-BR" sz="9700"/>
              <a:t>Contem comigo sempre! </a:t>
            </a:r>
            <a:endParaRPr sz="97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500" y="295250"/>
            <a:ext cx="6410348" cy="641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