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3" r:id="rId4"/>
    <p:sldId id="258" r:id="rId5"/>
    <p:sldId id="264" r:id="rId6"/>
    <p:sldId id="260" r:id="rId7"/>
    <p:sldId id="266" r:id="rId8"/>
    <p:sldId id="267" r:id="rId9"/>
    <p:sldId id="268" r:id="rId10"/>
    <p:sldId id="261" r:id="rId11"/>
    <p:sldId id="265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441F77-7FA1-492B-9858-F34B1B5D8ADD}" v="292" dt="2020-12-03T16:18:17.262"/>
    <p1510:client id="{4F17BBF1-DB6B-4051-A2ED-0F0488483EBD}" v="749" dt="2020-12-03T03:19:26.4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707" autoAdjust="0"/>
  </p:normalViewPr>
  <p:slideViewPr>
    <p:cSldViewPr snapToGrid="0">
      <p:cViewPr varScale="1">
        <p:scale>
          <a:sx n="124" d="100"/>
          <a:sy n="124" d="100"/>
        </p:scale>
        <p:origin x="2170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ocong Wang" userId="0168bb4acc2170b4" providerId="Windows Live" clId="Web-{DA1B755A-50EB-47F5-BAF1-8F0230D9118B}"/>
    <pc:docChg chg="modSld">
      <pc:chgData name="Haocong Wang" userId="0168bb4acc2170b4" providerId="Windows Live" clId="Web-{DA1B755A-50EB-47F5-BAF1-8F0230D9118B}" dt="2020-12-01T22:04:30.742" v="54" actId="20577"/>
      <pc:docMkLst>
        <pc:docMk/>
      </pc:docMkLst>
      <pc:sldChg chg="modSp">
        <pc:chgData name="Haocong Wang" userId="0168bb4acc2170b4" providerId="Windows Live" clId="Web-{DA1B755A-50EB-47F5-BAF1-8F0230D9118B}" dt="2020-12-01T22:04:30.695" v="52" actId="20577"/>
        <pc:sldMkLst>
          <pc:docMk/>
          <pc:sldMk cId="680521515" sldId="256"/>
        </pc:sldMkLst>
        <pc:spChg chg="mod">
          <ac:chgData name="Haocong Wang" userId="0168bb4acc2170b4" providerId="Windows Live" clId="Web-{DA1B755A-50EB-47F5-BAF1-8F0230D9118B}" dt="2020-12-01T22:04:20.210" v="47" actId="20577"/>
          <ac:spMkLst>
            <pc:docMk/>
            <pc:sldMk cId="680521515" sldId="256"/>
            <ac:spMk id="2" creationId="{508EFEAE-2985-46A2-8AFB-1985F794B55D}"/>
          </ac:spMkLst>
        </pc:spChg>
        <pc:spChg chg="mod">
          <ac:chgData name="Haocong Wang" userId="0168bb4acc2170b4" providerId="Windows Live" clId="Web-{DA1B755A-50EB-47F5-BAF1-8F0230D9118B}" dt="2020-12-01T22:04:30.695" v="52" actId="20577"/>
          <ac:spMkLst>
            <pc:docMk/>
            <pc:sldMk cId="680521515" sldId="256"/>
            <ac:spMk id="3" creationId="{81324C46-C809-4972-BFC9-71EDB4C47086}"/>
          </ac:spMkLst>
        </pc:spChg>
      </pc:sldChg>
    </pc:docChg>
  </pc:docChgLst>
  <pc:docChgLst>
    <pc:chgData name="宋 宇翔" userId="829d2d1578f5f1f7" providerId="Windows Live" clId="Web-{4F17BBF1-DB6B-4051-A2ED-0F0488483EBD}"/>
    <pc:docChg chg="modSld">
      <pc:chgData name="宋 宇翔" userId="829d2d1578f5f1f7" providerId="Windows Live" clId="Web-{4F17BBF1-DB6B-4051-A2ED-0F0488483EBD}" dt="2020-12-03T03:19:26.403" v="747" actId="20577"/>
      <pc:docMkLst>
        <pc:docMk/>
      </pc:docMkLst>
      <pc:sldChg chg="addSp modSp">
        <pc:chgData name="宋 宇翔" userId="829d2d1578f5f1f7" providerId="Windows Live" clId="Web-{4F17BBF1-DB6B-4051-A2ED-0F0488483EBD}" dt="2020-12-03T03:19:25.621" v="745" actId="20577"/>
        <pc:sldMkLst>
          <pc:docMk/>
          <pc:sldMk cId="2055732677" sldId="263"/>
        </pc:sldMkLst>
        <pc:spChg chg="mod">
          <ac:chgData name="宋 宇翔" userId="829d2d1578f5f1f7" providerId="Windows Live" clId="Web-{4F17BBF1-DB6B-4051-A2ED-0F0488483EBD}" dt="2020-12-03T03:19:25.621" v="745" actId="20577"/>
          <ac:spMkLst>
            <pc:docMk/>
            <pc:sldMk cId="2055732677" sldId="263"/>
            <ac:spMk id="3" creationId="{C71EDE3A-5563-4E18-87B6-3EA723B44417}"/>
          </ac:spMkLst>
        </pc:spChg>
        <pc:picChg chg="add mod">
          <ac:chgData name="宋 宇翔" userId="829d2d1578f5f1f7" providerId="Windows Live" clId="Web-{4F17BBF1-DB6B-4051-A2ED-0F0488483EBD}" dt="2020-12-03T03:15:18.115" v="470" actId="1076"/>
          <ac:picMkLst>
            <pc:docMk/>
            <pc:sldMk cId="2055732677" sldId="263"/>
            <ac:picMk id="4" creationId="{5FF33172-96CC-40A8-A061-70E1BB3B8769}"/>
          </ac:picMkLst>
        </pc:picChg>
      </pc:sldChg>
    </pc:docChg>
  </pc:docChgLst>
  <pc:docChgLst>
    <pc:chgData name="来宾用户" providerId="Windows Live" clId="Web-{FF399924-6289-4A3B-AEA7-4B335FF64747}"/>
    <pc:docChg chg="modSld">
      <pc:chgData name="来宾用户" userId="" providerId="Windows Live" clId="Web-{FF399924-6289-4A3B-AEA7-4B335FF64747}" dt="2020-12-02T04:15:35.402" v="5" actId="1076"/>
      <pc:docMkLst>
        <pc:docMk/>
      </pc:docMkLst>
      <pc:sldChg chg="modSp">
        <pc:chgData name="来宾用户" userId="" providerId="Windows Live" clId="Web-{FF399924-6289-4A3B-AEA7-4B335FF64747}" dt="2020-12-02T04:13:50.572" v="2" actId="20577"/>
        <pc:sldMkLst>
          <pc:docMk/>
          <pc:sldMk cId="3896768640" sldId="257"/>
        </pc:sldMkLst>
        <pc:spChg chg="mod">
          <ac:chgData name="来宾用户" userId="" providerId="Windows Live" clId="Web-{FF399924-6289-4A3B-AEA7-4B335FF64747}" dt="2020-12-02T04:13:50.572" v="2" actId="20577"/>
          <ac:spMkLst>
            <pc:docMk/>
            <pc:sldMk cId="3896768640" sldId="257"/>
            <ac:spMk id="3" creationId="{1A51E3C2-20FF-42BC-9BCB-6DA21276DC27}"/>
          </ac:spMkLst>
        </pc:spChg>
      </pc:sldChg>
      <pc:sldChg chg="modSp">
        <pc:chgData name="来宾用户" userId="" providerId="Windows Live" clId="Web-{FF399924-6289-4A3B-AEA7-4B335FF64747}" dt="2020-12-02T04:15:35.402" v="5" actId="1076"/>
        <pc:sldMkLst>
          <pc:docMk/>
          <pc:sldMk cId="171344557" sldId="258"/>
        </pc:sldMkLst>
        <pc:spChg chg="mod">
          <ac:chgData name="来宾用户" userId="" providerId="Windows Live" clId="Web-{FF399924-6289-4A3B-AEA7-4B335FF64747}" dt="2020-12-02T04:15:35.402" v="5" actId="1076"/>
          <ac:spMkLst>
            <pc:docMk/>
            <pc:sldMk cId="171344557" sldId="258"/>
            <ac:spMk id="3" creationId="{67A01C8F-95B6-47CF-9673-18DFBD74D4E0}"/>
          </ac:spMkLst>
        </pc:spChg>
      </pc:sldChg>
    </pc:docChg>
  </pc:docChgLst>
  <pc:docChgLst>
    <pc:chgData name="Haocong Wang" userId="0168bb4acc2170b4" providerId="Windows Live" clId="Web-{555D5D2E-AD72-492F-A104-BB6F4B74A37D}"/>
    <pc:docChg chg="addSld delSld modSld">
      <pc:chgData name="Haocong Wang" userId="0168bb4acc2170b4" providerId="Windows Live" clId="Web-{555D5D2E-AD72-492F-A104-BB6F4B74A37D}" dt="2020-12-02T03:17:24.217" v="562" actId="1076"/>
      <pc:docMkLst>
        <pc:docMk/>
      </pc:docMkLst>
      <pc:sldChg chg="modSp new">
        <pc:chgData name="Haocong Wang" userId="0168bb4acc2170b4" providerId="Windows Live" clId="Web-{555D5D2E-AD72-492F-A104-BB6F4B74A37D}" dt="2020-12-02T02:00:50.064" v="7" actId="20577"/>
        <pc:sldMkLst>
          <pc:docMk/>
          <pc:sldMk cId="3896768640" sldId="257"/>
        </pc:sldMkLst>
        <pc:spChg chg="mod">
          <ac:chgData name="Haocong Wang" userId="0168bb4acc2170b4" providerId="Windows Live" clId="Web-{555D5D2E-AD72-492F-A104-BB6F4B74A37D}" dt="2020-12-02T02:00:50.064" v="7" actId="20577"/>
          <ac:spMkLst>
            <pc:docMk/>
            <pc:sldMk cId="3896768640" sldId="257"/>
            <ac:spMk id="2" creationId="{95C78A03-88FC-44CF-94BB-421FEAF8F91C}"/>
          </ac:spMkLst>
        </pc:spChg>
      </pc:sldChg>
      <pc:sldChg chg="addSp delSp modSp new">
        <pc:chgData name="Haocong Wang" userId="0168bb4acc2170b4" providerId="Windows Live" clId="Web-{555D5D2E-AD72-492F-A104-BB6F4B74A37D}" dt="2020-12-02T03:17:24.217" v="562" actId="1076"/>
        <pc:sldMkLst>
          <pc:docMk/>
          <pc:sldMk cId="171344557" sldId="258"/>
        </pc:sldMkLst>
        <pc:spChg chg="mod">
          <ac:chgData name="Haocong Wang" userId="0168bb4acc2170b4" providerId="Windows Live" clId="Web-{555D5D2E-AD72-492F-A104-BB6F4B74A37D}" dt="2020-12-02T02:17:16.656" v="193" actId="20577"/>
          <ac:spMkLst>
            <pc:docMk/>
            <pc:sldMk cId="171344557" sldId="258"/>
            <ac:spMk id="2" creationId="{A1238C09-FD9D-472B-85BC-872713C93A79}"/>
          </ac:spMkLst>
        </pc:spChg>
        <pc:spChg chg="add del mod">
          <ac:chgData name="Haocong Wang" userId="0168bb4acc2170b4" providerId="Windows Live" clId="Web-{555D5D2E-AD72-492F-A104-BB6F4B74A37D}" dt="2020-12-02T03:17:19.763" v="561" actId="1076"/>
          <ac:spMkLst>
            <pc:docMk/>
            <pc:sldMk cId="171344557" sldId="258"/>
            <ac:spMk id="3" creationId="{67A01C8F-95B6-47CF-9673-18DFBD74D4E0}"/>
          </ac:spMkLst>
        </pc:spChg>
        <pc:picChg chg="add del mod ord">
          <ac:chgData name="Haocong Wang" userId="0168bb4acc2170b4" providerId="Windows Live" clId="Web-{555D5D2E-AD72-492F-A104-BB6F4B74A37D}" dt="2020-12-02T02:23:53.058" v="241"/>
          <ac:picMkLst>
            <pc:docMk/>
            <pc:sldMk cId="171344557" sldId="258"/>
            <ac:picMk id="4" creationId="{30AD5595-80BB-4DC4-AA37-63839A9F1420}"/>
          </ac:picMkLst>
        </pc:picChg>
        <pc:picChg chg="add mod">
          <ac:chgData name="Haocong Wang" userId="0168bb4acc2170b4" providerId="Windows Live" clId="Web-{555D5D2E-AD72-492F-A104-BB6F4B74A37D}" dt="2020-12-02T03:17:24.217" v="562" actId="1076"/>
          <ac:picMkLst>
            <pc:docMk/>
            <pc:sldMk cId="171344557" sldId="258"/>
            <ac:picMk id="5" creationId="{2F59C2E5-42EA-45FC-A161-FB37F692B80D}"/>
          </ac:picMkLst>
        </pc:picChg>
      </pc:sldChg>
      <pc:sldChg chg="modSp new del">
        <pc:chgData name="Haocong Wang" userId="0168bb4acc2170b4" providerId="Windows Live" clId="Web-{555D5D2E-AD72-492F-A104-BB6F4B74A37D}" dt="2020-12-02T02:04:20.211" v="102"/>
        <pc:sldMkLst>
          <pc:docMk/>
          <pc:sldMk cId="4201727695" sldId="259"/>
        </pc:sldMkLst>
        <pc:spChg chg="mod">
          <ac:chgData name="Haocong Wang" userId="0168bb4acc2170b4" providerId="Windows Live" clId="Web-{555D5D2E-AD72-492F-A104-BB6F4B74A37D}" dt="2020-12-02T02:02:05.301" v="47" actId="20577"/>
          <ac:spMkLst>
            <pc:docMk/>
            <pc:sldMk cId="4201727695" sldId="259"/>
            <ac:spMk id="2" creationId="{B86F8692-5CE8-46EC-92BA-01CA86CB45DC}"/>
          </ac:spMkLst>
        </pc:spChg>
      </pc:sldChg>
      <pc:sldChg chg="modSp new">
        <pc:chgData name="Haocong Wang" userId="0168bb4acc2170b4" providerId="Windows Live" clId="Web-{555D5D2E-AD72-492F-A104-BB6F4B74A37D}" dt="2020-12-02T02:04:27.992" v="105" actId="20577"/>
        <pc:sldMkLst>
          <pc:docMk/>
          <pc:sldMk cId="1011946909" sldId="260"/>
        </pc:sldMkLst>
        <pc:spChg chg="mod">
          <ac:chgData name="Haocong Wang" userId="0168bb4acc2170b4" providerId="Windows Live" clId="Web-{555D5D2E-AD72-492F-A104-BB6F4B74A37D}" dt="2020-12-02T02:04:27.992" v="105" actId="20577"/>
          <ac:spMkLst>
            <pc:docMk/>
            <pc:sldMk cId="1011946909" sldId="260"/>
            <ac:spMk id="2" creationId="{C8B102B8-B7A9-4660-9FD4-83871A083AB4}"/>
          </ac:spMkLst>
        </pc:spChg>
      </pc:sldChg>
      <pc:sldChg chg="modSp new">
        <pc:chgData name="Haocong Wang" userId="0168bb4acc2170b4" providerId="Windows Live" clId="Web-{555D5D2E-AD72-492F-A104-BB6F4B74A37D}" dt="2020-12-02T02:03:23.319" v="85" actId="20577"/>
        <pc:sldMkLst>
          <pc:docMk/>
          <pc:sldMk cId="3277644430" sldId="261"/>
        </pc:sldMkLst>
        <pc:spChg chg="mod">
          <ac:chgData name="Haocong Wang" userId="0168bb4acc2170b4" providerId="Windows Live" clId="Web-{555D5D2E-AD72-492F-A104-BB6F4B74A37D}" dt="2020-12-02T02:03:23.319" v="85" actId="20577"/>
          <ac:spMkLst>
            <pc:docMk/>
            <pc:sldMk cId="3277644430" sldId="261"/>
            <ac:spMk id="2" creationId="{29814427-AD89-40B2-AE17-6BE6F95DBBF9}"/>
          </ac:spMkLst>
        </pc:spChg>
      </pc:sldChg>
      <pc:sldChg chg="delSp modSp new">
        <pc:chgData name="Haocong Wang" userId="0168bb4acc2170b4" providerId="Windows Live" clId="Web-{555D5D2E-AD72-492F-A104-BB6F4B74A37D}" dt="2020-12-02T02:03:50.851" v="101" actId="1076"/>
        <pc:sldMkLst>
          <pc:docMk/>
          <pc:sldMk cId="1053102793" sldId="262"/>
        </pc:sldMkLst>
        <pc:spChg chg="mod">
          <ac:chgData name="Haocong Wang" userId="0168bb4acc2170b4" providerId="Windows Live" clId="Web-{555D5D2E-AD72-492F-A104-BB6F4B74A37D}" dt="2020-12-02T02:03:50.851" v="101" actId="1076"/>
          <ac:spMkLst>
            <pc:docMk/>
            <pc:sldMk cId="1053102793" sldId="262"/>
            <ac:spMk id="2" creationId="{7506B5C1-3D48-4775-A61F-C0E49C0B378A}"/>
          </ac:spMkLst>
        </pc:spChg>
        <pc:spChg chg="del">
          <ac:chgData name="Haocong Wang" userId="0168bb4acc2170b4" providerId="Windows Live" clId="Web-{555D5D2E-AD72-492F-A104-BB6F4B74A37D}" dt="2020-12-02T02:03:42.132" v="99"/>
          <ac:spMkLst>
            <pc:docMk/>
            <pc:sldMk cId="1053102793" sldId="262"/>
            <ac:spMk id="3" creationId="{F5FE4177-8A70-4A30-AB27-95BCD358BC14}"/>
          </ac:spMkLst>
        </pc:spChg>
      </pc:sldChg>
      <pc:sldChg chg="new del">
        <pc:chgData name="Haocong Wang" userId="0168bb4acc2170b4" providerId="Windows Live" clId="Web-{555D5D2E-AD72-492F-A104-BB6F4B74A37D}" dt="2020-12-02T02:04:38.055" v="109"/>
        <pc:sldMkLst>
          <pc:docMk/>
          <pc:sldMk cId="91541408" sldId="263"/>
        </pc:sldMkLst>
      </pc:sldChg>
      <pc:sldChg chg="modSp add replId">
        <pc:chgData name="Haocong Wang" userId="0168bb4acc2170b4" providerId="Windows Live" clId="Web-{555D5D2E-AD72-492F-A104-BB6F4B74A37D}" dt="2020-12-02T02:17:31.094" v="217" actId="20577"/>
        <pc:sldMkLst>
          <pc:docMk/>
          <pc:sldMk cId="3968180758" sldId="264"/>
        </pc:sldMkLst>
        <pc:spChg chg="mod">
          <ac:chgData name="Haocong Wang" userId="0168bb4acc2170b4" providerId="Windows Live" clId="Web-{555D5D2E-AD72-492F-A104-BB6F4B74A37D}" dt="2020-12-02T02:17:27.593" v="214" actId="20577"/>
          <ac:spMkLst>
            <pc:docMk/>
            <pc:sldMk cId="3968180758" sldId="264"/>
            <ac:spMk id="2" creationId="{A1238C09-FD9D-472B-85BC-872713C93A79}"/>
          </ac:spMkLst>
        </pc:spChg>
        <pc:spChg chg="mod">
          <ac:chgData name="Haocong Wang" userId="0168bb4acc2170b4" providerId="Windows Live" clId="Web-{555D5D2E-AD72-492F-A104-BB6F4B74A37D}" dt="2020-12-02T02:17:31.094" v="217" actId="20577"/>
          <ac:spMkLst>
            <pc:docMk/>
            <pc:sldMk cId="3968180758" sldId="264"/>
            <ac:spMk id="3" creationId="{67A01C8F-95B6-47CF-9673-18DFBD74D4E0}"/>
          </ac:spMkLst>
        </pc:spChg>
      </pc:sldChg>
      <pc:sldChg chg="modSp new">
        <pc:chgData name="Haocong Wang" userId="0168bb4acc2170b4" providerId="Windows Live" clId="Web-{555D5D2E-AD72-492F-A104-BB6F4B74A37D}" dt="2020-12-02T02:23:09.025" v="235" actId="20577"/>
        <pc:sldMkLst>
          <pc:docMk/>
          <pc:sldMk cId="910193132" sldId="265"/>
        </pc:sldMkLst>
        <pc:spChg chg="mod">
          <ac:chgData name="Haocong Wang" userId="0168bb4acc2170b4" providerId="Windows Live" clId="Web-{555D5D2E-AD72-492F-A104-BB6F4B74A37D}" dt="2020-12-02T02:23:09.025" v="235" actId="20577"/>
          <ac:spMkLst>
            <pc:docMk/>
            <pc:sldMk cId="910193132" sldId="265"/>
            <ac:spMk id="2" creationId="{6A371738-FE0B-45AA-A77C-60ABD6B24D47}"/>
          </ac:spMkLst>
        </pc:spChg>
      </pc:sldChg>
    </pc:docChg>
  </pc:docChgLst>
  <pc:docChgLst>
    <pc:chgData name="Haocong Wang" userId="0168bb4acc2170b4" providerId="Windows Live" clId="Web-{217689FA-A4A5-4EE3-9CE0-0B984EAB03B0}"/>
    <pc:docChg chg="addSld">
      <pc:chgData name="Haocong Wang" userId="0168bb4acc2170b4" providerId="Windows Live" clId="Web-{217689FA-A4A5-4EE3-9CE0-0B984EAB03B0}" dt="2020-12-01T21:55:41.511" v="0"/>
      <pc:docMkLst>
        <pc:docMk/>
      </pc:docMkLst>
      <pc:sldChg chg="new">
        <pc:chgData name="Haocong Wang" userId="0168bb4acc2170b4" providerId="Windows Live" clId="Web-{217689FA-A4A5-4EE3-9CE0-0B984EAB03B0}" dt="2020-12-01T21:55:41.511" v="0"/>
        <pc:sldMkLst>
          <pc:docMk/>
          <pc:sldMk cId="680521515" sldId="256"/>
        </pc:sldMkLst>
      </pc:sldChg>
    </pc:docChg>
  </pc:docChgLst>
  <pc:docChgLst>
    <pc:chgData name="宋 宇翔" userId="829d2d1578f5f1f7" providerId="Windows Live" clId="Web-{A270940E-2803-4A1E-81CD-7EDE1D7FA7A7}"/>
    <pc:docChg chg="modSld">
      <pc:chgData name="宋 宇翔" userId="829d2d1578f5f1f7" providerId="Windows Live" clId="Web-{A270940E-2803-4A1E-81CD-7EDE1D7FA7A7}" dt="2020-12-02T05:08:52.423" v="812" actId="20577"/>
      <pc:docMkLst>
        <pc:docMk/>
      </pc:docMkLst>
      <pc:sldChg chg="modSp">
        <pc:chgData name="宋 宇翔" userId="829d2d1578f5f1f7" providerId="Windows Live" clId="Web-{A270940E-2803-4A1E-81CD-7EDE1D7FA7A7}" dt="2020-12-02T04:32:30.565" v="598" actId="20577"/>
        <pc:sldMkLst>
          <pc:docMk/>
          <pc:sldMk cId="3896768640" sldId="257"/>
        </pc:sldMkLst>
        <pc:spChg chg="mod">
          <ac:chgData name="宋 宇翔" userId="829d2d1578f5f1f7" providerId="Windows Live" clId="Web-{A270940E-2803-4A1E-81CD-7EDE1D7FA7A7}" dt="2020-12-02T04:32:30.565" v="598" actId="20577"/>
          <ac:spMkLst>
            <pc:docMk/>
            <pc:sldMk cId="3896768640" sldId="257"/>
            <ac:spMk id="3" creationId="{1A51E3C2-20FF-42BC-9BCB-6DA21276DC27}"/>
          </ac:spMkLst>
        </pc:spChg>
      </pc:sldChg>
      <pc:sldChg chg="modSp">
        <pc:chgData name="宋 宇翔" userId="829d2d1578f5f1f7" providerId="Windows Live" clId="Web-{A270940E-2803-4A1E-81CD-7EDE1D7FA7A7}" dt="2020-12-02T05:08:52.080" v="810" actId="20577"/>
        <pc:sldMkLst>
          <pc:docMk/>
          <pc:sldMk cId="2055732677" sldId="263"/>
        </pc:sldMkLst>
        <pc:spChg chg="mod">
          <ac:chgData name="宋 宇翔" userId="829d2d1578f5f1f7" providerId="Windows Live" clId="Web-{A270940E-2803-4A1E-81CD-7EDE1D7FA7A7}" dt="2020-12-02T05:08:52.080" v="810" actId="20577"/>
          <ac:spMkLst>
            <pc:docMk/>
            <pc:sldMk cId="2055732677" sldId="263"/>
            <ac:spMk id="3" creationId="{C71EDE3A-5563-4E18-87B6-3EA723B44417}"/>
          </ac:spMkLst>
        </pc:spChg>
      </pc:sldChg>
    </pc:docChg>
  </pc:docChgLst>
  <pc:docChgLst>
    <pc:chgData name="Haocong Wang" userId="0168bb4acc2170b4" providerId="Windows Live" clId="Web-{09072B37-6219-4C53-8DEE-2358317118CB}"/>
    <pc:docChg chg="modSld">
      <pc:chgData name="Haocong Wang" userId="0168bb4acc2170b4" providerId="Windows Live" clId="Web-{09072B37-6219-4C53-8DEE-2358317118CB}" dt="2020-12-02T03:46:37.033" v="80" actId="20577"/>
      <pc:docMkLst>
        <pc:docMk/>
      </pc:docMkLst>
      <pc:sldChg chg="modSp">
        <pc:chgData name="Haocong Wang" userId="0168bb4acc2170b4" providerId="Windows Live" clId="Web-{09072B37-6219-4C53-8DEE-2358317118CB}" dt="2020-12-02T03:46:35.033" v="78" actId="20577"/>
        <pc:sldMkLst>
          <pc:docMk/>
          <pc:sldMk cId="910193132" sldId="265"/>
        </pc:sldMkLst>
        <pc:spChg chg="mod">
          <ac:chgData name="Haocong Wang" userId="0168bb4acc2170b4" providerId="Windows Live" clId="Web-{09072B37-6219-4C53-8DEE-2358317118CB}" dt="2020-12-02T03:46:35.033" v="78" actId="20577"/>
          <ac:spMkLst>
            <pc:docMk/>
            <pc:sldMk cId="910193132" sldId="265"/>
            <ac:spMk id="3" creationId="{738CBC8D-8580-4F26-9F03-E91D389C71B9}"/>
          </ac:spMkLst>
        </pc:spChg>
      </pc:sldChg>
    </pc:docChg>
  </pc:docChgLst>
  <pc:docChgLst>
    <pc:chgData name="来宾用户" providerId="Windows Live" clId="Web-{FA11E7F7-7C2E-4B39-A407-C000A699D11D}"/>
    <pc:docChg chg="modSld">
      <pc:chgData name="来宾用户" userId="" providerId="Windows Live" clId="Web-{FA11E7F7-7C2E-4B39-A407-C000A699D11D}" dt="2020-12-02T04:13:40.959" v="409" actId="1076"/>
      <pc:docMkLst>
        <pc:docMk/>
      </pc:docMkLst>
      <pc:sldChg chg="addSp modSp">
        <pc:chgData name="来宾用户" userId="" providerId="Windows Live" clId="Web-{FA11E7F7-7C2E-4B39-A407-C000A699D11D}" dt="2020-12-02T04:13:40.959" v="409" actId="1076"/>
        <pc:sldMkLst>
          <pc:docMk/>
          <pc:sldMk cId="3277644430" sldId="261"/>
        </pc:sldMkLst>
        <pc:spChg chg="mod">
          <ac:chgData name="来宾用户" userId="" providerId="Windows Live" clId="Web-{FA11E7F7-7C2E-4B39-A407-C000A699D11D}" dt="2020-12-02T04:12:38.910" v="398" actId="20577"/>
          <ac:spMkLst>
            <pc:docMk/>
            <pc:sldMk cId="3277644430" sldId="261"/>
            <ac:spMk id="3" creationId="{383E34F6-7DF2-4DB7-B42D-C99D42FD7572}"/>
          </ac:spMkLst>
        </pc:spChg>
        <pc:spChg chg="add mod">
          <ac:chgData name="来宾用户" userId="" providerId="Windows Live" clId="Web-{FA11E7F7-7C2E-4B39-A407-C000A699D11D}" dt="2020-12-02T04:13:40.959" v="409" actId="1076"/>
          <ac:spMkLst>
            <pc:docMk/>
            <pc:sldMk cId="3277644430" sldId="261"/>
            <ac:spMk id="4" creationId="{695AA063-5B27-4EC9-B550-61DB17EADDE0}"/>
          </ac:spMkLst>
        </pc:spChg>
      </pc:sldChg>
    </pc:docChg>
  </pc:docChgLst>
  <pc:docChgLst>
    <pc:chgData name="来宾用户" providerId="Windows Live" clId="Web-{6864C879-BD21-4303-B40C-8BAA7C5F1ED9}"/>
    <pc:docChg chg="modSld">
      <pc:chgData name="来宾用户" userId="" providerId="Windows Live" clId="Web-{6864C879-BD21-4303-B40C-8BAA7C5F1ED9}" dt="2020-12-02T05:49:02.809" v="79" actId="1076"/>
      <pc:docMkLst>
        <pc:docMk/>
      </pc:docMkLst>
      <pc:sldChg chg="addSp modSp">
        <pc:chgData name="来宾用户" userId="" providerId="Windows Live" clId="Web-{6864C879-BD21-4303-B40C-8BAA7C5F1ED9}" dt="2020-12-02T05:49:02.809" v="79" actId="1076"/>
        <pc:sldMkLst>
          <pc:docMk/>
          <pc:sldMk cId="3968180758" sldId="264"/>
        </pc:sldMkLst>
        <pc:spChg chg="mod">
          <ac:chgData name="来宾用户" userId="" providerId="Windows Live" clId="Web-{6864C879-BD21-4303-B40C-8BAA7C5F1ED9}" dt="2020-12-02T05:47:49.604" v="69" actId="20577"/>
          <ac:spMkLst>
            <pc:docMk/>
            <pc:sldMk cId="3968180758" sldId="264"/>
            <ac:spMk id="3" creationId="{67A01C8F-95B6-47CF-9673-18DFBD74D4E0}"/>
          </ac:spMkLst>
        </pc:spChg>
        <pc:picChg chg="add mod">
          <ac:chgData name="来宾用户" userId="" providerId="Windows Live" clId="Web-{6864C879-BD21-4303-B40C-8BAA7C5F1ED9}" dt="2020-12-02T05:48:52.683" v="76" actId="1076"/>
          <ac:picMkLst>
            <pc:docMk/>
            <pc:sldMk cId="3968180758" sldId="264"/>
            <ac:picMk id="4" creationId="{DED4EC53-A646-49CB-B92B-A131DAEAFA4A}"/>
          </ac:picMkLst>
        </pc:picChg>
        <pc:picChg chg="add mod">
          <ac:chgData name="来宾用户" userId="" providerId="Windows Live" clId="Web-{6864C879-BD21-4303-B40C-8BAA7C5F1ED9}" dt="2020-12-02T05:49:02.809" v="79" actId="1076"/>
          <ac:picMkLst>
            <pc:docMk/>
            <pc:sldMk cId="3968180758" sldId="264"/>
            <ac:picMk id="5" creationId="{B5C3E867-B232-45DD-8528-D6CF9C7B7168}"/>
          </ac:picMkLst>
        </pc:picChg>
      </pc:sldChg>
    </pc:docChg>
  </pc:docChgLst>
  <pc:docChgLst>
    <pc:chgData name="hou runlin" userId="67e42b7db77974b8" providerId="LiveId" clId="{23441F77-7FA1-492B-9858-F34B1B5D8ADD}"/>
    <pc:docChg chg="undo custSel mod addSld modSld">
      <pc:chgData name="hou runlin" userId="67e42b7db77974b8" providerId="LiveId" clId="{23441F77-7FA1-492B-9858-F34B1B5D8ADD}" dt="2020-12-03T16:30:52.928" v="1311" actId="20577"/>
      <pc:docMkLst>
        <pc:docMk/>
      </pc:docMkLst>
      <pc:sldChg chg="modSp mod">
        <pc:chgData name="hou runlin" userId="67e42b7db77974b8" providerId="LiveId" clId="{23441F77-7FA1-492B-9858-F34B1B5D8ADD}" dt="2020-12-03T16:30:52.928" v="1311" actId="20577"/>
        <pc:sldMkLst>
          <pc:docMk/>
          <pc:sldMk cId="680521515" sldId="256"/>
        </pc:sldMkLst>
        <pc:spChg chg="mod">
          <ac:chgData name="hou runlin" userId="67e42b7db77974b8" providerId="LiveId" clId="{23441F77-7FA1-492B-9858-F34B1B5D8ADD}" dt="2020-12-03T16:30:52.928" v="1311" actId="20577"/>
          <ac:spMkLst>
            <pc:docMk/>
            <pc:sldMk cId="680521515" sldId="256"/>
            <ac:spMk id="2" creationId="{508EFEAE-2985-46A2-8AFB-1985F794B55D}"/>
          </ac:spMkLst>
        </pc:spChg>
      </pc:sldChg>
      <pc:sldChg chg="modSp mod">
        <pc:chgData name="hou runlin" userId="67e42b7db77974b8" providerId="LiveId" clId="{23441F77-7FA1-492B-9858-F34B1B5D8ADD}" dt="2020-12-03T00:58:25.493" v="1258" actId="20577"/>
        <pc:sldMkLst>
          <pc:docMk/>
          <pc:sldMk cId="1011946909" sldId="260"/>
        </pc:sldMkLst>
        <pc:spChg chg="mod">
          <ac:chgData name="hou runlin" userId="67e42b7db77974b8" providerId="LiveId" clId="{23441F77-7FA1-492B-9858-F34B1B5D8ADD}" dt="2020-12-03T00:58:25.493" v="1258" actId="20577"/>
          <ac:spMkLst>
            <pc:docMk/>
            <pc:sldMk cId="1011946909" sldId="260"/>
            <ac:spMk id="3" creationId="{A0489AFF-A4D9-432B-8FA9-A487387E4B1A}"/>
          </ac:spMkLst>
        </pc:spChg>
      </pc:sldChg>
      <pc:sldChg chg="modSp new mod">
        <pc:chgData name="hou runlin" userId="67e42b7db77974b8" providerId="LiveId" clId="{23441F77-7FA1-492B-9858-F34B1B5D8ADD}" dt="2020-12-03T03:57:12.619" v="1285" actId="6549"/>
        <pc:sldMkLst>
          <pc:docMk/>
          <pc:sldMk cId="2055732677" sldId="263"/>
        </pc:sldMkLst>
        <pc:spChg chg="mod">
          <ac:chgData name="hou runlin" userId="67e42b7db77974b8" providerId="LiveId" clId="{23441F77-7FA1-492B-9858-F34B1B5D8ADD}" dt="2020-12-02T02:09:29.308" v="2"/>
          <ac:spMkLst>
            <pc:docMk/>
            <pc:sldMk cId="2055732677" sldId="263"/>
            <ac:spMk id="2" creationId="{1BF34D70-D344-4957-B213-8B4863A5B51B}"/>
          </ac:spMkLst>
        </pc:spChg>
        <pc:spChg chg="mod">
          <ac:chgData name="hou runlin" userId="67e42b7db77974b8" providerId="LiveId" clId="{23441F77-7FA1-492B-9858-F34B1B5D8ADD}" dt="2020-12-03T03:57:12.619" v="1285" actId="6549"/>
          <ac:spMkLst>
            <pc:docMk/>
            <pc:sldMk cId="2055732677" sldId="263"/>
            <ac:spMk id="3" creationId="{C71EDE3A-5563-4E18-87B6-3EA723B44417}"/>
          </ac:spMkLst>
        </pc:spChg>
      </pc:sldChg>
      <pc:sldChg chg="addSp delSp modSp new mod setBg modNotesTx">
        <pc:chgData name="hou runlin" userId="67e42b7db77974b8" providerId="LiveId" clId="{23441F77-7FA1-492B-9858-F34B1B5D8ADD}" dt="2020-12-02T07:45:32.737" v="1063" actId="1076"/>
        <pc:sldMkLst>
          <pc:docMk/>
          <pc:sldMk cId="2036405977" sldId="266"/>
        </pc:sldMkLst>
        <pc:spChg chg="del">
          <ac:chgData name="hou runlin" userId="67e42b7db77974b8" providerId="LiveId" clId="{23441F77-7FA1-492B-9858-F34B1B5D8ADD}" dt="2020-12-02T07:15:27.861" v="376" actId="478"/>
          <ac:spMkLst>
            <pc:docMk/>
            <pc:sldMk cId="2036405977" sldId="266"/>
            <ac:spMk id="2" creationId="{ACE36495-EA0E-4BEF-B66C-FD2112CEFC14}"/>
          </ac:spMkLst>
        </pc:spChg>
        <pc:spChg chg="del">
          <ac:chgData name="hou runlin" userId="67e42b7db77974b8" providerId="LiveId" clId="{23441F77-7FA1-492B-9858-F34B1B5D8ADD}" dt="2020-12-02T07:15:30.397" v="377" actId="478"/>
          <ac:spMkLst>
            <pc:docMk/>
            <pc:sldMk cId="2036405977" sldId="266"/>
            <ac:spMk id="3" creationId="{F9654B51-A91E-4F32-A005-3B86A8186850}"/>
          </ac:spMkLst>
        </pc:spChg>
        <pc:spChg chg="add mod">
          <ac:chgData name="hou runlin" userId="67e42b7db77974b8" providerId="LiveId" clId="{23441F77-7FA1-492B-9858-F34B1B5D8ADD}" dt="2020-12-02T07:43:21.545" v="997" actId="1076"/>
          <ac:spMkLst>
            <pc:docMk/>
            <pc:sldMk cId="2036405977" sldId="266"/>
            <ac:spMk id="14" creationId="{30F38FC6-8C6A-4068-BA55-494FBCA98476}"/>
          </ac:spMkLst>
        </pc:spChg>
        <pc:spChg chg="add mod">
          <ac:chgData name="hou runlin" userId="67e42b7db77974b8" providerId="LiveId" clId="{23441F77-7FA1-492B-9858-F34B1B5D8ADD}" dt="2020-12-02T07:43:49.043" v="1007" actId="1076"/>
          <ac:spMkLst>
            <pc:docMk/>
            <pc:sldMk cId="2036405977" sldId="266"/>
            <ac:spMk id="15" creationId="{2796BD09-CDAD-4241-8EE5-5F0087FFB25D}"/>
          </ac:spMkLst>
        </pc:spChg>
        <pc:spChg chg="add mod">
          <ac:chgData name="hou runlin" userId="67e42b7db77974b8" providerId="LiveId" clId="{23441F77-7FA1-492B-9858-F34B1B5D8ADD}" dt="2020-12-02T07:44:36.702" v="1028" actId="20577"/>
          <ac:spMkLst>
            <pc:docMk/>
            <pc:sldMk cId="2036405977" sldId="266"/>
            <ac:spMk id="16" creationId="{9E3B41B4-CAFC-49B2-A8CE-1C933B3CDDCF}"/>
          </ac:spMkLst>
        </pc:spChg>
        <pc:spChg chg="add mod">
          <ac:chgData name="hou runlin" userId="67e42b7db77974b8" providerId="LiveId" clId="{23441F77-7FA1-492B-9858-F34B1B5D8ADD}" dt="2020-12-02T07:44:00.918" v="1023" actId="20577"/>
          <ac:spMkLst>
            <pc:docMk/>
            <pc:sldMk cId="2036405977" sldId="266"/>
            <ac:spMk id="19" creationId="{A5730333-83AE-4225-9ACB-EB05AA5B744E}"/>
          </ac:spMkLst>
        </pc:spChg>
        <pc:spChg chg="add mod">
          <ac:chgData name="hou runlin" userId="67e42b7db77974b8" providerId="LiveId" clId="{23441F77-7FA1-492B-9858-F34B1B5D8ADD}" dt="2020-12-02T07:44:58.567" v="1041" actId="1038"/>
          <ac:spMkLst>
            <pc:docMk/>
            <pc:sldMk cId="2036405977" sldId="266"/>
            <ac:spMk id="21" creationId="{3F0D6F81-2C16-41D9-9CA7-2889F872B505}"/>
          </ac:spMkLst>
        </pc:spChg>
        <pc:picChg chg="add del mod">
          <ac:chgData name="hou runlin" userId="67e42b7db77974b8" providerId="LiveId" clId="{23441F77-7FA1-492B-9858-F34B1B5D8ADD}" dt="2020-12-02T07:16:09.180" v="384" actId="478"/>
          <ac:picMkLst>
            <pc:docMk/>
            <pc:sldMk cId="2036405977" sldId="266"/>
            <ac:picMk id="5" creationId="{B3C78C93-70CA-4E31-A0CB-65D2870A618F}"/>
          </ac:picMkLst>
        </pc:picChg>
        <pc:picChg chg="add mod">
          <ac:chgData name="hou runlin" userId="67e42b7db77974b8" providerId="LiveId" clId="{23441F77-7FA1-492B-9858-F34B1B5D8ADD}" dt="2020-12-02T07:32:28.304" v="765" actId="26606"/>
          <ac:picMkLst>
            <pc:docMk/>
            <pc:sldMk cId="2036405977" sldId="266"/>
            <ac:picMk id="7" creationId="{9EE59270-3B5A-409E-BE2C-8D2189FC483E}"/>
          </ac:picMkLst>
        </pc:picChg>
        <pc:picChg chg="add del mod ord">
          <ac:chgData name="hou runlin" userId="67e42b7db77974b8" providerId="LiveId" clId="{23441F77-7FA1-492B-9858-F34B1B5D8ADD}" dt="2020-12-02T07:45:32.737" v="1063" actId="1076"/>
          <ac:picMkLst>
            <pc:docMk/>
            <pc:sldMk cId="2036405977" sldId="266"/>
            <ac:picMk id="9" creationId="{00E0E74F-0FD8-4E0A-B314-F9A48CF7EC50}"/>
          </ac:picMkLst>
        </pc:picChg>
        <pc:picChg chg="add mod">
          <ac:chgData name="hou runlin" userId="67e42b7db77974b8" providerId="LiveId" clId="{23441F77-7FA1-492B-9858-F34B1B5D8ADD}" dt="2020-12-02T07:32:28.304" v="765" actId="26606"/>
          <ac:picMkLst>
            <pc:docMk/>
            <pc:sldMk cId="2036405977" sldId="266"/>
            <ac:picMk id="11" creationId="{FA7EE023-1061-46B8-A0F4-D9D6631411B8}"/>
          </ac:picMkLst>
        </pc:picChg>
        <pc:picChg chg="add mod">
          <ac:chgData name="hou runlin" userId="67e42b7db77974b8" providerId="LiveId" clId="{23441F77-7FA1-492B-9858-F34B1B5D8ADD}" dt="2020-12-02T07:32:28.304" v="765" actId="26606"/>
          <ac:picMkLst>
            <pc:docMk/>
            <pc:sldMk cId="2036405977" sldId="266"/>
            <ac:picMk id="13" creationId="{4283F943-45D7-4FA1-AB05-77005F9A4141}"/>
          </ac:picMkLst>
        </pc:picChg>
        <pc:cxnChg chg="add">
          <ac:chgData name="hou runlin" userId="67e42b7db77974b8" providerId="LiveId" clId="{23441F77-7FA1-492B-9858-F34B1B5D8ADD}" dt="2020-12-02T07:32:28.304" v="765" actId="26606"/>
          <ac:cxnSpMkLst>
            <pc:docMk/>
            <pc:sldMk cId="2036405977" sldId="266"/>
            <ac:cxnSpMk id="18" creationId="{91B6081D-D3E8-4209-B85B-EB1C655A6272}"/>
          </ac:cxnSpMkLst>
        </pc:cxnChg>
        <pc:cxnChg chg="add">
          <ac:chgData name="hou runlin" userId="67e42b7db77974b8" providerId="LiveId" clId="{23441F77-7FA1-492B-9858-F34B1B5D8ADD}" dt="2020-12-02T07:32:28.304" v="765" actId="26606"/>
          <ac:cxnSpMkLst>
            <pc:docMk/>
            <pc:sldMk cId="2036405977" sldId="266"/>
            <ac:cxnSpMk id="20" creationId="{28CA55E4-1295-45C8-BA05-5A9E705B749A}"/>
          </ac:cxnSpMkLst>
        </pc:cxnChg>
        <pc:cxnChg chg="add">
          <ac:chgData name="hou runlin" userId="67e42b7db77974b8" providerId="LiveId" clId="{23441F77-7FA1-492B-9858-F34B1B5D8ADD}" dt="2020-12-02T07:32:28.304" v="765" actId="26606"/>
          <ac:cxnSpMkLst>
            <pc:docMk/>
            <pc:sldMk cId="2036405977" sldId="266"/>
            <ac:cxnSpMk id="22" creationId="{08C5794E-A9A1-4A23-AF68-C79A7822334C}"/>
          </ac:cxnSpMkLst>
        </pc:cxnChg>
      </pc:sldChg>
      <pc:sldChg chg="addSp delSp modSp new mod setBg modNotesTx">
        <pc:chgData name="hou runlin" userId="67e42b7db77974b8" providerId="LiveId" clId="{23441F77-7FA1-492B-9858-F34B1B5D8ADD}" dt="2020-12-03T16:18:36.532" v="1308" actId="20577"/>
        <pc:sldMkLst>
          <pc:docMk/>
          <pc:sldMk cId="3306106852" sldId="267"/>
        </pc:sldMkLst>
        <pc:spChg chg="del">
          <ac:chgData name="hou runlin" userId="67e42b7db77974b8" providerId="LiveId" clId="{23441F77-7FA1-492B-9858-F34B1B5D8ADD}" dt="2020-12-02T07:21:03.559" v="457" actId="478"/>
          <ac:spMkLst>
            <pc:docMk/>
            <pc:sldMk cId="3306106852" sldId="267"/>
            <ac:spMk id="2" creationId="{C052FF4A-F9F8-44CF-83ED-979F54A1D5E9}"/>
          </ac:spMkLst>
        </pc:spChg>
        <pc:spChg chg="del">
          <ac:chgData name="hou runlin" userId="67e42b7db77974b8" providerId="LiveId" clId="{23441F77-7FA1-492B-9858-F34B1B5D8ADD}" dt="2020-12-02T07:21:02.751" v="456" actId="478"/>
          <ac:spMkLst>
            <pc:docMk/>
            <pc:sldMk cId="3306106852" sldId="267"/>
            <ac:spMk id="3" creationId="{8413D778-0A24-4DBE-8A3F-B26744DF2192}"/>
          </ac:spMkLst>
        </pc:spChg>
        <pc:spChg chg="add del">
          <ac:chgData name="hou runlin" userId="67e42b7db77974b8" providerId="LiveId" clId="{23441F77-7FA1-492B-9858-F34B1B5D8ADD}" dt="2020-12-02T07:32:22.646" v="763" actId="26606"/>
          <ac:spMkLst>
            <pc:docMk/>
            <pc:sldMk cId="3306106852" sldId="267"/>
            <ac:spMk id="18" creationId="{6F79B0DD-2C63-4EE5-804F-B8E391FC1E45}"/>
          </ac:spMkLst>
        </pc:spChg>
        <pc:spChg chg="add del">
          <ac:chgData name="hou runlin" userId="67e42b7db77974b8" providerId="LiveId" clId="{23441F77-7FA1-492B-9858-F34B1B5D8ADD}" dt="2020-12-02T07:32:22.646" v="763" actId="26606"/>
          <ac:spMkLst>
            <pc:docMk/>
            <pc:sldMk cId="3306106852" sldId="267"/>
            <ac:spMk id="20" creationId="{627DB8AB-CD55-4C8F-9043-52652B89231A}"/>
          </ac:spMkLst>
        </pc:spChg>
        <pc:spChg chg="add del">
          <ac:chgData name="hou runlin" userId="67e42b7db77974b8" providerId="LiveId" clId="{23441F77-7FA1-492B-9858-F34B1B5D8ADD}" dt="2020-12-02T07:32:22.646" v="763" actId="26606"/>
          <ac:spMkLst>
            <pc:docMk/>
            <pc:sldMk cId="3306106852" sldId="267"/>
            <ac:spMk id="22" creationId="{53059C5A-91CB-4024-9B4E-20082E25C70B}"/>
          </ac:spMkLst>
        </pc:spChg>
        <pc:spChg chg="add del">
          <ac:chgData name="hou runlin" userId="67e42b7db77974b8" providerId="LiveId" clId="{23441F77-7FA1-492B-9858-F34B1B5D8ADD}" dt="2020-12-02T07:32:22.646" v="763" actId="26606"/>
          <ac:spMkLst>
            <pc:docMk/>
            <pc:sldMk cId="3306106852" sldId="267"/>
            <ac:spMk id="24" creationId="{184884BF-A898-4EFF-9504-E13EBE3FF62E}"/>
          </ac:spMkLst>
        </pc:spChg>
        <pc:spChg chg="add mod">
          <ac:chgData name="hou runlin" userId="67e42b7db77974b8" providerId="LiveId" clId="{23441F77-7FA1-492B-9858-F34B1B5D8ADD}" dt="2020-12-03T16:18:36.532" v="1308" actId="20577"/>
          <ac:spMkLst>
            <pc:docMk/>
            <pc:sldMk cId="3306106852" sldId="267"/>
            <ac:spMk id="25" creationId="{87B5225D-8CFB-4E36-8862-909A4440DFA7}"/>
          </ac:spMkLst>
        </pc:spChg>
        <pc:spChg chg="add del">
          <ac:chgData name="hou runlin" userId="67e42b7db77974b8" providerId="LiveId" clId="{23441F77-7FA1-492B-9858-F34B1B5D8ADD}" dt="2020-12-02T07:32:22.646" v="763" actId="26606"/>
          <ac:spMkLst>
            <pc:docMk/>
            <pc:sldMk cId="3306106852" sldId="267"/>
            <ac:spMk id="26" creationId="{7B32D337-FDA6-4468-ADB1-7038E5FC0BA9}"/>
          </ac:spMkLst>
        </pc:spChg>
        <pc:spChg chg="add mod">
          <ac:chgData name="hou runlin" userId="67e42b7db77974b8" providerId="LiveId" clId="{23441F77-7FA1-492B-9858-F34B1B5D8ADD}" dt="2020-12-02T07:45:42.311" v="1074" actId="20577"/>
          <ac:spMkLst>
            <pc:docMk/>
            <pc:sldMk cId="3306106852" sldId="267"/>
            <ac:spMk id="27" creationId="{64C95208-6D68-4609-86E4-929A85D76FE6}"/>
          </ac:spMkLst>
        </pc:spChg>
        <pc:spChg chg="add mod">
          <ac:chgData name="hou runlin" userId="67e42b7db77974b8" providerId="LiveId" clId="{23441F77-7FA1-492B-9858-F34B1B5D8ADD}" dt="2020-12-02T07:45:47.920" v="1078" actId="20577"/>
          <ac:spMkLst>
            <pc:docMk/>
            <pc:sldMk cId="3306106852" sldId="267"/>
            <ac:spMk id="31" creationId="{6C7902D7-3787-4430-9B6A-56FDEFCD3AAE}"/>
          </ac:spMkLst>
        </pc:spChg>
        <pc:spChg chg="add mod">
          <ac:chgData name="hou runlin" userId="67e42b7db77974b8" providerId="LiveId" clId="{23441F77-7FA1-492B-9858-F34B1B5D8ADD}" dt="2020-12-03T04:03:52.244" v="1292" actId="1076"/>
          <ac:spMkLst>
            <pc:docMk/>
            <pc:sldMk cId="3306106852" sldId="267"/>
            <ac:spMk id="32" creationId="{3DF55893-6F92-450A-897A-A16EA80C2009}"/>
          </ac:spMkLst>
        </pc:spChg>
        <pc:spChg chg="add mod">
          <ac:chgData name="hou runlin" userId="67e42b7db77974b8" providerId="LiveId" clId="{23441F77-7FA1-492B-9858-F34B1B5D8ADD}" dt="2020-12-03T01:04:34.759" v="1261" actId="20577"/>
          <ac:spMkLst>
            <pc:docMk/>
            <pc:sldMk cId="3306106852" sldId="267"/>
            <ac:spMk id="33" creationId="{2D6B7C09-2D91-48DD-B47D-1F0C358C2C12}"/>
          </ac:spMkLst>
        </pc:spChg>
        <pc:spChg chg="add del mod">
          <ac:chgData name="hou runlin" userId="67e42b7db77974b8" providerId="LiveId" clId="{23441F77-7FA1-492B-9858-F34B1B5D8ADD}" dt="2020-12-02T07:46:38.866" v="1115"/>
          <ac:spMkLst>
            <pc:docMk/>
            <pc:sldMk cId="3306106852" sldId="267"/>
            <ac:spMk id="34" creationId="{32455C6B-C4B7-43B2-8D19-9DEAC97A43E2}"/>
          </ac:spMkLst>
        </pc:spChg>
        <pc:picChg chg="add mod">
          <ac:chgData name="hou runlin" userId="67e42b7db77974b8" providerId="LiveId" clId="{23441F77-7FA1-492B-9858-F34B1B5D8ADD}" dt="2020-12-03T01:04:58.884" v="1269" actId="1076"/>
          <ac:picMkLst>
            <pc:docMk/>
            <pc:sldMk cId="3306106852" sldId="267"/>
            <ac:picMk id="3" creationId="{EB690906-035A-4578-9097-5D1B0457EDEF}"/>
          </ac:picMkLst>
        </pc:picChg>
        <pc:picChg chg="add mod">
          <ac:chgData name="hou runlin" userId="67e42b7db77974b8" providerId="LiveId" clId="{23441F77-7FA1-492B-9858-F34B1B5D8ADD}" dt="2020-12-03T01:05:31.116" v="1275" actId="14100"/>
          <ac:picMkLst>
            <pc:docMk/>
            <pc:sldMk cId="3306106852" sldId="267"/>
            <ac:picMk id="5" creationId="{610D4808-44E5-496D-AB0C-880D24AAEC03}"/>
          </ac:picMkLst>
        </pc:picChg>
        <pc:picChg chg="add del mod">
          <ac:chgData name="hou runlin" userId="67e42b7db77974b8" providerId="LiveId" clId="{23441F77-7FA1-492B-9858-F34B1B5D8ADD}" dt="2020-12-02T07:21:42.453" v="464" actId="478"/>
          <ac:picMkLst>
            <pc:docMk/>
            <pc:sldMk cId="3306106852" sldId="267"/>
            <ac:picMk id="5" creationId="{C68BB06D-CD64-4444-9A6A-5B55B5E64900}"/>
          </ac:picMkLst>
        </pc:picChg>
        <pc:picChg chg="add del mod ord">
          <ac:chgData name="hou runlin" userId="67e42b7db77974b8" providerId="LiveId" clId="{23441F77-7FA1-492B-9858-F34B1B5D8ADD}" dt="2020-12-03T01:04:36.769" v="1262" actId="478"/>
          <ac:picMkLst>
            <pc:docMk/>
            <pc:sldMk cId="3306106852" sldId="267"/>
            <ac:picMk id="7" creationId="{C6A601C0-2415-4049-88A3-338BC244CF1D}"/>
          </ac:picMkLst>
        </pc:picChg>
        <pc:picChg chg="add del mod ord">
          <ac:chgData name="hou runlin" userId="67e42b7db77974b8" providerId="LiveId" clId="{23441F77-7FA1-492B-9858-F34B1B5D8ADD}" dt="2020-12-03T01:04:37.278" v="1263" actId="478"/>
          <ac:picMkLst>
            <pc:docMk/>
            <pc:sldMk cId="3306106852" sldId="267"/>
            <ac:picMk id="9" creationId="{C13F9747-BB08-4D1B-946D-F3628484BFAE}"/>
          </ac:picMkLst>
        </pc:picChg>
        <pc:picChg chg="add mod">
          <ac:chgData name="hou runlin" userId="67e42b7db77974b8" providerId="LiveId" clId="{23441F77-7FA1-492B-9858-F34B1B5D8ADD}" dt="2020-12-02T07:32:22.649" v="764" actId="26606"/>
          <ac:picMkLst>
            <pc:docMk/>
            <pc:sldMk cId="3306106852" sldId="267"/>
            <ac:picMk id="11" creationId="{394D9235-48CD-44E3-A517-CF14079D0536}"/>
          </ac:picMkLst>
        </pc:picChg>
        <pc:picChg chg="add mod">
          <ac:chgData name="hou runlin" userId="67e42b7db77974b8" providerId="LiveId" clId="{23441F77-7FA1-492B-9858-F34B1B5D8ADD}" dt="2020-12-02T07:32:22.649" v="764" actId="26606"/>
          <ac:picMkLst>
            <pc:docMk/>
            <pc:sldMk cId="3306106852" sldId="267"/>
            <ac:picMk id="13" creationId="{937EC331-F343-48B4-89E1-558B27E90282}"/>
          </ac:picMkLst>
        </pc:picChg>
        <pc:cxnChg chg="add del">
          <ac:chgData name="hou runlin" userId="67e42b7db77974b8" providerId="LiveId" clId="{23441F77-7FA1-492B-9858-F34B1B5D8ADD}" dt="2020-12-02T07:35:04.489" v="797" actId="26606"/>
          <ac:cxnSpMkLst>
            <pc:docMk/>
            <pc:sldMk cId="3306106852" sldId="267"/>
            <ac:cxnSpMk id="28" creationId="{91B6081D-D3E8-4209-B85B-EB1C655A6272}"/>
          </ac:cxnSpMkLst>
        </pc:cxnChg>
        <pc:cxnChg chg="add del">
          <ac:chgData name="hou runlin" userId="67e42b7db77974b8" providerId="LiveId" clId="{23441F77-7FA1-492B-9858-F34B1B5D8ADD}" dt="2020-12-02T07:35:04.489" v="797" actId="26606"/>
          <ac:cxnSpMkLst>
            <pc:docMk/>
            <pc:sldMk cId="3306106852" sldId="267"/>
            <ac:cxnSpMk id="29" creationId="{28CA55E4-1295-45C8-BA05-5A9E705B749A}"/>
          </ac:cxnSpMkLst>
        </pc:cxnChg>
        <pc:cxnChg chg="add del">
          <ac:chgData name="hou runlin" userId="67e42b7db77974b8" providerId="LiveId" clId="{23441F77-7FA1-492B-9858-F34B1B5D8ADD}" dt="2020-12-02T07:35:04.489" v="797" actId="26606"/>
          <ac:cxnSpMkLst>
            <pc:docMk/>
            <pc:sldMk cId="3306106852" sldId="267"/>
            <ac:cxnSpMk id="30" creationId="{08C5794E-A9A1-4A23-AF68-C79A7822334C}"/>
          </ac:cxnSpMkLst>
        </pc:cxnChg>
        <pc:cxnChg chg="add">
          <ac:chgData name="hou runlin" userId="67e42b7db77974b8" providerId="LiveId" clId="{23441F77-7FA1-492B-9858-F34B1B5D8ADD}" dt="2020-12-02T07:35:04.489" v="797" actId="26606"/>
          <ac:cxnSpMkLst>
            <pc:docMk/>
            <pc:sldMk cId="3306106852" sldId="267"/>
            <ac:cxnSpMk id="35" creationId="{91B6081D-D3E8-4209-B85B-EB1C655A6272}"/>
          </ac:cxnSpMkLst>
        </pc:cxnChg>
        <pc:cxnChg chg="add">
          <ac:chgData name="hou runlin" userId="67e42b7db77974b8" providerId="LiveId" clId="{23441F77-7FA1-492B-9858-F34B1B5D8ADD}" dt="2020-12-02T07:35:04.489" v="797" actId="26606"/>
          <ac:cxnSpMkLst>
            <pc:docMk/>
            <pc:sldMk cId="3306106852" sldId="267"/>
            <ac:cxnSpMk id="37" creationId="{28CA55E4-1295-45C8-BA05-5A9E705B749A}"/>
          </ac:cxnSpMkLst>
        </pc:cxnChg>
        <pc:cxnChg chg="add">
          <ac:chgData name="hou runlin" userId="67e42b7db77974b8" providerId="LiveId" clId="{23441F77-7FA1-492B-9858-F34B1B5D8ADD}" dt="2020-12-02T07:35:04.489" v="797" actId="26606"/>
          <ac:cxnSpMkLst>
            <pc:docMk/>
            <pc:sldMk cId="3306106852" sldId="267"/>
            <ac:cxnSpMk id="39" creationId="{08C5794E-A9A1-4A23-AF68-C79A7822334C}"/>
          </ac:cxnSpMkLst>
        </pc:cxnChg>
      </pc:sldChg>
      <pc:sldChg chg="addSp delSp modSp new mod setBg modNotesTx">
        <pc:chgData name="hou runlin" userId="67e42b7db77974b8" providerId="LiveId" clId="{23441F77-7FA1-492B-9858-F34B1B5D8ADD}" dt="2020-12-02T07:48:44.152" v="1203" actId="20577"/>
        <pc:sldMkLst>
          <pc:docMk/>
          <pc:sldMk cId="1354291185" sldId="268"/>
        </pc:sldMkLst>
        <pc:spChg chg="del">
          <ac:chgData name="hou runlin" userId="67e42b7db77974b8" providerId="LiveId" clId="{23441F77-7FA1-492B-9858-F34B1B5D8ADD}" dt="2020-12-02T07:28:30.258" v="674" actId="478"/>
          <ac:spMkLst>
            <pc:docMk/>
            <pc:sldMk cId="1354291185" sldId="268"/>
            <ac:spMk id="2" creationId="{C95C74F6-EDC8-4326-882A-C2A368658D7C}"/>
          </ac:spMkLst>
        </pc:spChg>
        <pc:spChg chg="del">
          <ac:chgData name="hou runlin" userId="67e42b7db77974b8" providerId="LiveId" clId="{23441F77-7FA1-492B-9858-F34B1B5D8ADD}" dt="2020-12-02T07:28:29.178" v="673" actId="478"/>
          <ac:spMkLst>
            <pc:docMk/>
            <pc:sldMk cId="1354291185" sldId="268"/>
            <ac:spMk id="3" creationId="{4F601C3D-B5D2-4D8D-8E5A-8BD462CD7598}"/>
          </ac:spMkLst>
        </pc:spChg>
        <pc:spChg chg="add mod">
          <ac:chgData name="hou runlin" userId="67e42b7db77974b8" providerId="LiveId" clId="{23441F77-7FA1-492B-9858-F34B1B5D8ADD}" dt="2020-12-02T07:47:50.600" v="1157" actId="14100"/>
          <ac:spMkLst>
            <pc:docMk/>
            <pc:sldMk cId="1354291185" sldId="268"/>
            <ac:spMk id="17" creationId="{4CB09979-7858-4EF4-B0C4-02BEC9CA10F3}"/>
          </ac:spMkLst>
        </pc:spChg>
        <pc:spChg chg="add mod">
          <ac:chgData name="hou runlin" userId="67e42b7db77974b8" providerId="LiveId" clId="{23441F77-7FA1-492B-9858-F34B1B5D8ADD}" dt="2020-12-02T07:48:02.403" v="1158"/>
          <ac:spMkLst>
            <pc:docMk/>
            <pc:sldMk cId="1354291185" sldId="268"/>
            <ac:spMk id="19" creationId="{1AC4A392-43D9-43BC-902F-8DB6B29CA122}"/>
          </ac:spMkLst>
        </pc:spChg>
        <pc:spChg chg="add mod">
          <ac:chgData name="hou runlin" userId="67e42b7db77974b8" providerId="LiveId" clId="{23441F77-7FA1-492B-9858-F34B1B5D8ADD}" dt="2020-12-02T07:48:02.403" v="1158"/>
          <ac:spMkLst>
            <pc:docMk/>
            <pc:sldMk cId="1354291185" sldId="268"/>
            <ac:spMk id="21" creationId="{E57ED41C-DFE7-48E8-BFD4-50E0045DC420}"/>
          </ac:spMkLst>
        </pc:spChg>
        <pc:spChg chg="add mod">
          <ac:chgData name="hou runlin" userId="67e42b7db77974b8" providerId="LiveId" clId="{23441F77-7FA1-492B-9858-F34B1B5D8ADD}" dt="2020-12-02T07:48:39.385" v="1198" actId="1035"/>
          <ac:spMkLst>
            <pc:docMk/>
            <pc:sldMk cId="1354291185" sldId="268"/>
            <ac:spMk id="23" creationId="{4D8D4D91-A2CF-4575-B618-77BF1BE59872}"/>
          </ac:spMkLst>
        </pc:spChg>
        <pc:spChg chg="add mod">
          <ac:chgData name="hou runlin" userId="67e42b7db77974b8" providerId="LiveId" clId="{23441F77-7FA1-492B-9858-F34B1B5D8ADD}" dt="2020-12-02T07:48:44.152" v="1203" actId="20577"/>
          <ac:spMkLst>
            <pc:docMk/>
            <pc:sldMk cId="1354291185" sldId="268"/>
            <ac:spMk id="24" creationId="{449C8992-FA4D-4833-B795-EB2448854EA9}"/>
          </ac:spMkLst>
        </pc:spChg>
        <pc:picChg chg="add del mod">
          <ac:chgData name="hou runlin" userId="67e42b7db77974b8" providerId="LiveId" clId="{23441F77-7FA1-492B-9858-F34B1B5D8ADD}" dt="2020-12-02T07:32:09.330" v="761" actId="478"/>
          <ac:picMkLst>
            <pc:docMk/>
            <pc:sldMk cId="1354291185" sldId="268"/>
            <ac:picMk id="5" creationId="{EAF524C4-D1B7-4C6F-B59C-682F69746B6C}"/>
          </ac:picMkLst>
        </pc:picChg>
        <pc:picChg chg="add mod">
          <ac:chgData name="hou runlin" userId="67e42b7db77974b8" providerId="LiveId" clId="{23441F77-7FA1-492B-9858-F34B1B5D8ADD}" dt="2020-12-02T07:41:38.373" v="944" actId="1037"/>
          <ac:picMkLst>
            <pc:docMk/>
            <pc:sldMk cId="1354291185" sldId="268"/>
            <ac:picMk id="7" creationId="{9DCD352D-ED3B-4190-A9FD-7C7FF11FC83E}"/>
          </ac:picMkLst>
        </pc:picChg>
        <pc:picChg chg="add mod">
          <ac:chgData name="hou runlin" userId="67e42b7db77974b8" providerId="LiveId" clId="{23441F77-7FA1-492B-9858-F34B1B5D8ADD}" dt="2020-12-02T07:38:35.221" v="866" actId="26606"/>
          <ac:picMkLst>
            <pc:docMk/>
            <pc:sldMk cId="1354291185" sldId="268"/>
            <ac:picMk id="9" creationId="{A701A441-C9AA-497C-B7CF-C03ACED67648}"/>
          </ac:picMkLst>
        </pc:picChg>
        <pc:picChg chg="add mod ord">
          <ac:chgData name="hou runlin" userId="67e42b7db77974b8" providerId="LiveId" clId="{23441F77-7FA1-492B-9858-F34B1B5D8ADD}" dt="2020-12-02T07:38:35.221" v="866" actId="26606"/>
          <ac:picMkLst>
            <pc:docMk/>
            <pc:sldMk cId="1354291185" sldId="268"/>
            <ac:picMk id="11" creationId="{2CCD310A-BA7A-4C84-BD5D-4C97D3827FA4}"/>
          </ac:picMkLst>
        </pc:picChg>
        <pc:picChg chg="add mod">
          <ac:chgData name="hou runlin" userId="67e42b7db77974b8" providerId="LiveId" clId="{23441F77-7FA1-492B-9858-F34B1B5D8ADD}" dt="2020-12-02T07:41:29.388" v="924" actId="1076"/>
          <ac:picMkLst>
            <pc:docMk/>
            <pc:sldMk cId="1354291185" sldId="268"/>
            <ac:picMk id="13" creationId="{1FA5A17B-FF9E-4975-9D5C-283603A32836}"/>
          </ac:picMkLst>
        </pc:picChg>
        <pc:cxnChg chg="add">
          <ac:chgData name="hou runlin" userId="67e42b7db77974b8" providerId="LiveId" clId="{23441F77-7FA1-492B-9858-F34B1B5D8ADD}" dt="2020-12-02T07:38:35.221" v="866" actId="26606"/>
          <ac:cxnSpMkLst>
            <pc:docMk/>
            <pc:sldMk cId="1354291185" sldId="268"/>
            <ac:cxnSpMk id="18" creationId="{91B6081D-D3E8-4209-B85B-EB1C655A6272}"/>
          </ac:cxnSpMkLst>
        </pc:cxnChg>
        <pc:cxnChg chg="add">
          <ac:chgData name="hou runlin" userId="67e42b7db77974b8" providerId="LiveId" clId="{23441F77-7FA1-492B-9858-F34B1B5D8ADD}" dt="2020-12-02T07:38:35.221" v="866" actId="26606"/>
          <ac:cxnSpMkLst>
            <pc:docMk/>
            <pc:sldMk cId="1354291185" sldId="268"/>
            <ac:cxnSpMk id="20" creationId="{28CA55E4-1295-45C8-BA05-5A9E705B749A}"/>
          </ac:cxnSpMkLst>
        </pc:cxnChg>
        <pc:cxnChg chg="add">
          <ac:chgData name="hou runlin" userId="67e42b7db77974b8" providerId="LiveId" clId="{23441F77-7FA1-492B-9858-F34B1B5D8ADD}" dt="2020-12-02T07:38:35.221" v="866" actId="26606"/>
          <ac:cxnSpMkLst>
            <pc:docMk/>
            <pc:sldMk cId="1354291185" sldId="268"/>
            <ac:cxnSpMk id="22" creationId="{08C5794E-A9A1-4A23-AF68-C79A7822334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7B113-E4AC-4F0C-A937-A1E06D089F2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B4A7A-9E73-4FE0-B2E1-C81DB8D05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85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B4A7A-9E73-4FE0-B2E1-C81DB8D054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6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topleft-LeNet,loss,kleap</a:t>
            </a:r>
            <a:r>
              <a:rPr lang="en-US" dirty="0"/>
              <a:t>     </a:t>
            </a:r>
            <a:r>
              <a:rPr lang="en-US" dirty="0" err="1"/>
              <a:t>topright-ReNet,loss,kleap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Botleft-LeNet,train,kleap</a:t>
            </a:r>
            <a:r>
              <a:rPr lang="en-US" dirty="0"/>
              <a:t>    </a:t>
            </a:r>
            <a:r>
              <a:rPr lang="en-US" dirty="0" err="1"/>
              <a:t>Botright-ReNet,trian,kleap</a:t>
            </a:r>
            <a:endParaRPr lang="en-US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B4A7A-9E73-4FE0-B2E1-C81DB8D054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66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topleft-Re,gray</a:t>
            </a:r>
            <a:r>
              <a:rPr lang="en-US" dirty="0"/>
              <a:t>	</a:t>
            </a:r>
            <a:r>
              <a:rPr lang="en-US" dirty="0" err="1"/>
              <a:t>topright-Re,rgb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botleft-Le,gray</a:t>
            </a:r>
            <a:r>
              <a:rPr lang="en-US" dirty="0"/>
              <a:t>	</a:t>
            </a:r>
            <a:r>
              <a:rPr lang="en-US" dirty="0" err="1"/>
              <a:t>botright-Le,rgb</a:t>
            </a:r>
            <a:endParaRPr lang="en-US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B4A7A-9E73-4FE0-B2E1-C81DB8D054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27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 leap	Res </a:t>
            </a:r>
            <a:r>
              <a:rPr lang="en-US" dirty="0" err="1"/>
              <a:t>mnist</a:t>
            </a:r>
            <a:endParaRPr lang="en-US" dirty="0"/>
          </a:p>
          <a:p>
            <a:r>
              <a:rPr lang="en-US" dirty="0"/>
              <a:t>Le leap	Le </a:t>
            </a:r>
            <a:r>
              <a:rPr lang="en-US" dirty="0" err="1"/>
              <a:t>mnist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B4A7A-9E73-4FE0-B2E1-C81DB8D054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97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ECCD6-1426-4475-9B70-DBF5C858B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0786ED-F779-4B18-B380-CA7F93B4E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BB6FD1-F52D-4531-A62E-B8F72DB0B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E51A-6BF8-4800-9F40-F0807AF11405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022C5A-F37F-4E6E-A1D1-3B636F189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3CE13C-BD88-4EB1-A16C-959279C23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2-06EA-48D1-8469-CE7B769BE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88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AD38F-B6D2-4568-9630-3A2D3798E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C621AD-B0DA-4FA4-B749-F2B148F4E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009B42-68A6-4FAA-B523-F07213676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E51A-6BF8-4800-9F40-F0807AF11405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49B0C6-B96F-4AAC-B776-76D64B6B6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1648A5-269D-4CF0-8A8A-A52A70240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2-06EA-48D1-8469-CE7B769BE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3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65B0977-276B-4E89-B165-4C732FEE4A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D670A2-FB2F-423A-A044-CB9486F0E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F66ABE-AA97-4906-BB2F-648CE2675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E51A-6BF8-4800-9F40-F0807AF11405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DCCA88-F1A9-44BB-A93E-F1055BEC4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6A4047-8B0C-4658-B551-1827F4C30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2-06EA-48D1-8469-CE7B769BE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3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75C326-E24B-4C6D-8C56-9F5B4136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DE7257-8994-49E9-B1A6-A7D63A326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11CAF4-5964-4B89-B3F2-0EEEE1D51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E51A-6BF8-4800-9F40-F0807AF11405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738374-63C4-420E-9BFC-E1D706666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B47FE5-B70B-4138-8A0A-28A4EDEBF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2-06EA-48D1-8469-CE7B769BE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9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1FFEE-FBAC-4499-93D2-FDEF701B2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CFB95A-7F5B-4CBE-BD68-EA5392834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310593-BACA-430E-B785-C57EFA62E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E51A-6BF8-4800-9F40-F0807AF11405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61F8B3-6F26-4045-90CB-A0EE486EE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531876-CA45-42A7-BD58-AFE14C7CA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2-06EA-48D1-8469-CE7B769BE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25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6DC9DA-036C-4544-BE8A-980294258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77C51A-4FD7-4D65-B780-40370C939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53C28E-ABEA-4EB5-BB6E-02CD4688C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16407C-44A4-401C-9584-99706D003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E51A-6BF8-4800-9F40-F0807AF11405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49A48F-0CFA-4476-A9E2-51E1A28E6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A0359B-EC13-49A4-8505-9AD6F2874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2-06EA-48D1-8469-CE7B769BE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9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903018-AF21-4B60-9908-074E05D4B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E66719-EB40-4478-AF49-A7127CB2B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279744-13E9-493E-90B3-1F2CFA11D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87ECF6-4E11-4E53-91AF-6EAC666A0C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6C3025-E72B-4258-B8B2-6AB809500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73AB64-1688-4D1C-8882-0AF9B84C0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E51A-6BF8-4800-9F40-F0807AF11405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E4552B0-4954-4466-BA89-6BE7DEC64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DC60884-1C6E-49B8-B852-243EE407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2-06EA-48D1-8469-CE7B769BE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1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C1BFB-DFD8-4907-AF42-8773AFB8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4C2DA6-0196-4E91-8026-0B89C80D4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E51A-6BF8-4800-9F40-F0807AF11405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AD5D1A-0AF2-423B-BBC1-8456F6ED5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BB3FB6-E3EB-44A0-A548-2EB421FA5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2-06EA-48D1-8469-CE7B769BE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45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98C7E8-8395-44F2-9EFE-78F562DDE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E51A-6BF8-4800-9F40-F0807AF11405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EF89BA-F853-4930-AAC3-081505B2E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383911-DE58-4966-82F6-7199301E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2-06EA-48D1-8469-CE7B769BE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4B20D0-DD01-4CF8-8E68-07F660B2B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FFFAB5-5D47-4C6B-B39D-BD7CC87CD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BE0548-67DF-4728-B516-2A204087F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C9C3CD-CE61-43D1-8F22-4EA833603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E51A-6BF8-4800-9F40-F0807AF11405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E0DA49-1221-40EF-AAD1-06A809F9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7B3A27-0A7D-4456-84C2-065F80D4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2-06EA-48D1-8469-CE7B769BE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9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8AC85-792E-4BAA-8007-364661B6A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52148E-3E96-483F-9A95-CE91D6421F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B6403C-92BA-44D2-AF4D-5D4C3D880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AEC82E-644E-4DEE-80AA-841C5CF21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E51A-6BF8-4800-9F40-F0807AF11405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95E5F3-D0DF-4197-A226-3941EEFA9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5671E5-398D-4AE0-9E36-0AB02B2D1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2-06EA-48D1-8469-CE7B769BE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7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173ED3-32BE-45AB-B63B-D9AF337AF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DB7353-DA3D-4404-B680-995BE0118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7B25AE-F81C-4893-AB8B-0D1EB2AC5D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FE51A-6BF8-4800-9F40-F0807AF11405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9FEA1B-7E01-4866-887E-4E16F4BBB5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34F6CA-4BEF-40F5-825C-720A47A43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62D52-06EA-48D1-8469-CE7B769BE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42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EFEAE-2985-46A2-8AFB-1985F794B5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Gesture Recognition Based on CNN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24C46-C809-4972-BFC9-71EDB4C470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Runlin Hou</a:t>
            </a:r>
          </a:p>
          <a:p>
            <a:r>
              <a:rPr lang="en-US" dirty="0" err="1">
                <a:ea typeface="+mn-lt"/>
                <a:cs typeface="+mn-lt"/>
              </a:rPr>
              <a:t>Sifan</a:t>
            </a:r>
            <a:r>
              <a:rPr lang="en-US" dirty="0">
                <a:ea typeface="+mn-lt"/>
                <a:cs typeface="+mn-lt"/>
              </a:rPr>
              <a:t> Yuan</a:t>
            </a:r>
          </a:p>
          <a:p>
            <a:r>
              <a:rPr lang="en-US" dirty="0" err="1">
                <a:ea typeface="+mn-lt"/>
                <a:cs typeface="+mn-lt"/>
              </a:rPr>
              <a:t>Yuxiang</a:t>
            </a:r>
            <a:r>
              <a:rPr lang="en-US" dirty="0">
                <a:ea typeface="+mn-lt"/>
                <a:cs typeface="+mn-lt"/>
              </a:rPr>
              <a:t> Song</a:t>
            </a:r>
          </a:p>
          <a:p>
            <a:r>
              <a:rPr lang="en-US" dirty="0" err="1">
                <a:ea typeface="+mn-lt"/>
                <a:cs typeface="+mn-lt"/>
              </a:rPr>
              <a:t>Haocong</a:t>
            </a:r>
            <a:r>
              <a:rPr lang="en-US" dirty="0">
                <a:ea typeface="+mn-lt"/>
                <a:cs typeface="+mn-lt"/>
              </a:rPr>
              <a:t> Wang</a:t>
            </a:r>
          </a:p>
        </p:txBody>
      </p:sp>
    </p:spTree>
    <p:extLst>
      <p:ext uri="{BB962C8B-B14F-4D97-AF65-F5344CB8AC3E}">
        <p14:creationId xmlns:p14="http://schemas.microsoft.com/office/powerpoint/2010/main" val="680521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14427-AD89-40B2-AE17-6BE6F95DB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Demonstration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E34F6-7DF2-4DB7-B42D-C99D42FD7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More convenient to get the gesture recognition result.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Collect the experiment results and analyse the performance of different model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Choose the best model</a:t>
            </a:r>
          </a:p>
          <a:p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Preprocess the image and finally do prediction</a:t>
            </a:r>
            <a:endParaRPr lang="en-US">
              <a:cs typeface="Calibri" panose="020F0502020204030204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5AA063-5B27-4EC9-B550-61DB17EADDE0}"/>
              </a:ext>
            </a:extLst>
          </p:cNvPr>
          <p:cNvSpPr txBox="1"/>
          <p:nvPr/>
        </p:nvSpPr>
        <p:spPr>
          <a:xfrm>
            <a:off x="5711952" y="617524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>
                <a:ea typeface="等线"/>
              </a:rPr>
              <a:t>Demo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644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71738-FE0B-45AA-A77C-60ABD6B24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Future Work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CBC8D-8580-4F26-9F03-E91D389C7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Develop large-scale networks with deeper model and higher training speed</a:t>
            </a:r>
          </a:p>
          <a:p>
            <a:r>
              <a:rPr lang="en-US">
                <a:cs typeface="Calibri"/>
              </a:rPr>
              <a:t>Dynamic gesture recognition</a:t>
            </a:r>
          </a:p>
        </p:txBody>
      </p:sp>
    </p:spTree>
    <p:extLst>
      <p:ext uri="{BB962C8B-B14F-4D97-AF65-F5344CB8AC3E}">
        <p14:creationId xmlns:p14="http://schemas.microsoft.com/office/powerpoint/2010/main" val="910193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6B5C1-3D48-4775-A61F-C0E49C0B3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5400" y="2749737"/>
            <a:ext cx="2115671" cy="1352457"/>
          </a:xfrm>
        </p:spPr>
        <p:txBody>
          <a:bodyPr/>
          <a:lstStyle/>
          <a:p>
            <a:r>
              <a:rPr lang="en-US">
                <a:cs typeface="Calibri Light"/>
              </a:rPr>
              <a:t>The End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0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8A03-88FC-44CF-94BB-421FEAF8F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Introduction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1E3C2-20FF-42BC-9BCB-6DA21276D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Gesture recognition is a very important way which compared to primitive text user interfaces and traditional GUI.</a:t>
            </a:r>
          </a:p>
          <a:p>
            <a:r>
              <a:rPr lang="en-US">
                <a:cs typeface="Calibri"/>
              </a:rPr>
              <a:t>It is widely used in daily life and applications, such as virtual reality and sign language.</a:t>
            </a:r>
          </a:p>
          <a:p>
            <a:r>
              <a:rPr lang="en-US">
                <a:cs typeface="Calibri"/>
              </a:rPr>
              <a:t>Main technology:</a:t>
            </a:r>
          </a:p>
          <a:p>
            <a:pPr lvl="1"/>
            <a:r>
              <a:rPr lang="en-US">
                <a:cs typeface="Calibri"/>
              </a:rPr>
              <a:t>LeNet: One of the oldest CNNs;</a:t>
            </a:r>
          </a:p>
          <a:p>
            <a:pPr lvl="1"/>
            <a:r>
              <a:rPr lang="en-US">
                <a:cs typeface="Calibri"/>
              </a:rPr>
              <a:t>ResNet: Solved the degradation problem of deep neural networks using residual learning.</a:t>
            </a:r>
            <a:endParaRPr lang="en-US">
              <a:ea typeface="+mn-lt"/>
              <a:cs typeface="+mn-lt"/>
            </a:endParaRPr>
          </a:p>
          <a:p>
            <a:pPr lvl="1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6768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F34D70-D344-4957-B213-8B4863A5B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Datasets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1EDE3A-5563-4E18-87B6-3EA723B44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Sign Language MNIST</a:t>
            </a:r>
          </a:p>
          <a:p>
            <a:pPr lvl="1"/>
            <a:r>
              <a:rPr lang="en-US" dirty="0">
                <a:ea typeface="+mn-lt"/>
                <a:cs typeface="+mn-lt"/>
              </a:rPr>
              <a:t>One to one map for each letter with gesture;</a:t>
            </a:r>
          </a:p>
          <a:p>
            <a:pPr lvl="1"/>
            <a:r>
              <a:rPr lang="en-US" dirty="0">
                <a:cs typeface="Calibri"/>
              </a:rPr>
              <a:t>27455 training cases and 7172 test cases;</a:t>
            </a:r>
          </a:p>
          <a:p>
            <a:pPr lvl="1"/>
            <a:r>
              <a:rPr lang="en-US" dirty="0">
                <a:cs typeface="Calibri"/>
              </a:rPr>
              <a:t>Each case is a single 28*28 pixel image with </a:t>
            </a:r>
          </a:p>
          <a:p>
            <a:pPr marL="457200" lvl="1" indent="0">
              <a:buNone/>
            </a:pPr>
            <a:r>
              <a:rPr lang="en-US" dirty="0">
                <a:cs typeface="Calibri"/>
              </a:rPr>
              <a:t>    grayscale values between 0-255.</a:t>
            </a:r>
          </a:p>
          <a:p>
            <a:r>
              <a:rPr lang="en-US" dirty="0">
                <a:cs typeface="Calibri"/>
              </a:rPr>
              <a:t>Microsoft Kinect and Leap motion</a:t>
            </a:r>
          </a:p>
          <a:p>
            <a:pPr lvl="1"/>
            <a:r>
              <a:rPr lang="en-US" dirty="0">
                <a:ea typeface="+mn-lt"/>
                <a:cs typeface="+mn-lt"/>
              </a:rPr>
              <a:t>Contains 10 different gestures preformed by 14 people;</a:t>
            </a:r>
          </a:p>
          <a:p>
            <a:pPr lvl="1"/>
            <a:r>
              <a:rPr lang="en-US" dirty="0">
                <a:ea typeface="+mn-lt"/>
                <a:cs typeface="+mn-lt"/>
              </a:rPr>
              <a:t>Include 10 gestures which represent 1-10;</a:t>
            </a:r>
          </a:p>
          <a:p>
            <a:pPr lvl="1"/>
            <a:r>
              <a:rPr lang="en-US" dirty="0">
                <a:cs typeface="Calibri"/>
              </a:rPr>
              <a:t>Each sample's data acquired together color images.</a:t>
            </a:r>
          </a:p>
          <a:p>
            <a:pPr lvl="1"/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4" name="图片 4" descr="许多照片放在一起&#10;&#10;已自动生成说明">
            <a:extLst>
              <a:ext uri="{FF2B5EF4-FFF2-40B4-BE49-F238E27FC236}">
                <a16:creationId xmlns:a16="http://schemas.microsoft.com/office/drawing/2014/main" id="{5FF33172-96CC-40A8-A061-70E1BB3B8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965" y="1504076"/>
            <a:ext cx="3648635" cy="245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32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38C09-FD9D-472B-85BC-872713C93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Model 1: LeNet5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01C8F-95B6-47CF-9673-18DFBD74D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2825"/>
            <a:ext cx="10515600" cy="33383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Only 7 layers</a:t>
            </a:r>
          </a:p>
          <a:p>
            <a:r>
              <a:rPr lang="en-US">
                <a:cs typeface="Calibri"/>
              </a:rPr>
              <a:t>Structure: </a:t>
            </a:r>
            <a:r>
              <a:rPr lang="en-US">
                <a:ea typeface="+mn-lt"/>
                <a:cs typeface="+mn-lt"/>
              </a:rPr>
              <a:t>input layer → convolutional layer → pooling layer → activation function → convolutional layer → pooling layer  →activation function → convolutional layer → fully connect layer → fully connect layer → output layer</a:t>
            </a:r>
          </a:p>
          <a:p>
            <a:r>
              <a:rPr lang="en-US">
                <a:cs typeface="Calibri" panose="020F0502020204030204"/>
              </a:rPr>
              <a:t>Original LeNet can only deal with gray scale images</a:t>
            </a:r>
          </a:p>
          <a:p>
            <a:r>
              <a:rPr lang="en-US">
                <a:cs typeface="Calibri" panose="020F0502020204030204"/>
              </a:rPr>
              <a:t>Ours: both RGB and grey scale</a:t>
            </a: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2F59C2E5-42EA-45FC-A161-FB37F692B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465" y="896879"/>
            <a:ext cx="5327221" cy="159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4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38C09-FD9D-472B-85BC-872713C93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Model 2: ResNet34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01C8F-95B6-47CF-9673-18DFBD74D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Solve the problem of information loss</a:t>
            </a:r>
          </a:p>
          <a:p>
            <a:r>
              <a:rPr lang="en-US">
                <a:ea typeface="+mn-lt"/>
                <a:cs typeface="+mn-lt"/>
              </a:rPr>
              <a:t>Use a shortcut to connect the layers</a:t>
            </a:r>
          </a:p>
          <a:p>
            <a:r>
              <a:rPr lang="en-US">
                <a:ea typeface="+mn-lt"/>
                <a:cs typeface="+mn-lt"/>
              </a:rPr>
              <a:t>Include a repetitive structure called residual block</a:t>
            </a:r>
            <a:endParaRPr lang="en-US">
              <a:cs typeface="Calibri"/>
            </a:endParaRPr>
          </a:p>
        </p:txBody>
      </p:sp>
      <p:pic>
        <p:nvPicPr>
          <p:cNvPr id="4" name="图片 4" descr="图片包含 表格&#10;&#10;已自动生成说明">
            <a:extLst>
              <a:ext uri="{FF2B5EF4-FFF2-40B4-BE49-F238E27FC236}">
                <a16:creationId xmlns:a16="http://schemas.microsoft.com/office/drawing/2014/main" id="{DED4EC53-A646-49CB-B92B-A131DAEAF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58" y="3641942"/>
            <a:ext cx="5930590" cy="2408383"/>
          </a:xfrm>
          <a:prstGeom prst="rect">
            <a:avLst/>
          </a:prstGeom>
        </p:spPr>
      </p:pic>
      <p:pic>
        <p:nvPicPr>
          <p:cNvPr id="5" name="图片 5" descr="图示&#10;&#10;已自动生成说明">
            <a:extLst>
              <a:ext uri="{FF2B5EF4-FFF2-40B4-BE49-F238E27FC236}">
                <a16:creationId xmlns:a16="http://schemas.microsoft.com/office/drawing/2014/main" id="{B5C3E867-B232-45DD-8528-D6CF9C7B7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985" y="3912746"/>
            <a:ext cx="3310053" cy="185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180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102B8-B7A9-4660-9FD4-83871A083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Experiments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89AFF-A4D9-432B-8FA9-A487387E4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Three sets of comparative tests: </a:t>
            </a:r>
          </a:p>
          <a:p>
            <a:pPr lvl="1"/>
            <a:r>
              <a:rPr lang="en-US" altLang="zh-CN" dirty="0"/>
              <a:t>How different models work on same dataset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How the gray scale of the image influence the result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How the size of training data influence the result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1946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表, 折线图&#10;&#10;描述已自动生成">
            <a:extLst>
              <a:ext uri="{FF2B5EF4-FFF2-40B4-BE49-F238E27FC236}">
                <a16:creationId xmlns:a16="http://schemas.microsoft.com/office/drawing/2014/main" id="{9EE59270-3B5A-409E-BE2C-8D2189FC4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745744"/>
            <a:ext cx="4724569" cy="2338662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 descr="图表, 折线图&#10;&#10;描述已自动生成">
            <a:extLst>
              <a:ext uri="{FF2B5EF4-FFF2-40B4-BE49-F238E27FC236}">
                <a16:creationId xmlns:a16="http://schemas.microsoft.com/office/drawing/2014/main" id="{FA7EE023-1061-46B8-A0F4-D9D6631411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16" y="749589"/>
            <a:ext cx="4732940" cy="2330972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图表, 折线图&#10;&#10;描述已自动生成">
            <a:extLst>
              <a:ext uri="{FF2B5EF4-FFF2-40B4-BE49-F238E27FC236}">
                <a16:creationId xmlns:a16="http://schemas.microsoft.com/office/drawing/2014/main" id="{00E0E74F-0FD8-4E0A-B314-F9A48CF7E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983" y="3671316"/>
            <a:ext cx="4692833" cy="2545862"/>
          </a:xfrm>
          <a:prstGeom prst="rect">
            <a:avLst/>
          </a:prstGeom>
        </p:spPr>
      </p:pic>
      <p:pic>
        <p:nvPicPr>
          <p:cNvPr id="13" name="图片 12" descr="图表, 折线图&#10;&#10;描述已自动生成">
            <a:extLst>
              <a:ext uri="{FF2B5EF4-FFF2-40B4-BE49-F238E27FC236}">
                <a16:creationId xmlns:a16="http://schemas.microsoft.com/office/drawing/2014/main" id="{4283F943-45D7-4FA1-AB05-77005F9A41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851" y="3671316"/>
            <a:ext cx="4663869" cy="255346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0F38FC6-8C6A-4068-BA55-494FBCA98476}"/>
              </a:ext>
            </a:extLst>
          </p:cNvPr>
          <p:cNvSpPr txBox="1"/>
          <p:nvPr/>
        </p:nvSpPr>
        <p:spPr>
          <a:xfrm>
            <a:off x="2285552" y="222524"/>
            <a:ext cx="8174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LeNet5 and ResNet34 work on Kinect Leap Dataset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796BD09-CDAD-4241-8EE5-5F0087FFB25D}"/>
              </a:ext>
            </a:extLst>
          </p:cNvPr>
          <p:cNvSpPr txBox="1"/>
          <p:nvPr/>
        </p:nvSpPr>
        <p:spPr>
          <a:xfrm>
            <a:off x="3233714" y="6374423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LeNet5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5730333-83AE-4225-9ACB-EB05AA5B744E}"/>
              </a:ext>
            </a:extLst>
          </p:cNvPr>
          <p:cNvSpPr txBox="1"/>
          <p:nvPr/>
        </p:nvSpPr>
        <p:spPr>
          <a:xfrm>
            <a:off x="8468068" y="6374423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ResNet34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E3B41B4-CAFC-49B2-A8CE-1C933B3CDDCF}"/>
              </a:ext>
            </a:extLst>
          </p:cNvPr>
          <p:cNvSpPr txBox="1"/>
          <p:nvPr/>
        </p:nvSpPr>
        <p:spPr>
          <a:xfrm>
            <a:off x="114300" y="1521069"/>
            <a:ext cx="888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F0D6F81-2C16-41D9-9CA7-2889F872B505}"/>
              </a:ext>
            </a:extLst>
          </p:cNvPr>
          <p:cNvSpPr txBox="1"/>
          <p:nvPr/>
        </p:nvSpPr>
        <p:spPr>
          <a:xfrm>
            <a:off x="201104" y="4574877"/>
            <a:ext cx="888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</a:t>
            </a:r>
          </a:p>
        </p:txBody>
      </p:sp>
    </p:spTree>
    <p:extLst>
      <p:ext uri="{BB962C8B-B14F-4D97-AF65-F5344CB8AC3E}">
        <p14:creationId xmlns:p14="http://schemas.microsoft.com/office/powerpoint/2010/main" val="2036405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表, 折线图&#10;&#10;描述已自动生成">
            <a:extLst>
              <a:ext uri="{FF2B5EF4-FFF2-40B4-BE49-F238E27FC236}">
                <a16:creationId xmlns:a16="http://schemas.microsoft.com/office/drawing/2014/main" id="{394D9235-48CD-44E3-A517-CF14079D05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751650"/>
            <a:ext cx="4724569" cy="232685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 descr="图表, 折线图&#10;&#10;描述已自动生成">
            <a:extLst>
              <a:ext uri="{FF2B5EF4-FFF2-40B4-BE49-F238E27FC236}">
                <a16:creationId xmlns:a16="http://schemas.microsoft.com/office/drawing/2014/main" id="{937EC331-F343-48B4-89E1-558B27E902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16" y="755505"/>
            <a:ext cx="4732940" cy="231914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87B5225D-8CFB-4E36-8862-909A4440DFA7}"/>
              </a:ext>
            </a:extLst>
          </p:cNvPr>
          <p:cNvSpPr txBox="1"/>
          <p:nvPr/>
        </p:nvSpPr>
        <p:spPr>
          <a:xfrm>
            <a:off x="1918842" y="222524"/>
            <a:ext cx="8541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ResNet34 works on </a:t>
            </a:r>
            <a:r>
              <a:rPr lang="en-US" altLang="zh-CN" sz="2800" dirty="0"/>
              <a:t>Kinect Leap with</a:t>
            </a:r>
            <a:r>
              <a:rPr lang="en-US" sz="2800" dirty="0"/>
              <a:t> Gray Scale and RGB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4C95208-6D68-4609-86E4-929A85D76FE6}"/>
              </a:ext>
            </a:extLst>
          </p:cNvPr>
          <p:cNvSpPr txBox="1"/>
          <p:nvPr/>
        </p:nvSpPr>
        <p:spPr>
          <a:xfrm>
            <a:off x="3233714" y="6374423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Gray Scale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C7902D7-3787-4430-9B6A-56FDEFCD3AAE}"/>
              </a:ext>
            </a:extLst>
          </p:cNvPr>
          <p:cNvSpPr txBox="1"/>
          <p:nvPr/>
        </p:nvSpPr>
        <p:spPr>
          <a:xfrm>
            <a:off x="8468068" y="6374423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RGB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DF55893-6F92-450A-897A-A16EA80C2009}"/>
              </a:ext>
            </a:extLst>
          </p:cNvPr>
          <p:cNvSpPr txBox="1"/>
          <p:nvPr/>
        </p:nvSpPr>
        <p:spPr>
          <a:xfrm>
            <a:off x="201104" y="1545743"/>
            <a:ext cx="112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D6B7C09-2D91-48DD-B47D-1F0C358C2C12}"/>
              </a:ext>
            </a:extLst>
          </p:cNvPr>
          <p:cNvSpPr txBox="1"/>
          <p:nvPr/>
        </p:nvSpPr>
        <p:spPr>
          <a:xfrm>
            <a:off x="201104" y="4574877"/>
            <a:ext cx="888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</a:t>
            </a:r>
          </a:p>
        </p:txBody>
      </p:sp>
      <p:pic>
        <p:nvPicPr>
          <p:cNvPr id="3" name="图片 2" descr="图表, 折线图&#10;&#10;描述已自动生成">
            <a:extLst>
              <a:ext uri="{FF2B5EF4-FFF2-40B4-BE49-F238E27FC236}">
                <a16:creationId xmlns:a16="http://schemas.microsoft.com/office/drawing/2014/main" id="{EB690906-035A-4578-9097-5D1B0457ED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607941"/>
            <a:ext cx="4724569" cy="2587539"/>
          </a:xfrm>
          <a:prstGeom prst="rect">
            <a:avLst/>
          </a:prstGeom>
        </p:spPr>
      </p:pic>
      <p:pic>
        <p:nvPicPr>
          <p:cNvPr id="5" name="图片 4" descr="图表, 折线图, 散点图&#10;&#10;描述已自动生成">
            <a:extLst>
              <a:ext uri="{FF2B5EF4-FFF2-40B4-BE49-F238E27FC236}">
                <a16:creationId xmlns:a16="http://schemas.microsoft.com/office/drawing/2014/main" id="{610D4808-44E5-496D-AB0C-880D24AAEC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851" y="3651838"/>
            <a:ext cx="4672109" cy="231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106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表, 折线图&#10;&#10;描述已自动生成">
            <a:extLst>
              <a:ext uri="{FF2B5EF4-FFF2-40B4-BE49-F238E27FC236}">
                <a16:creationId xmlns:a16="http://schemas.microsoft.com/office/drawing/2014/main" id="{2CCD310A-BA7A-4C84-BD5D-4C97D3827F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751650"/>
            <a:ext cx="4724569" cy="23268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图表, 折线图, 直方图&#10;&#10;描述已自动生成">
            <a:extLst>
              <a:ext uri="{FF2B5EF4-FFF2-40B4-BE49-F238E27FC236}">
                <a16:creationId xmlns:a16="http://schemas.microsoft.com/office/drawing/2014/main" id="{9DCD352D-ED3B-4190-A9FD-7C7FF11FC8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835" y="3844808"/>
            <a:ext cx="4732940" cy="225997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图表, 折线图&#10;&#10;描述已自动生成">
            <a:extLst>
              <a:ext uri="{FF2B5EF4-FFF2-40B4-BE49-F238E27FC236}">
                <a16:creationId xmlns:a16="http://schemas.microsoft.com/office/drawing/2014/main" id="{A701A441-C9AA-497C-B7CF-C03ACED676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774916"/>
            <a:ext cx="4724569" cy="2338662"/>
          </a:xfrm>
          <a:prstGeom prst="rect">
            <a:avLst/>
          </a:prstGeom>
        </p:spPr>
      </p:pic>
      <p:pic>
        <p:nvPicPr>
          <p:cNvPr id="13" name="图片 12" descr="图表, 折线图&#10;&#10;描述已自动生成">
            <a:extLst>
              <a:ext uri="{FF2B5EF4-FFF2-40B4-BE49-F238E27FC236}">
                <a16:creationId xmlns:a16="http://schemas.microsoft.com/office/drawing/2014/main" id="{1FA5A17B-FF9E-4975-9D5C-283603A328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032" y="850228"/>
            <a:ext cx="4732940" cy="236647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4CB09979-7858-4EF4-B0C4-02BEC9CA10F3}"/>
              </a:ext>
            </a:extLst>
          </p:cNvPr>
          <p:cNvSpPr txBox="1"/>
          <p:nvPr/>
        </p:nvSpPr>
        <p:spPr>
          <a:xfrm>
            <a:off x="1916723" y="222524"/>
            <a:ext cx="8543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LeNet5 and ResNet34 work on MNIST and Kinect Leap set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AC4A392-43D9-43BC-902F-8DB6B29CA122}"/>
              </a:ext>
            </a:extLst>
          </p:cNvPr>
          <p:cNvSpPr txBox="1"/>
          <p:nvPr/>
        </p:nvSpPr>
        <p:spPr>
          <a:xfrm>
            <a:off x="61544" y="1521069"/>
            <a:ext cx="112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ResNet34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57ED41C-DFE7-48E8-BFD4-50E0045DC420}"/>
              </a:ext>
            </a:extLst>
          </p:cNvPr>
          <p:cNvSpPr txBox="1"/>
          <p:nvPr/>
        </p:nvSpPr>
        <p:spPr>
          <a:xfrm>
            <a:off x="201104" y="4574877"/>
            <a:ext cx="888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LeNet5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D8D4D91-A2CF-4575-B618-77BF1BE59872}"/>
              </a:ext>
            </a:extLst>
          </p:cNvPr>
          <p:cNvSpPr txBox="1"/>
          <p:nvPr/>
        </p:nvSpPr>
        <p:spPr>
          <a:xfrm>
            <a:off x="3005117" y="6356839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Kinect Leap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49C8992-FA4D-4833-B795-EB2448854EA9}"/>
              </a:ext>
            </a:extLst>
          </p:cNvPr>
          <p:cNvSpPr txBox="1"/>
          <p:nvPr/>
        </p:nvSpPr>
        <p:spPr>
          <a:xfrm>
            <a:off x="8468068" y="6374423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MNIST</a:t>
            </a:r>
          </a:p>
        </p:txBody>
      </p:sp>
    </p:spTree>
    <p:extLst>
      <p:ext uri="{BB962C8B-B14F-4D97-AF65-F5344CB8AC3E}">
        <p14:creationId xmlns:p14="http://schemas.microsoft.com/office/powerpoint/2010/main" val="1354291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400</Words>
  <Application>Microsoft Office PowerPoint</Application>
  <PresentationFormat>宽屏</PresentationFormat>
  <Paragraphs>75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主题​​</vt:lpstr>
      <vt:lpstr>Gesture Recognition Based on CNN</vt:lpstr>
      <vt:lpstr>Introduction</vt:lpstr>
      <vt:lpstr>Datasets</vt:lpstr>
      <vt:lpstr>Model 1: LeNet5</vt:lpstr>
      <vt:lpstr>Model 2: ResNet34</vt:lpstr>
      <vt:lpstr>Experiments</vt:lpstr>
      <vt:lpstr>PowerPoint 演示文稿</vt:lpstr>
      <vt:lpstr>PowerPoint 演示文稿</vt:lpstr>
      <vt:lpstr>PowerPoint 演示文稿</vt:lpstr>
      <vt:lpstr>Demonstration</vt:lpstr>
      <vt:lpstr>Future Work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Gesture Recognition Based on PyTorch</dc:title>
  <dc:creator>hou runlin</dc:creator>
  <cp:lastModifiedBy>hou runlin</cp:lastModifiedBy>
  <cp:revision>1</cp:revision>
  <dcterms:created xsi:type="dcterms:W3CDTF">2020-12-02T07:38:35Z</dcterms:created>
  <dcterms:modified xsi:type="dcterms:W3CDTF">2020-12-03T16:31:16Z</dcterms:modified>
</cp:coreProperties>
</file>