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D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ECB062-11DE-4741-9237-0A4F1B1C2C7E}">
  <a:tblStyle styleId="{8FECB062-11DE-4741-9237-0A4F1B1C2C7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4F4"/>
          </a:solidFill>
        </a:fill>
      </a:tcStyle>
    </a:wholeTbl>
    <a:band1H>
      <a:tcTxStyle/>
      <a:tcStyle>
        <a:tcBdr/>
        <a:fill>
          <a:solidFill>
            <a:srgbClr val="DEE8E8"/>
          </a:solidFill>
        </a:fill>
      </a:tcStyle>
    </a:band1H>
    <a:band2H>
      <a:tcTxStyle/>
      <a:tcStyle>
        <a:tcBdr/>
      </a:tcStyle>
    </a:band2H>
    <a:band1V>
      <a:tcTxStyle/>
      <a:tcStyle>
        <a:tcBdr/>
        <a:fill>
          <a:solidFill>
            <a:srgbClr val="DEE8E8"/>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5AAFA4A-6FB3-431B-B73D-97DF5E3BB62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16b8627d3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d16b8627d3_2_9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d16b8627d3_2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d16b8627d3_2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16b8627d3_2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d16b8627d3_2_1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d15ac7e8d0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d15ac7e8d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d15ac7e8d0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d15ac7e8d0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15ac7e8d0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15ac7e8d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16b8627d3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d16b8627d3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16b8627d3_2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d16b8627d3_2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16b8627d3_2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d16b8627d3_2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16b8627d3_2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d16b8627d3_2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16b8627d3_2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d16b8627d3_2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16b8627d3_2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gd16b8627d3_2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d16b8627d3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d16b8627d3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d16b8627d3_2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d16b8627d3_2_1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标题幻灯片" type="title">
  <p:cSld name="TITLE">
    <p:spTree>
      <p:nvGrpSpPr>
        <p:cNvPr id="1" name="Shape 59"/>
        <p:cNvGrpSpPr/>
        <p:nvPr/>
      </p:nvGrpSpPr>
      <p:grpSpPr>
        <a:xfrm>
          <a:off x="0" y="0"/>
          <a:ext cx="0" cy="0"/>
          <a:chOff x="0" y="0"/>
          <a:chExt cx="0" cy="0"/>
        </a:xfrm>
      </p:grpSpPr>
      <p:sp>
        <p:nvSpPr>
          <p:cNvPr id="60" name="Google Shape;60;p14"/>
          <p:cNvSpPr/>
          <p:nvPr/>
        </p:nvSpPr>
        <p:spPr>
          <a:xfrm>
            <a:off x="2381" y="4800600"/>
            <a:ext cx="9141618" cy="342900"/>
          </a:xfrm>
          <a:prstGeom prst="rect">
            <a:avLst/>
          </a:prstGeom>
          <a:solidFill>
            <a:srgbClr val="82837C"/>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1" name="Google Shape;61;p14"/>
          <p:cNvSpPr/>
          <p:nvPr/>
        </p:nvSpPr>
        <p:spPr>
          <a:xfrm>
            <a:off x="11" y="4750737"/>
            <a:ext cx="9141618" cy="48006"/>
          </a:xfrm>
          <a:prstGeom prst="rect">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 name="Google Shape;62;p14"/>
          <p:cNvSpPr txBox="1">
            <a:spLocks noGrp="1"/>
          </p:cNvSpPr>
          <p:nvPr>
            <p:ph type="ctrTitle"/>
          </p:nvPr>
        </p:nvSpPr>
        <p:spPr>
          <a:xfrm>
            <a:off x="822960" y="569214"/>
            <a:ext cx="7543800" cy="2674620"/>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262626"/>
              </a:buClr>
              <a:buSzPts val="6000"/>
              <a:buFont typeface="Calibri"/>
              <a:buNone/>
              <a:defRPr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3" name="Google Shape;63;p14"/>
          <p:cNvSpPr txBox="1">
            <a:spLocks noGrp="1"/>
          </p:cNvSpPr>
          <p:nvPr>
            <p:ph type="subTitle" idx="1"/>
          </p:nvPr>
        </p:nvSpPr>
        <p:spPr>
          <a:xfrm>
            <a:off x="825038" y="3341716"/>
            <a:ext cx="7543800" cy="857250"/>
          </a:xfrm>
          <a:prstGeom prst="rect">
            <a:avLst/>
          </a:prstGeom>
          <a:noFill/>
          <a:ln>
            <a:noFill/>
          </a:ln>
        </p:spPr>
        <p:txBody>
          <a:bodyPr spcFirstLastPara="1" wrap="square" lIns="68575" tIns="34275" rIns="68575" bIns="34275" anchor="t" anchorCtr="0">
            <a:normAutofit/>
          </a:bodyPr>
          <a:lstStyle>
            <a:lvl1pPr lv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algn="ctr">
              <a:lnSpc>
                <a:spcPct val="90000"/>
              </a:lnSpc>
              <a:spcBef>
                <a:spcPts val="200"/>
              </a:spcBef>
              <a:spcAft>
                <a:spcPts val="0"/>
              </a:spcAft>
              <a:buSzPts val="1800"/>
              <a:buNone/>
              <a:defRPr sz="1800"/>
            </a:lvl2pPr>
            <a:lvl3pPr lvl="2" algn="ctr">
              <a:lnSpc>
                <a:spcPct val="90000"/>
              </a:lnSpc>
              <a:spcBef>
                <a:spcPts val="300"/>
              </a:spcBef>
              <a:spcAft>
                <a:spcPts val="0"/>
              </a:spcAft>
              <a:buSzPts val="1800"/>
              <a:buNone/>
              <a:defRPr sz="1800"/>
            </a:lvl3pPr>
            <a:lvl4pPr lvl="3" algn="ctr">
              <a:lnSpc>
                <a:spcPct val="90000"/>
              </a:lnSpc>
              <a:spcBef>
                <a:spcPts val="300"/>
              </a:spcBef>
              <a:spcAft>
                <a:spcPts val="0"/>
              </a:spcAft>
              <a:buSzPts val="1500"/>
              <a:buNone/>
              <a:defRPr sz="1500"/>
            </a:lvl4pPr>
            <a:lvl5pPr lvl="4" algn="ctr">
              <a:lnSpc>
                <a:spcPct val="90000"/>
              </a:lnSpc>
              <a:spcBef>
                <a:spcPts val="300"/>
              </a:spcBef>
              <a:spcAft>
                <a:spcPts val="0"/>
              </a:spcAft>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a:endParaRPr/>
          </a:p>
        </p:txBody>
      </p:sp>
      <p:sp>
        <p:nvSpPr>
          <p:cNvPr id="64" name="Google Shape;64;p14"/>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4"/>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4"/>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cxnSp>
        <p:nvCxnSpPr>
          <p:cNvPr id="67" name="Google Shape;67;p14"/>
          <p:cNvCxnSpPr/>
          <p:nvPr/>
        </p:nvCxnSpPr>
        <p:spPr>
          <a:xfrm>
            <a:off x="905744" y="325755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5"/>
          <p:cNvSpPr txBox="1">
            <a:spLocks noGrp="1"/>
          </p:cNvSpPr>
          <p:nvPr>
            <p:ph type="body" idx="1"/>
          </p:nvPr>
        </p:nvSpPr>
        <p:spPr>
          <a:xfrm>
            <a:off x="822960" y="1384300"/>
            <a:ext cx="7543800" cy="301752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71" name="Google Shape;71;p15"/>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5"/>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5"/>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节标题" type="secHead">
  <p:cSld name="SECTION_HEADER">
    <p:spTree>
      <p:nvGrpSpPr>
        <p:cNvPr id="1" name="Shape 74"/>
        <p:cNvGrpSpPr/>
        <p:nvPr/>
      </p:nvGrpSpPr>
      <p:grpSpPr>
        <a:xfrm>
          <a:off x="0" y="0"/>
          <a:ext cx="0" cy="0"/>
          <a:chOff x="0" y="0"/>
          <a:chExt cx="0" cy="0"/>
        </a:xfrm>
      </p:grpSpPr>
      <p:sp>
        <p:nvSpPr>
          <p:cNvPr id="75" name="Google Shape;75;p16"/>
          <p:cNvSpPr/>
          <p:nvPr/>
        </p:nvSpPr>
        <p:spPr>
          <a:xfrm>
            <a:off x="2381" y="4800600"/>
            <a:ext cx="9141618" cy="342900"/>
          </a:xfrm>
          <a:prstGeom prst="rect">
            <a:avLst/>
          </a:prstGeom>
          <a:solidFill>
            <a:srgbClr val="82837C"/>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6" name="Google Shape;76;p16"/>
          <p:cNvSpPr/>
          <p:nvPr/>
        </p:nvSpPr>
        <p:spPr>
          <a:xfrm>
            <a:off x="11" y="4750737"/>
            <a:ext cx="9141618" cy="48006"/>
          </a:xfrm>
          <a:prstGeom prst="rect">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7" name="Google Shape;77;p16"/>
          <p:cNvSpPr txBox="1">
            <a:spLocks noGrp="1"/>
          </p:cNvSpPr>
          <p:nvPr>
            <p:ph type="title"/>
          </p:nvPr>
        </p:nvSpPr>
        <p:spPr>
          <a:xfrm>
            <a:off x="822960" y="569214"/>
            <a:ext cx="7543800" cy="2674620"/>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262626"/>
              </a:buClr>
              <a:buSzPts val="6000"/>
              <a:buFont typeface="Calibri"/>
              <a:buNone/>
              <a:defRPr sz="6000" b="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8" name="Google Shape;78;p16"/>
          <p:cNvSpPr txBox="1">
            <a:spLocks noGrp="1"/>
          </p:cNvSpPr>
          <p:nvPr>
            <p:ph type="body" idx="1"/>
          </p:nvPr>
        </p:nvSpPr>
        <p:spPr>
          <a:xfrm>
            <a:off x="822960" y="3339846"/>
            <a:ext cx="7543800" cy="85725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400"/>
              <a:buNone/>
              <a:defRPr sz="1400">
                <a:solidFill>
                  <a:srgbClr val="888888"/>
                </a:solidFill>
              </a:defRPr>
            </a:lvl2pPr>
            <a:lvl3pPr marL="1371600" lvl="2" indent="-228600" algn="l">
              <a:lnSpc>
                <a:spcPct val="90000"/>
              </a:lnSpc>
              <a:spcBef>
                <a:spcPts val="300"/>
              </a:spcBef>
              <a:spcAft>
                <a:spcPts val="0"/>
              </a:spcAft>
              <a:buSzPts val="1200"/>
              <a:buNone/>
              <a:defRPr sz="1200">
                <a:solidFill>
                  <a:srgbClr val="888888"/>
                </a:solidFill>
              </a:defRPr>
            </a:lvl3pPr>
            <a:lvl4pPr marL="1828800" lvl="3" indent="-228600" algn="l">
              <a:lnSpc>
                <a:spcPct val="90000"/>
              </a:lnSpc>
              <a:spcBef>
                <a:spcPts val="300"/>
              </a:spcBef>
              <a:spcAft>
                <a:spcPts val="0"/>
              </a:spcAft>
              <a:buSzPts val="1100"/>
              <a:buNone/>
              <a:defRPr sz="1100">
                <a:solidFill>
                  <a:srgbClr val="888888"/>
                </a:solidFill>
              </a:defRPr>
            </a:lvl4pPr>
            <a:lvl5pPr marL="2286000" lvl="4" indent="-228600" algn="l">
              <a:lnSpc>
                <a:spcPct val="90000"/>
              </a:lnSpc>
              <a:spcBef>
                <a:spcPts val="300"/>
              </a:spcBef>
              <a:spcAft>
                <a:spcPts val="0"/>
              </a:spcAft>
              <a:buSzPts val="1100"/>
              <a:buNone/>
              <a:defRPr sz="1100">
                <a:solidFill>
                  <a:srgbClr val="888888"/>
                </a:solidFill>
              </a:defRPr>
            </a:lvl5pPr>
            <a:lvl6pPr marL="2743200" lvl="5" indent="-228600" algn="l">
              <a:lnSpc>
                <a:spcPct val="90000"/>
              </a:lnSpc>
              <a:spcBef>
                <a:spcPts val="300"/>
              </a:spcBef>
              <a:spcAft>
                <a:spcPts val="0"/>
              </a:spcAft>
              <a:buSzPts val="1100"/>
              <a:buNone/>
              <a:defRPr sz="1100">
                <a:solidFill>
                  <a:srgbClr val="888888"/>
                </a:solidFill>
              </a:defRPr>
            </a:lvl6pPr>
            <a:lvl7pPr marL="3200400" lvl="6" indent="-228600" algn="l">
              <a:lnSpc>
                <a:spcPct val="90000"/>
              </a:lnSpc>
              <a:spcBef>
                <a:spcPts val="300"/>
              </a:spcBef>
              <a:spcAft>
                <a:spcPts val="0"/>
              </a:spcAft>
              <a:buSzPts val="1100"/>
              <a:buNone/>
              <a:defRPr sz="1100">
                <a:solidFill>
                  <a:srgbClr val="888888"/>
                </a:solidFill>
              </a:defRPr>
            </a:lvl7pPr>
            <a:lvl8pPr marL="3657600" lvl="7" indent="-228600" algn="l">
              <a:lnSpc>
                <a:spcPct val="90000"/>
              </a:lnSpc>
              <a:spcBef>
                <a:spcPts val="300"/>
              </a:spcBef>
              <a:spcAft>
                <a:spcPts val="0"/>
              </a:spcAft>
              <a:buSzPts val="1100"/>
              <a:buNone/>
              <a:defRPr sz="1100">
                <a:solidFill>
                  <a:srgbClr val="888888"/>
                </a:solidFill>
              </a:defRPr>
            </a:lvl8pPr>
            <a:lvl9pPr marL="4114800" lvl="8" indent="-228600" algn="l">
              <a:lnSpc>
                <a:spcPct val="90000"/>
              </a:lnSpc>
              <a:spcBef>
                <a:spcPts val="300"/>
              </a:spcBef>
              <a:spcAft>
                <a:spcPts val="300"/>
              </a:spcAft>
              <a:buSzPts val="1100"/>
              <a:buNone/>
              <a:defRPr sz="1100">
                <a:solidFill>
                  <a:srgbClr val="888888"/>
                </a:solidFill>
              </a:defRPr>
            </a:lvl9pPr>
          </a:lstStyle>
          <a:p>
            <a:endParaRPr/>
          </a:p>
        </p:txBody>
      </p:sp>
      <p:sp>
        <p:nvSpPr>
          <p:cNvPr id="79" name="Google Shape;79;p16"/>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6"/>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16"/>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cxnSp>
        <p:nvCxnSpPr>
          <p:cNvPr id="82" name="Google Shape;82;p16"/>
          <p:cNvCxnSpPr/>
          <p:nvPr/>
        </p:nvCxnSpPr>
        <p:spPr>
          <a:xfrm>
            <a:off x="905744" y="325755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5" name="Google Shape;85;p17"/>
          <p:cNvSpPr txBox="1">
            <a:spLocks noGrp="1"/>
          </p:cNvSpPr>
          <p:nvPr>
            <p:ph type="body" idx="1"/>
          </p:nvPr>
        </p:nvSpPr>
        <p:spPr>
          <a:xfrm>
            <a:off x="822959" y="1384300"/>
            <a:ext cx="3703320" cy="301752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86" name="Google Shape;86;p17"/>
          <p:cNvSpPr txBox="1">
            <a:spLocks noGrp="1"/>
          </p:cNvSpPr>
          <p:nvPr>
            <p:ph type="body" idx="2"/>
          </p:nvPr>
        </p:nvSpPr>
        <p:spPr>
          <a:xfrm>
            <a:off x="4663440" y="1384301"/>
            <a:ext cx="3703320" cy="301752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87" name="Google Shape;87;p17"/>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7"/>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7"/>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8"/>
          <p:cNvSpPr txBox="1">
            <a:spLocks noGrp="1"/>
          </p:cNvSpPr>
          <p:nvPr>
            <p:ph type="body" idx="1"/>
          </p:nvPr>
        </p:nvSpPr>
        <p:spPr>
          <a:xfrm>
            <a:off x="822960" y="1384539"/>
            <a:ext cx="3703320" cy="552212"/>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900"/>
              </a:spcBef>
              <a:spcAft>
                <a:spcPts val="0"/>
              </a:spcAft>
              <a:buSzPts val="1500"/>
              <a:buNone/>
              <a:defRPr sz="1500" b="0" cap="none">
                <a:solidFill>
                  <a:schemeClr val="dk2"/>
                </a:solidFill>
              </a:defRPr>
            </a:lvl1pPr>
            <a:lvl2pPr marL="914400" lvl="1" indent="-228600" algn="l">
              <a:lnSpc>
                <a:spcPct val="90000"/>
              </a:lnSpc>
              <a:spcBef>
                <a:spcPts val="200"/>
              </a:spcBef>
              <a:spcAft>
                <a:spcPts val="0"/>
              </a:spcAft>
              <a:buSzPts val="1500"/>
              <a:buNone/>
              <a:defRPr sz="1500" b="1"/>
            </a:lvl2pPr>
            <a:lvl3pPr marL="1371600" lvl="2" indent="-228600" algn="l">
              <a:lnSpc>
                <a:spcPct val="90000"/>
              </a:lnSpc>
              <a:spcBef>
                <a:spcPts val="300"/>
              </a:spcBef>
              <a:spcAft>
                <a:spcPts val="0"/>
              </a:spcAft>
              <a:buSzPts val="1400"/>
              <a:buNone/>
              <a:defRPr sz="1400" b="1"/>
            </a:lvl3pPr>
            <a:lvl4pPr marL="1828800" lvl="3" indent="-228600" algn="l">
              <a:lnSpc>
                <a:spcPct val="90000"/>
              </a:lnSpc>
              <a:spcBef>
                <a:spcPts val="300"/>
              </a:spcBef>
              <a:spcAft>
                <a:spcPts val="0"/>
              </a:spcAft>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a:endParaRPr/>
          </a:p>
        </p:txBody>
      </p:sp>
      <p:sp>
        <p:nvSpPr>
          <p:cNvPr id="93" name="Google Shape;93;p18"/>
          <p:cNvSpPr txBox="1">
            <a:spLocks noGrp="1"/>
          </p:cNvSpPr>
          <p:nvPr>
            <p:ph type="body" idx="2"/>
          </p:nvPr>
        </p:nvSpPr>
        <p:spPr>
          <a:xfrm>
            <a:off x="822960" y="1936750"/>
            <a:ext cx="3703320" cy="253365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94" name="Google Shape;94;p18"/>
          <p:cNvSpPr txBox="1">
            <a:spLocks noGrp="1"/>
          </p:cNvSpPr>
          <p:nvPr>
            <p:ph type="body" idx="3"/>
          </p:nvPr>
        </p:nvSpPr>
        <p:spPr>
          <a:xfrm>
            <a:off x="4663440" y="1384539"/>
            <a:ext cx="3703320" cy="552212"/>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900"/>
              </a:spcBef>
              <a:spcAft>
                <a:spcPts val="0"/>
              </a:spcAft>
              <a:buSzPts val="1500"/>
              <a:buNone/>
              <a:defRPr sz="1500" b="0" cap="none">
                <a:solidFill>
                  <a:schemeClr val="dk2"/>
                </a:solidFill>
              </a:defRPr>
            </a:lvl1pPr>
            <a:lvl2pPr marL="914400" lvl="1" indent="-228600" algn="l">
              <a:lnSpc>
                <a:spcPct val="90000"/>
              </a:lnSpc>
              <a:spcBef>
                <a:spcPts val="200"/>
              </a:spcBef>
              <a:spcAft>
                <a:spcPts val="0"/>
              </a:spcAft>
              <a:buSzPts val="1500"/>
              <a:buNone/>
              <a:defRPr sz="1500" b="1"/>
            </a:lvl2pPr>
            <a:lvl3pPr marL="1371600" lvl="2" indent="-228600" algn="l">
              <a:lnSpc>
                <a:spcPct val="90000"/>
              </a:lnSpc>
              <a:spcBef>
                <a:spcPts val="300"/>
              </a:spcBef>
              <a:spcAft>
                <a:spcPts val="0"/>
              </a:spcAft>
              <a:buSzPts val="1400"/>
              <a:buNone/>
              <a:defRPr sz="1400" b="1"/>
            </a:lvl3pPr>
            <a:lvl4pPr marL="1828800" lvl="3" indent="-228600" algn="l">
              <a:lnSpc>
                <a:spcPct val="90000"/>
              </a:lnSpc>
              <a:spcBef>
                <a:spcPts val="300"/>
              </a:spcBef>
              <a:spcAft>
                <a:spcPts val="0"/>
              </a:spcAft>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a:endParaRPr/>
          </a:p>
        </p:txBody>
      </p:sp>
      <p:sp>
        <p:nvSpPr>
          <p:cNvPr id="95" name="Google Shape;95;p18"/>
          <p:cNvSpPr txBox="1">
            <a:spLocks noGrp="1"/>
          </p:cNvSpPr>
          <p:nvPr>
            <p:ph type="body" idx="4"/>
          </p:nvPr>
        </p:nvSpPr>
        <p:spPr>
          <a:xfrm>
            <a:off x="4663440" y="1936750"/>
            <a:ext cx="3703320" cy="253365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96" name="Google Shape;96;p18"/>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18"/>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18"/>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19"/>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2" name="Google Shape;102;p19"/>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3" name="Google Shape;103;p19"/>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空白" type="blank">
  <p:cSld name="BLANK">
    <p:spTree>
      <p:nvGrpSpPr>
        <p:cNvPr id="1" name="Shape 104"/>
        <p:cNvGrpSpPr/>
        <p:nvPr/>
      </p:nvGrpSpPr>
      <p:grpSpPr>
        <a:xfrm>
          <a:off x="0" y="0"/>
          <a:ext cx="0" cy="0"/>
          <a:chOff x="0" y="0"/>
          <a:chExt cx="0" cy="0"/>
        </a:xfrm>
      </p:grpSpPr>
      <p:sp>
        <p:nvSpPr>
          <p:cNvPr id="105" name="Google Shape;105;p20"/>
          <p:cNvSpPr/>
          <p:nvPr/>
        </p:nvSpPr>
        <p:spPr>
          <a:xfrm>
            <a:off x="2381" y="4800600"/>
            <a:ext cx="9141618" cy="342900"/>
          </a:xfrm>
          <a:prstGeom prst="rect">
            <a:avLst/>
          </a:prstGeom>
          <a:solidFill>
            <a:srgbClr val="82837C"/>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6" name="Google Shape;106;p20"/>
          <p:cNvSpPr/>
          <p:nvPr/>
        </p:nvSpPr>
        <p:spPr>
          <a:xfrm>
            <a:off x="11" y="4750737"/>
            <a:ext cx="9141618" cy="48006"/>
          </a:xfrm>
          <a:prstGeom prst="rect">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7" name="Google Shape;107;p20"/>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8" name="Google Shape;108;p20"/>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9" name="Google Shape;109;p20"/>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内容与标题" type="objTx">
  <p:cSld name="OBJECT_WITH_CAPTION_TEXT">
    <p:spTree>
      <p:nvGrpSpPr>
        <p:cNvPr id="1" name="Shape 110"/>
        <p:cNvGrpSpPr/>
        <p:nvPr/>
      </p:nvGrpSpPr>
      <p:grpSpPr>
        <a:xfrm>
          <a:off x="0" y="0"/>
          <a:ext cx="0" cy="0"/>
          <a:chOff x="0" y="0"/>
          <a:chExt cx="0" cy="0"/>
        </a:xfrm>
      </p:grpSpPr>
      <p:sp>
        <p:nvSpPr>
          <p:cNvPr id="111" name="Google Shape;111;p21"/>
          <p:cNvSpPr/>
          <p:nvPr/>
        </p:nvSpPr>
        <p:spPr>
          <a:xfrm>
            <a:off x="12" y="0"/>
            <a:ext cx="3038093" cy="5143500"/>
          </a:xfrm>
          <a:prstGeom prst="rect">
            <a:avLst/>
          </a:prstGeom>
          <a:solidFill>
            <a:srgbClr val="82837C"/>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2" name="Google Shape;112;p21"/>
          <p:cNvSpPr/>
          <p:nvPr/>
        </p:nvSpPr>
        <p:spPr>
          <a:xfrm>
            <a:off x="3030053" y="0"/>
            <a:ext cx="48006" cy="5143500"/>
          </a:xfrm>
          <a:prstGeom prst="rect">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3" name="Google Shape;113;p21"/>
          <p:cNvSpPr txBox="1">
            <a:spLocks noGrp="1"/>
          </p:cNvSpPr>
          <p:nvPr>
            <p:ph type="title"/>
          </p:nvPr>
        </p:nvSpPr>
        <p:spPr>
          <a:xfrm>
            <a:off x="342900" y="445769"/>
            <a:ext cx="2400300" cy="1714500"/>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FFFFFF"/>
              </a:buClr>
              <a:buSzPts val="2700"/>
              <a:buFont typeface="Calibri"/>
              <a:buNone/>
              <a:defRPr sz="2700" b="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4" name="Google Shape;114;p21"/>
          <p:cNvSpPr txBox="1">
            <a:spLocks noGrp="1"/>
          </p:cNvSpPr>
          <p:nvPr>
            <p:ph type="body" idx="1"/>
          </p:nvPr>
        </p:nvSpPr>
        <p:spPr>
          <a:xfrm>
            <a:off x="3600450" y="548640"/>
            <a:ext cx="4869180" cy="394335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115" name="Google Shape;115;p21"/>
          <p:cNvSpPr txBox="1">
            <a:spLocks noGrp="1"/>
          </p:cNvSpPr>
          <p:nvPr>
            <p:ph type="body" idx="2"/>
          </p:nvPr>
        </p:nvSpPr>
        <p:spPr>
          <a:xfrm>
            <a:off x="342900" y="2194560"/>
            <a:ext cx="2400300" cy="2534343"/>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900"/>
              </a:spcBef>
              <a:spcAft>
                <a:spcPts val="0"/>
              </a:spcAft>
              <a:buSzPts val="1100"/>
              <a:buNone/>
              <a:defRPr sz="1100">
                <a:solidFill>
                  <a:srgbClr val="FFFFFF"/>
                </a:solidFill>
              </a:defRPr>
            </a:lvl1pPr>
            <a:lvl2pPr marL="914400" lvl="1" indent="-228600" algn="l">
              <a:lnSpc>
                <a:spcPct val="90000"/>
              </a:lnSpc>
              <a:spcBef>
                <a:spcPts val="200"/>
              </a:spcBef>
              <a:spcAft>
                <a:spcPts val="0"/>
              </a:spcAft>
              <a:buSzPts val="900"/>
              <a:buNone/>
              <a:defRPr sz="900"/>
            </a:lvl2pPr>
            <a:lvl3pPr marL="1371600" lvl="2" indent="-228600" algn="l">
              <a:lnSpc>
                <a:spcPct val="90000"/>
              </a:lnSpc>
              <a:spcBef>
                <a:spcPts val="300"/>
              </a:spcBef>
              <a:spcAft>
                <a:spcPts val="0"/>
              </a:spcAft>
              <a:buSzPts val="800"/>
              <a:buNone/>
              <a:defRPr sz="800"/>
            </a:lvl3pPr>
            <a:lvl4pPr marL="1828800" lvl="3" indent="-228600" algn="l">
              <a:lnSpc>
                <a:spcPct val="90000"/>
              </a:lnSpc>
              <a:spcBef>
                <a:spcPts val="300"/>
              </a:spcBef>
              <a:spcAft>
                <a:spcPts val="0"/>
              </a:spcAft>
              <a:buSzPts val="700"/>
              <a:buNone/>
              <a:defRPr sz="700"/>
            </a:lvl4pPr>
            <a:lvl5pPr marL="2286000" lvl="4" indent="-228600" algn="l">
              <a:lnSpc>
                <a:spcPct val="90000"/>
              </a:lnSpc>
              <a:spcBef>
                <a:spcPts val="300"/>
              </a:spcBef>
              <a:spcAft>
                <a:spcPts val="0"/>
              </a:spcAft>
              <a:buSzPts val="700"/>
              <a:buNone/>
              <a:defRPr sz="700"/>
            </a:lvl5pPr>
            <a:lvl6pPr marL="2743200" lvl="5" indent="-228600" algn="l">
              <a:lnSpc>
                <a:spcPct val="90000"/>
              </a:lnSpc>
              <a:spcBef>
                <a:spcPts val="300"/>
              </a:spcBef>
              <a:spcAft>
                <a:spcPts val="0"/>
              </a:spcAft>
              <a:buSzPts val="700"/>
              <a:buNone/>
              <a:defRPr sz="700"/>
            </a:lvl6pPr>
            <a:lvl7pPr marL="3200400" lvl="6" indent="-228600" algn="l">
              <a:lnSpc>
                <a:spcPct val="90000"/>
              </a:lnSpc>
              <a:spcBef>
                <a:spcPts val="300"/>
              </a:spcBef>
              <a:spcAft>
                <a:spcPts val="0"/>
              </a:spcAft>
              <a:buSzPts val="700"/>
              <a:buNone/>
              <a:defRPr sz="700"/>
            </a:lvl7pPr>
            <a:lvl8pPr marL="3657600" lvl="7" indent="-228600" algn="l">
              <a:lnSpc>
                <a:spcPct val="90000"/>
              </a:lnSpc>
              <a:spcBef>
                <a:spcPts val="300"/>
              </a:spcBef>
              <a:spcAft>
                <a:spcPts val="0"/>
              </a:spcAft>
              <a:buSzPts val="700"/>
              <a:buNone/>
              <a:defRPr sz="700"/>
            </a:lvl8pPr>
            <a:lvl9pPr marL="4114800" lvl="8" indent="-228600" algn="l">
              <a:lnSpc>
                <a:spcPct val="90000"/>
              </a:lnSpc>
              <a:spcBef>
                <a:spcPts val="300"/>
              </a:spcBef>
              <a:spcAft>
                <a:spcPts val="300"/>
              </a:spcAft>
              <a:buSzPts val="700"/>
              <a:buNone/>
              <a:defRPr sz="700"/>
            </a:lvl9pPr>
          </a:lstStyle>
          <a:p>
            <a:endParaRPr/>
          </a:p>
        </p:txBody>
      </p:sp>
      <p:sp>
        <p:nvSpPr>
          <p:cNvPr id="116" name="Google Shape;116;p21"/>
          <p:cNvSpPr txBox="1">
            <a:spLocks noGrp="1"/>
          </p:cNvSpPr>
          <p:nvPr>
            <p:ph type="dt" idx="10"/>
          </p:nvPr>
        </p:nvSpPr>
        <p:spPr>
          <a:xfrm>
            <a:off x="349134" y="4844839"/>
            <a:ext cx="1963882"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1"/>
          <p:cNvSpPr txBox="1">
            <a:spLocks noGrp="1"/>
          </p:cNvSpPr>
          <p:nvPr>
            <p:ph type="ftr" idx="11"/>
          </p:nvPr>
        </p:nvSpPr>
        <p:spPr>
          <a:xfrm>
            <a:off x="3600450" y="4844839"/>
            <a:ext cx="348615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1"/>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800">
                <a:solidFill>
                  <a:schemeClr val="dk2"/>
                </a:solidFill>
                <a:latin typeface="Calibri"/>
                <a:ea typeface="Calibri"/>
                <a:cs typeface="Calibri"/>
                <a:sym typeface="Calibri"/>
              </a:defRPr>
            </a:lvl1pPr>
            <a:lvl2pPr marL="0" lvl="1" indent="0" algn="r">
              <a:spcBef>
                <a:spcPts val="0"/>
              </a:spcBef>
              <a:buNone/>
              <a:defRPr sz="800">
                <a:solidFill>
                  <a:schemeClr val="dk2"/>
                </a:solidFill>
                <a:latin typeface="Calibri"/>
                <a:ea typeface="Calibri"/>
                <a:cs typeface="Calibri"/>
                <a:sym typeface="Calibri"/>
              </a:defRPr>
            </a:lvl2pPr>
            <a:lvl3pPr marL="0" lvl="2" indent="0" algn="r">
              <a:spcBef>
                <a:spcPts val="0"/>
              </a:spcBef>
              <a:buNone/>
              <a:defRPr sz="800">
                <a:solidFill>
                  <a:schemeClr val="dk2"/>
                </a:solidFill>
                <a:latin typeface="Calibri"/>
                <a:ea typeface="Calibri"/>
                <a:cs typeface="Calibri"/>
                <a:sym typeface="Calibri"/>
              </a:defRPr>
            </a:lvl3pPr>
            <a:lvl4pPr marL="0" lvl="3" indent="0" algn="r">
              <a:spcBef>
                <a:spcPts val="0"/>
              </a:spcBef>
              <a:buNone/>
              <a:defRPr sz="800">
                <a:solidFill>
                  <a:schemeClr val="dk2"/>
                </a:solidFill>
                <a:latin typeface="Calibri"/>
                <a:ea typeface="Calibri"/>
                <a:cs typeface="Calibri"/>
                <a:sym typeface="Calibri"/>
              </a:defRPr>
            </a:lvl4pPr>
            <a:lvl5pPr marL="0" lvl="4" indent="0" algn="r">
              <a:spcBef>
                <a:spcPts val="0"/>
              </a:spcBef>
              <a:buNone/>
              <a:defRPr sz="800">
                <a:solidFill>
                  <a:schemeClr val="dk2"/>
                </a:solidFill>
                <a:latin typeface="Calibri"/>
                <a:ea typeface="Calibri"/>
                <a:cs typeface="Calibri"/>
                <a:sym typeface="Calibri"/>
              </a:defRPr>
            </a:lvl5pPr>
            <a:lvl6pPr marL="0" lvl="5" indent="0" algn="r">
              <a:spcBef>
                <a:spcPts val="0"/>
              </a:spcBef>
              <a:buNone/>
              <a:defRPr sz="800">
                <a:solidFill>
                  <a:schemeClr val="dk2"/>
                </a:solidFill>
                <a:latin typeface="Calibri"/>
                <a:ea typeface="Calibri"/>
                <a:cs typeface="Calibri"/>
                <a:sym typeface="Calibri"/>
              </a:defRPr>
            </a:lvl6pPr>
            <a:lvl7pPr marL="0" lvl="6" indent="0" algn="r">
              <a:spcBef>
                <a:spcPts val="0"/>
              </a:spcBef>
              <a:buNone/>
              <a:defRPr sz="800">
                <a:solidFill>
                  <a:schemeClr val="dk2"/>
                </a:solidFill>
                <a:latin typeface="Calibri"/>
                <a:ea typeface="Calibri"/>
                <a:cs typeface="Calibri"/>
                <a:sym typeface="Calibri"/>
              </a:defRPr>
            </a:lvl7pPr>
            <a:lvl8pPr marL="0" lvl="7" indent="0" algn="r">
              <a:spcBef>
                <a:spcPts val="0"/>
              </a:spcBef>
              <a:buNone/>
              <a:defRPr sz="800">
                <a:solidFill>
                  <a:schemeClr val="dk2"/>
                </a:solidFill>
                <a:latin typeface="Calibri"/>
                <a:ea typeface="Calibri"/>
                <a:cs typeface="Calibri"/>
                <a:sym typeface="Calibri"/>
              </a:defRPr>
            </a:lvl8pPr>
            <a:lvl9pPr marL="0" lvl="8" indent="0" algn="r">
              <a:spcBef>
                <a:spcPts val="0"/>
              </a:spcBef>
              <a:buNone/>
              <a:defRPr sz="80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图片与标题" type="picTx">
  <p:cSld name="PICTURE_WITH_CAPTION_TEXT">
    <p:spTree>
      <p:nvGrpSpPr>
        <p:cNvPr id="1" name="Shape 119"/>
        <p:cNvGrpSpPr/>
        <p:nvPr/>
      </p:nvGrpSpPr>
      <p:grpSpPr>
        <a:xfrm>
          <a:off x="0" y="0"/>
          <a:ext cx="0" cy="0"/>
          <a:chOff x="0" y="0"/>
          <a:chExt cx="0" cy="0"/>
        </a:xfrm>
      </p:grpSpPr>
      <p:sp>
        <p:nvSpPr>
          <p:cNvPr id="120" name="Google Shape;120;p22"/>
          <p:cNvSpPr/>
          <p:nvPr/>
        </p:nvSpPr>
        <p:spPr>
          <a:xfrm>
            <a:off x="0" y="3714750"/>
            <a:ext cx="9141618" cy="1428750"/>
          </a:xfrm>
          <a:prstGeom prst="rect">
            <a:avLst/>
          </a:prstGeom>
          <a:solidFill>
            <a:srgbClr val="82837C"/>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1" name="Google Shape;121;p22"/>
          <p:cNvSpPr/>
          <p:nvPr/>
        </p:nvSpPr>
        <p:spPr>
          <a:xfrm>
            <a:off x="11" y="3686307"/>
            <a:ext cx="9141618" cy="48006"/>
          </a:xfrm>
          <a:prstGeom prst="rect">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2" name="Google Shape;122;p22"/>
          <p:cNvSpPr txBox="1">
            <a:spLocks noGrp="1"/>
          </p:cNvSpPr>
          <p:nvPr>
            <p:ph type="title"/>
          </p:nvPr>
        </p:nvSpPr>
        <p:spPr>
          <a:xfrm>
            <a:off x="822960" y="3806190"/>
            <a:ext cx="7585234" cy="617220"/>
          </a:xfrm>
          <a:prstGeom prst="rect">
            <a:avLst/>
          </a:prstGeom>
          <a:noFill/>
          <a:ln>
            <a:noFill/>
          </a:ln>
        </p:spPr>
        <p:txBody>
          <a:bodyPr spcFirstLastPara="1" wrap="square" lIns="68575" tIns="0" rIns="68575" bIns="0" anchor="b" anchorCtr="0">
            <a:noAutofit/>
          </a:bodyPr>
          <a:lstStyle>
            <a:lvl1pPr lvl="0" algn="l">
              <a:lnSpc>
                <a:spcPct val="85000"/>
              </a:lnSpc>
              <a:spcBef>
                <a:spcPts val="0"/>
              </a:spcBef>
              <a:spcAft>
                <a:spcPts val="0"/>
              </a:spcAft>
              <a:buClr>
                <a:srgbClr val="FFFFFF"/>
              </a:buClr>
              <a:buSzPts val="2700"/>
              <a:buFont typeface="Calibri"/>
              <a:buNone/>
              <a:defRPr sz="2700" b="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3" name="Google Shape;123;p22"/>
          <p:cNvSpPr>
            <a:spLocks noGrp="1"/>
          </p:cNvSpPr>
          <p:nvPr>
            <p:ph type="pic" idx="2"/>
          </p:nvPr>
        </p:nvSpPr>
        <p:spPr>
          <a:xfrm>
            <a:off x="11" y="0"/>
            <a:ext cx="9143988" cy="3686307"/>
          </a:xfrm>
          <a:prstGeom prst="rect">
            <a:avLst/>
          </a:prstGeom>
          <a:solidFill>
            <a:srgbClr val="CCCCC2"/>
          </a:solidFill>
          <a:ln>
            <a:noFill/>
          </a:ln>
        </p:spPr>
        <p:txBody>
          <a:bodyPr spcFirstLastPara="1" wrap="square" lIns="342900" tIns="342900" rIns="0" bIns="34275" anchor="t" anchorCtr="0">
            <a:noAutofit/>
          </a:bodyPr>
          <a:lstStyle>
            <a:lvl1pPr marR="0" lvl="0" algn="l" rtl="0">
              <a:lnSpc>
                <a:spcPct val="90000"/>
              </a:lnSpc>
              <a:spcBef>
                <a:spcPts val="9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100"/>
              <a:buFont typeface="Calibri"/>
              <a:buNone/>
              <a:defRPr sz="2100" b="0" i="0" u="none" strike="noStrike" cap="none">
                <a:solidFill>
                  <a:srgbClr val="3F3F3F"/>
                </a:solidFill>
                <a:latin typeface="Calibri"/>
                <a:ea typeface="Calibri"/>
                <a:cs typeface="Calibri"/>
                <a:sym typeface="Calibri"/>
              </a:defRPr>
            </a:lvl2pPr>
            <a:lvl3pPr marR="0" lvl="2" algn="l" rtl="0">
              <a:lnSpc>
                <a:spcPct val="90000"/>
              </a:lnSpc>
              <a:spcBef>
                <a:spcPts val="300"/>
              </a:spcBef>
              <a:spcAft>
                <a:spcPts val="0"/>
              </a:spcAft>
              <a:buClr>
                <a:schemeClr val="accent1"/>
              </a:buClr>
              <a:buSzPts val="1800"/>
              <a:buFont typeface="Calibri"/>
              <a:buNone/>
              <a:defRPr sz="1800" b="0" i="0" u="none" strike="noStrike" cap="none">
                <a:solidFill>
                  <a:srgbClr val="3F3F3F"/>
                </a:solidFill>
                <a:latin typeface="Calibri"/>
                <a:ea typeface="Calibri"/>
                <a:cs typeface="Calibri"/>
                <a:sym typeface="Calibri"/>
              </a:defRPr>
            </a:lvl3pPr>
            <a:lvl4pPr marR="0" lvl="3" algn="l" rtl="0">
              <a:lnSpc>
                <a:spcPct val="90000"/>
              </a:lnSpc>
              <a:spcBef>
                <a:spcPts val="300"/>
              </a:spcBef>
              <a:spcAft>
                <a:spcPts val="0"/>
              </a:spcAft>
              <a:buClr>
                <a:schemeClr val="accent1"/>
              </a:buClr>
              <a:buSzPts val="1500"/>
              <a:buFont typeface="Calibri"/>
              <a:buNone/>
              <a:defRPr sz="1500" b="0" i="0" u="none" strike="noStrike" cap="none">
                <a:solidFill>
                  <a:srgbClr val="3F3F3F"/>
                </a:solidFill>
                <a:latin typeface="Calibri"/>
                <a:ea typeface="Calibri"/>
                <a:cs typeface="Calibri"/>
                <a:sym typeface="Calibri"/>
              </a:defRPr>
            </a:lvl4pPr>
            <a:lvl5pPr marR="0" lvl="4" algn="l" rtl="0">
              <a:lnSpc>
                <a:spcPct val="90000"/>
              </a:lnSpc>
              <a:spcBef>
                <a:spcPts val="300"/>
              </a:spcBef>
              <a:spcAft>
                <a:spcPts val="0"/>
              </a:spcAft>
              <a:buClr>
                <a:schemeClr val="accent1"/>
              </a:buClr>
              <a:buSzPts val="1500"/>
              <a:buFont typeface="Calibri"/>
              <a:buNone/>
              <a:defRPr sz="1500" b="0" i="0" u="none" strike="noStrike" cap="none">
                <a:solidFill>
                  <a:srgbClr val="3F3F3F"/>
                </a:solidFill>
                <a:latin typeface="Calibri"/>
                <a:ea typeface="Calibri"/>
                <a:cs typeface="Calibri"/>
                <a:sym typeface="Calibri"/>
              </a:defRPr>
            </a:lvl5pPr>
            <a:lvl6pPr marR="0" lvl="5" algn="l" rtl="0">
              <a:lnSpc>
                <a:spcPct val="90000"/>
              </a:lnSpc>
              <a:spcBef>
                <a:spcPts val="300"/>
              </a:spcBef>
              <a:spcAft>
                <a:spcPts val="0"/>
              </a:spcAft>
              <a:buClr>
                <a:schemeClr val="accent1"/>
              </a:buClr>
              <a:buSzPts val="1500"/>
              <a:buFont typeface="Calibri"/>
              <a:buNone/>
              <a:defRPr sz="1500" b="0" i="0" u="none" strike="noStrike" cap="none">
                <a:solidFill>
                  <a:srgbClr val="3F3F3F"/>
                </a:solidFill>
                <a:latin typeface="Calibri"/>
                <a:ea typeface="Calibri"/>
                <a:cs typeface="Calibri"/>
                <a:sym typeface="Calibri"/>
              </a:defRPr>
            </a:lvl6pPr>
            <a:lvl7pPr marR="0" lvl="6" algn="l" rtl="0">
              <a:lnSpc>
                <a:spcPct val="90000"/>
              </a:lnSpc>
              <a:spcBef>
                <a:spcPts val="300"/>
              </a:spcBef>
              <a:spcAft>
                <a:spcPts val="0"/>
              </a:spcAft>
              <a:buClr>
                <a:schemeClr val="accent1"/>
              </a:buClr>
              <a:buSzPts val="1500"/>
              <a:buFont typeface="Calibri"/>
              <a:buNone/>
              <a:defRPr sz="1500" b="0" i="0" u="none" strike="noStrike" cap="none">
                <a:solidFill>
                  <a:srgbClr val="3F3F3F"/>
                </a:solidFill>
                <a:latin typeface="Calibri"/>
                <a:ea typeface="Calibri"/>
                <a:cs typeface="Calibri"/>
                <a:sym typeface="Calibri"/>
              </a:defRPr>
            </a:lvl7pPr>
            <a:lvl8pPr marR="0" lvl="7" algn="l" rtl="0">
              <a:lnSpc>
                <a:spcPct val="90000"/>
              </a:lnSpc>
              <a:spcBef>
                <a:spcPts val="300"/>
              </a:spcBef>
              <a:spcAft>
                <a:spcPts val="0"/>
              </a:spcAft>
              <a:buClr>
                <a:schemeClr val="accent1"/>
              </a:buClr>
              <a:buSzPts val="1500"/>
              <a:buFont typeface="Calibri"/>
              <a:buNone/>
              <a:defRPr sz="1500" b="0" i="0" u="none" strike="noStrike" cap="none">
                <a:solidFill>
                  <a:srgbClr val="3F3F3F"/>
                </a:solidFill>
                <a:latin typeface="Calibri"/>
                <a:ea typeface="Calibri"/>
                <a:cs typeface="Calibri"/>
                <a:sym typeface="Calibri"/>
              </a:defRPr>
            </a:lvl8pPr>
            <a:lvl9pPr marR="0" lvl="8" algn="l" rtl="0">
              <a:lnSpc>
                <a:spcPct val="90000"/>
              </a:lnSpc>
              <a:spcBef>
                <a:spcPts val="300"/>
              </a:spcBef>
              <a:spcAft>
                <a:spcPts val="300"/>
              </a:spcAft>
              <a:buClr>
                <a:schemeClr val="accent1"/>
              </a:buClr>
              <a:buSzPts val="1500"/>
              <a:buFont typeface="Calibri"/>
              <a:buNone/>
              <a:defRPr sz="1500" b="0" i="0" u="none" strike="noStrike" cap="none">
                <a:solidFill>
                  <a:srgbClr val="3F3F3F"/>
                </a:solidFill>
                <a:latin typeface="Calibri"/>
                <a:ea typeface="Calibri"/>
                <a:cs typeface="Calibri"/>
                <a:sym typeface="Calibri"/>
              </a:defRPr>
            </a:lvl9pPr>
          </a:lstStyle>
          <a:p>
            <a:endParaRPr/>
          </a:p>
        </p:txBody>
      </p:sp>
      <p:sp>
        <p:nvSpPr>
          <p:cNvPr id="124" name="Google Shape;124;p22"/>
          <p:cNvSpPr txBox="1">
            <a:spLocks noGrp="1"/>
          </p:cNvSpPr>
          <p:nvPr>
            <p:ph type="body" idx="1"/>
          </p:nvPr>
        </p:nvSpPr>
        <p:spPr>
          <a:xfrm>
            <a:off x="822960" y="4430268"/>
            <a:ext cx="7584948" cy="445770"/>
          </a:xfrm>
          <a:prstGeom prst="rect">
            <a:avLst/>
          </a:prstGeom>
          <a:noFill/>
          <a:ln>
            <a:noFill/>
          </a:ln>
        </p:spPr>
        <p:txBody>
          <a:bodyPr spcFirstLastPara="1" wrap="square" lIns="68575" tIns="0" rIns="68575" bIns="0" anchor="t" anchorCtr="0">
            <a:normAutofit/>
          </a:bodyPr>
          <a:lstStyle>
            <a:lvl1pPr marL="457200" lvl="0" indent="-228600" algn="l">
              <a:lnSpc>
                <a:spcPct val="90000"/>
              </a:lnSpc>
              <a:spcBef>
                <a:spcPts val="0"/>
              </a:spcBef>
              <a:spcAft>
                <a:spcPts val="0"/>
              </a:spcAft>
              <a:buSzPts val="1100"/>
              <a:buNone/>
              <a:defRPr sz="1100">
                <a:solidFill>
                  <a:srgbClr val="FFFFFF"/>
                </a:solidFill>
              </a:defRPr>
            </a:lvl1pPr>
            <a:lvl2pPr marL="914400" lvl="1" indent="-228600" algn="l">
              <a:lnSpc>
                <a:spcPct val="90000"/>
              </a:lnSpc>
              <a:spcBef>
                <a:spcPts val="500"/>
              </a:spcBef>
              <a:spcAft>
                <a:spcPts val="0"/>
              </a:spcAft>
              <a:buSzPts val="900"/>
              <a:buNone/>
              <a:defRPr sz="900"/>
            </a:lvl2pPr>
            <a:lvl3pPr marL="1371600" lvl="2" indent="-228600" algn="l">
              <a:lnSpc>
                <a:spcPct val="90000"/>
              </a:lnSpc>
              <a:spcBef>
                <a:spcPts val="300"/>
              </a:spcBef>
              <a:spcAft>
                <a:spcPts val="0"/>
              </a:spcAft>
              <a:buSzPts val="800"/>
              <a:buNone/>
              <a:defRPr sz="800"/>
            </a:lvl3pPr>
            <a:lvl4pPr marL="1828800" lvl="3" indent="-228600" algn="l">
              <a:lnSpc>
                <a:spcPct val="90000"/>
              </a:lnSpc>
              <a:spcBef>
                <a:spcPts val="300"/>
              </a:spcBef>
              <a:spcAft>
                <a:spcPts val="0"/>
              </a:spcAft>
              <a:buSzPts val="700"/>
              <a:buNone/>
              <a:defRPr sz="700"/>
            </a:lvl4pPr>
            <a:lvl5pPr marL="2286000" lvl="4" indent="-228600" algn="l">
              <a:lnSpc>
                <a:spcPct val="90000"/>
              </a:lnSpc>
              <a:spcBef>
                <a:spcPts val="300"/>
              </a:spcBef>
              <a:spcAft>
                <a:spcPts val="0"/>
              </a:spcAft>
              <a:buSzPts val="700"/>
              <a:buNone/>
              <a:defRPr sz="700"/>
            </a:lvl5pPr>
            <a:lvl6pPr marL="2743200" lvl="5" indent="-228600" algn="l">
              <a:lnSpc>
                <a:spcPct val="90000"/>
              </a:lnSpc>
              <a:spcBef>
                <a:spcPts val="300"/>
              </a:spcBef>
              <a:spcAft>
                <a:spcPts val="0"/>
              </a:spcAft>
              <a:buSzPts val="700"/>
              <a:buNone/>
              <a:defRPr sz="700"/>
            </a:lvl6pPr>
            <a:lvl7pPr marL="3200400" lvl="6" indent="-228600" algn="l">
              <a:lnSpc>
                <a:spcPct val="90000"/>
              </a:lnSpc>
              <a:spcBef>
                <a:spcPts val="300"/>
              </a:spcBef>
              <a:spcAft>
                <a:spcPts val="0"/>
              </a:spcAft>
              <a:buSzPts val="700"/>
              <a:buNone/>
              <a:defRPr sz="700"/>
            </a:lvl7pPr>
            <a:lvl8pPr marL="3657600" lvl="7" indent="-228600" algn="l">
              <a:lnSpc>
                <a:spcPct val="90000"/>
              </a:lnSpc>
              <a:spcBef>
                <a:spcPts val="300"/>
              </a:spcBef>
              <a:spcAft>
                <a:spcPts val="0"/>
              </a:spcAft>
              <a:buSzPts val="700"/>
              <a:buNone/>
              <a:defRPr sz="700"/>
            </a:lvl8pPr>
            <a:lvl9pPr marL="4114800" lvl="8" indent="-228600" algn="l">
              <a:lnSpc>
                <a:spcPct val="90000"/>
              </a:lnSpc>
              <a:spcBef>
                <a:spcPts val="300"/>
              </a:spcBef>
              <a:spcAft>
                <a:spcPts val="300"/>
              </a:spcAft>
              <a:buSzPts val="700"/>
              <a:buNone/>
              <a:defRPr sz="700"/>
            </a:lvl9pPr>
          </a:lstStyle>
          <a:p>
            <a:endParaRPr/>
          </a:p>
        </p:txBody>
      </p:sp>
      <p:sp>
        <p:nvSpPr>
          <p:cNvPr id="125" name="Google Shape;125;p22"/>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22"/>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7" name="Google Shape;127;p22"/>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0" name="Google Shape;130;p23"/>
          <p:cNvSpPr txBox="1">
            <a:spLocks noGrp="1"/>
          </p:cNvSpPr>
          <p:nvPr>
            <p:ph type="body" idx="1"/>
          </p:nvPr>
        </p:nvSpPr>
        <p:spPr>
          <a:xfrm rot="5400000">
            <a:off x="3086100" y="-878839"/>
            <a:ext cx="3017520" cy="7543800"/>
          </a:xfrm>
          <a:prstGeom prst="rect">
            <a:avLst/>
          </a:prstGeom>
          <a:noFill/>
          <a:ln>
            <a:noFill/>
          </a:ln>
        </p:spPr>
        <p:txBody>
          <a:bodyPr spcFirstLastPara="1" wrap="square" lIns="34275" tIns="0" rIns="34275" bIns="0"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131" name="Google Shape;131;p23"/>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2" name="Google Shape;132;p23"/>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3" name="Google Shape;133;p23"/>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竖排标题与文本" type="vertTitleAndTx">
  <p:cSld name="VERTICAL_TITLE_AND_VERTICAL_TEXT">
    <p:spTree>
      <p:nvGrpSpPr>
        <p:cNvPr id="1" name="Shape 134"/>
        <p:cNvGrpSpPr/>
        <p:nvPr/>
      </p:nvGrpSpPr>
      <p:grpSpPr>
        <a:xfrm>
          <a:off x="0" y="0"/>
          <a:ext cx="0" cy="0"/>
          <a:chOff x="0" y="0"/>
          <a:chExt cx="0" cy="0"/>
        </a:xfrm>
      </p:grpSpPr>
      <p:sp>
        <p:nvSpPr>
          <p:cNvPr id="135" name="Google Shape;135;p24"/>
          <p:cNvSpPr/>
          <p:nvPr/>
        </p:nvSpPr>
        <p:spPr>
          <a:xfrm>
            <a:off x="2381" y="4800600"/>
            <a:ext cx="9141618" cy="342900"/>
          </a:xfrm>
          <a:prstGeom prst="rect">
            <a:avLst/>
          </a:prstGeom>
          <a:solidFill>
            <a:srgbClr val="82837C"/>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6" name="Google Shape;136;p24"/>
          <p:cNvSpPr/>
          <p:nvPr/>
        </p:nvSpPr>
        <p:spPr>
          <a:xfrm>
            <a:off x="11" y="4750737"/>
            <a:ext cx="9141618" cy="48006"/>
          </a:xfrm>
          <a:prstGeom prst="rect">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7" name="Google Shape;137;p24"/>
          <p:cNvSpPr txBox="1">
            <a:spLocks noGrp="1"/>
          </p:cNvSpPr>
          <p:nvPr>
            <p:ph type="title"/>
          </p:nvPr>
        </p:nvSpPr>
        <p:spPr>
          <a:xfrm rot="5400000">
            <a:off x="5369551" y="1483351"/>
            <a:ext cx="4319923" cy="1971675"/>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8" name="Google Shape;138;p24"/>
          <p:cNvSpPr txBox="1">
            <a:spLocks noGrp="1"/>
          </p:cNvSpPr>
          <p:nvPr>
            <p:ph type="body" idx="1"/>
          </p:nvPr>
        </p:nvSpPr>
        <p:spPr>
          <a:xfrm rot="5400000">
            <a:off x="1369051" y="-431174"/>
            <a:ext cx="4319923" cy="5800725"/>
          </a:xfrm>
          <a:prstGeom prst="rect">
            <a:avLst/>
          </a:prstGeom>
          <a:noFill/>
          <a:ln>
            <a:noFill/>
          </a:ln>
        </p:spPr>
        <p:txBody>
          <a:bodyPr spcFirstLastPara="1" wrap="square" lIns="34275" tIns="0" rIns="34275" bIns="0"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139" name="Google Shape;139;p24"/>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0" name="Google Shape;140;p24"/>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1" name="Google Shape;141;p24"/>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
        <p:cNvGrpSpPr/>
        <p:nvPr/>
      </p:nvGrpSpPr>
      <p:grpSpPr>
        <a:xfrm>
          <a:off x="0" y="0"/>
          <a:ext cx="0" cy="0"/>
          <a:chOff x="0" y="0"/>
          <a:chExt cx="0" cy="0"/>
        </a:xfrm>
      </p:grpSpPr>
      <p:sp>
        <p:nvSpPr>
          <p:cNvPr id="51" name="Google Shape;51;p13"/>
          <p:cNvSpPr/>
          <p:nvPr/>
        </p:nvSpPr>
        <p:spPr>
          <a:xfrm>
            <a:off x="1" y="4800600"/>
            <a:ext cx="9144000" cy="342900"/>
          </a:xfrm>
          <a:prstGeom prst="rect">
            <a:avLst/>
          </a:prstGeom>
          <a:solidFill>
            <a:srgbClr val="82837C"/>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2" name="Google Shape;52;p13"/>
          <p:cNvSpPr/>
          <p:nvPr/>
        </p:nvSpPr>
        <p:spPr>
          <a:xfrm>
            <a:off x="11" y="4750737"/>
            <a:ext cx="9143988" cy="49863"/>
          </a:xfrm>
          <a:prstGeom prst="rect">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3" name="Google Shape;53;p13"/>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marR="0" lvl="0" algn="l" rtl="0">
              <a:lnSpc>
                <a:spcPct val="85000"/>
              </a:lnSpc>
              <a:spcBef>
                <a:spcPts val="0"/>
              </a:spcBef>
              <a:spcAft>
                <a:spcPts val="0"/>
              </a:spcAft>
              <a:buClr>
                <a:srgbClr val="3F3F3F"/>
              </a:buClr>
              <a:buSzPts val="3600"/>
              <a:buFont typeface="Calibri"/>
              <a:buNone/>
              <a:defRPr sz="3600" b="0" i="0" u="none" strike="noStrike" cap="none">
                <a:solidFill>
                  <a:srgbClr val="3F3F3F"/>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4" name="Google Shape;54;p13"/>
          <p:cNvSpPr txBox="1">
            <a:spLocks noGrp="1"/>
          </p:cNvSpPr>
          <p:nvPr>
            <p:ph type="body" idx="1"/>
          </p:nvPr>
        </p:nvSpPr>
        <p:spPr>
          <a:xfrm>
            <a:off x="822960" y="1384300"/>
            <a:ext cx="7543800" cy="3017520"/>
          </a:xfrm>
          <a:prstGeom prst="rect">
            <a:avLst/>
          </a:prstGeom>
          <a:noFill/>
          <a:ln>
            <a:noFill/>
          </a:ln>
        </p:spPr>
        <p:txBody>
          <a:bodyPr spcFirstLastPara="1" wrap="square" lIns="0" tIns="34275" rIns="0" bIns="34275" anchor="t" anchorCtr="0">
            <a:normAutofit/>
          </a:bodyPr>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55" name="Google Shape;55;p13"/>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7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13"/>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7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3"/>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FFFFFF"/>
                </a:solidFill>
                <a:latin typeface="Calibri"/>
                <a:ea typeface="Calibri"/>
                <a:cs typeface="Calibri"/>
                <a:sym typeface="Calibri"/>
              </a:defRPr>
            </a:lvl1pPr>
            <a:lvl2pPr marL="0" marR="0" lvl="1" indent="0" algn="r" rtl="0">
              <a:spcBef>
                <a:spcPts val="0"/>
              </a:spcBef>
              <a:buNone/>
              <a:defRPr sz="800" b="0" i="0" u="none" strike="noStrike" cap="none">
                <a:solidFill>
                  <a:srgbClr val="FFFFFF"/>
                </a:solidFill>
                <a:latin typeface="Calibri"/>
                <a:ea typeface="Calibri"/>
                <a:cs typeface="Calibri"/>
                <a:sym typeface="Calibri"/>
              </a:defRPr>
            </a:lvl2pPr>
            <a:lvl3pPr marL="0" marR="0" lvl="2" indent="0" algn="r" rtl="0">
              <a:spcBef>
                <a:spcPts val="0"/>
              </a:spcBef>
              <a:buNone/>
              <a:defRPr sz="800" b="0" i="0" u="none" strike="noStrike" cap="none">
                <a:solidFill>
                  <a:srgbClr val="FFFFFF"/>
                </a:solidFill>
                <a:latin typeface="Calibri"/>
                <a:ea typeface="Calibri"/>
                <a:cs typeface="Calibri"/>
                <a:sym typeface="Calibri"/>
              </a:defRPr>
            </a:lvl3pPr>
            <a:lvl4pPr marL="0" marR="0" lvl="3" indent="0" algn="r" rtl="0">
              <a:spcBef>
                <a:spcPts val="0"/>
              </a:spcBef>
              <a:buNone/>
              <a:defRPr sz="800" b="0" i="0" u="none" strike="noStrike" cap="none">
                <a:solidFill>
                  <a:srgbClr val="FFFFFF"/>
                </a:solidFill>
                <a:latin typeface="Calibri"/>
                <a:ea typeface="Calibri"/>
                <a:cs typeface="Calibri"/>
                <a:sym typeface="Calibri"/>
              </a:defRPr>
            </a:lvl4pPr>
            <a:lvl5pPr marL="0" marR="0" lvl="4" indent="0" algn="r" rtl="0">
              <a:spcBef>
                <a:spcPts val="0"/>
              </a:spcBef>
              <a:buNone/>
              <a:defRPr sz="800" b="0" i="0" u="none" strike="noStrike" cap="none">
                <a:solidFill>
                  <a:srgbClr val="FFFFFF"/>
                </a:solidFill>
                <a:latin typeface="Calibri"/>
                <a:ea typeface="Calibri"/>
                <a:cs typeface="Calibri"/>
                <a:sym typeface="Calibri"/>
              </a:defRPr>
            </a:lvl5pPr>
            <a:lvl6pPr marL="0" marR="0" lvl="5" indent="0" algn="r" rtl="0">
              <a:spcBef>
                <a:spcPts val="0"/>
              </a:spcBef>
              <a:buNone/>
              <a:defRPr sz="800" b="0" i="0" u="none" strike="noStrike" cap="none">
                <a:solidFill>
                  <a:srgbClr val="FFFFFF"/>
                </a:solidFill>
                <a:latin typeface="Calibri"/>
                <a:ea typeface="Calibri"/>
                <a:cs typeface="Calibri"/>
                <a:sym typeface="Calibri"/>
              </a:defRPr>
            </a:lvl6pPr>
            <a:lvl7pPr marL="0" marR="0" lvl="6" indent="0" algn="r" rtl="0">
              <a:spcBef>
                <a:spcPts val="0"/>
              </a:spcBef>
              <a:buNone/>
              <a:defRPr sz="800" b="0" i="0" u="none" strike="noStrike" cap="none">
                <a:solidFill>
                  <a:srgbClr val="FFFFFF"/>
                </a:solidFill>
                <a:latin typeface="Calibri"/>
                <a:ea typeface="Calibri"/>
                <a:cs typeface="Calibri"/>
                <a:sym typeface="Calibri"/>
              </a:defRPr>
            </a:lvl7pPr>
            <a:lvl8pPr marL="0" marR="0" lvl="7" indent="0" algn="r" rtl="0">
              <a:spcBef>
                <a:spcPts val="0"/>
              </a:spcBef>
              <a:buNone/>
              <a:defRPr sz="800" b="0" i="0" u="none" strike="noStrike" cap="none">
                <a:solidFill>
                  <a:srgbClr val="FFFFFF"/>
                </a:solidFill>
                <a:latin typeface="Calibri"/>
                <a:ea typeface="Calibri"/>
                <a:cs typeface="Calibri"/>
                <a:sym typeface="Calibri"/>
              </a:defRPr>
            </a:lvl8pPr>
            <a:lvl9pPr marL="0" marR="0" lvl="8" indent="0" algn="r" rtl="0">
              <a:spcBef>
                <a:spcPts val="0"/>
              </a:spcBef>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CN"/>
              <a:t>‹#›</a:t>
            </a:fld>
            <a:endParaRPr/>
          </a:p>
        </p:txBody>
      </p:sp>
      <p:cxnSp>
        <p:nvCxnSpPr>
          <p:cNvPr id="58" name="Google Shape;58;p13"/>
          <p:cNvCxnSpPr/>
          <p:nvPr/>
        </p:nvCxnSpPr>
        <p:spPr>
          <a:xfrm>
            <a:off x="895149" y="1303384"/>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ctrTitle"/>
          </p:nvPr>
        </p:nvSpPr>
        <p:spPr>
          <a:xfrm>
            <a:off x="825050" y="533850"/>
            <a:ext cx="7787400" cy="2674500"/>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Clr>
                <a:srgbClr val="262626"/>
              </a:buClr>
              <a:buSzPts val="6000"/>
              <a:buFont typeface="Calibri"/>
              <a:buNone/>
            </a:pPr>
            <a:r>
              <a:rPr lang="zh-CN"/>
              <a:t>Smart Grid Final Project</a:t>
            </a:r>
            <a:endParaRPr/>
          </a:p>
        </p:txBody>
      </p:sp>
      <p:sp>
        <p:nvSpPr>
          <p:cNvPr id="147" name="Google Shape;147;p25"/>
          <p:cNvSpPr txBox="1">
            <a:spLocks noGrp="1"/>
          </p:cNvSpPr>
          <p:nvPr>
            <p:ph type="subTitle" idx="1"/>
          </p:nvPr>
        </p:nvSpPr>
        <p:spPr>
          <a:xfrm>
            <a:off x="825050" y="3341723"/>
            <a:ext cx="7543800" cy="6546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SzPts val="1800"/>
              <a:buNone/>
            </a:pPr>
            <a:endParaRPr sz="1100"/>
          </a:p>
          <a:p>
            <a:pPr marL="0" lvl="0" indent="0" algn="l" rtl="0">
              <a:lnSpc>
                <a:spcPct val="90000"/>
              </a:lnSpc>
              <a:spcBef>
                <a:spcPts val="1100"/>
              </a:spcBef>
              <a:spcAft>
                <a:spcPts val="0"/>
              </a:spcAft>
              <a:buSzPts val="1800"/>
              <a:buNone/>
            </a:pPr>
            <a:r>
              <a:rPr lang="zh-CN" sz="1600"/>
              <a:t>PROJECT OPTION: SELF-PROPOSED NETWORK</a:t>
            </a:r>
            <a:endParaRPr sz="1600"/>
          </a:p>
        </p:txBody>
      </p:sp>
      <p:sp>
        <p:nvSpPr>
          <p:cNvPr id="148" name="Google Shape;148;p25"/>
          <p:cNvSpPr txBox="1"/>
          <p:nvPr/>
        </p:nvSpPr>
        <p:spPr>
          <a:xfrm>
            <a:off x="5819602" y="3996337"/>
            <a:ext cx="2549100" cy="500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400" b="0" i="0" u="none" strike="noStrike" cap="none">
                <a:solidFill>
                  <a:schemeClr val="dk1"/>
                </a:solidFill>
                <a:latin typeface="Calibri"/>
                <a:ea typeface="Calibri"/>
                <a:cs typeface="Calibri"/>
                <a:sym typeface="Calibri"/>
              </a:rPr>
              <a:t>Presented by: Haocong Wang</a:t>
            </a:r>
            <a:endParaRPr sz="1100"/>
          </a:p>
          <a:p>
            <a:pPr marL="0" marR="0" lvl="0" indent="0" algn="l" rtl="0">
              <a:spcBef>
                <a:spcPts val="0"/>
              </a:spcBef>
              <a:spcAft>
                <a:spcPts val="0"/>
              </a:spcAft>
              <a:buNone/>
            </a:pPr>
            <a:r>
              <a:rPr lang="zh-CN" sz="1400">
                <a:solidFill>
                  <a:schemeClr val="dk1"/>
                </a:solidFill>
                <a:latin typeface="Calibri"/>
                <a:ea typeface="Calibri"/>
                <a:cs typeface="Calibri"/>
                <a:sym typeface="Calibri"/>
              </a:rPr>
              <a:t>	              </a:t>
            </a:r>
            <a:r>
              <a:rPr lang="zh-CN">
                <a:solidFill>
                  <a:schemeClr val="dk1"/>
                </a:solidFill>
                <a:latin typeface="Calibri"/>
                <a:ea typeface="Calibri"/>
                <a:cs typeface="Calibri"/>
                <a:sym typeface="Calibri"/>
              </a:rPr>
              <a:t> </a:t>
            </a:r>
            <a:r>
              <a:rPr lang="zh-CN" sz="1400">
                <a:solidFill>
                  <a:schemeClr val="dk1"/>
                </a:solidFill>
                <a:latin typeface="Calibri"/>
                <a:ea typeface="Calibri"/>
                <a:cs typeface="Calibri"/>
                <a:sym typeface="Calibri"/>
              </a:rPr>
              <a:t>Dazhi Li</a:t>
            </a:r>
            <a:endParaRPr sz="1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Clr>
                <a:srgbClr val="3F3F3F"/>
              </a:buClr>
              <a:buSzPts val="3600"/>
              <a:buFont typeface="Calibri"/>
              <a:buNone/>
            </a:pPr>
            <a:r>
              <a:rPr lang="zh-CN"/>
              <a:t>One-Line Fault Analysis</a:t>
            </a:r>
            <a:endParaRPr/>
          </a:p>
        </p:txBody>
      </p:sp>
      <p:sp>
        <p:nvSpPr>
          <p:cNvPr id="220" name="Google Shape;220;p34"/>
          <p:cNvSpPr txBox="1">
            <a:spLocks noGrp="1"/>
          </p:cNvSpPr>
          <p:nvPr>
            <p:ph type="body" idx="1"/>
          </p:nvPr>
        </p:nvSpPr>
        <p:spPr>
          <a:xfrm>
            <a:off x="822960" y="1384300"/>
            <a:ext cx="7543800" cy="3017400"/>
          </a:xfrm>
          <a:prstGeom prst="rect">
            <a:avLst/>
          </a:prstGeom>
          <a:noFill/>
          <a:ln>
            <a:noFill/>
          </a:ln>
        </p:spPr>
        <p:txBody>
          <a:bodyPr spcFirstLastPara="1" wrap="square" lIns="0" tIns="34275" rIns="0" bIns="34275" anchor="t" anchorCtr="0">
            <a:normAutofit/>
          </a:bodyPr>
          <a:lstStyle/>
          <a:p>
            <a:pPr marL="63500" lvl="0" indent="-95250" algn="l" rtl="0">
              <a:lnSpc>
                <a:spcPct val="90000"/>
              </a:lnSpc>
              <a:spcBef>
                <a:spcPts val="0"/>
              </a:spcBef>
              <a:spcAft>
                <a:spcPts val="0"/>
              </a:spcAft>
              <a:buSzPts val="1500"/>
              <a:buChar char=" "/>
            </a:pPr>
            <a:r>
              <a:rPr lang="zh-CN" sz="1100"/>
              <a:t>We choose to delete the Bus 5, and the new electrical network is:</a:t>
            </a:r>
            <a:endParaRPr sz="1100"/>
          </a:p>
        </p:txBody>
      </p:sp>
      <p:sp>
        <p:nvSpPr>
          <p:cNvPr id="221" name="Google Shape;221;p34"/>
          <p:cNvSpPr/>
          <p:nvPr/>
        </p:nvSpPr>
        <p:spPr>
          <a:xfrm>
            <a:off x="1185169" y="2157274"/>
            <a:ext cx="9144000" cy="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222" name="Google Shape;222;p34"/>
          <p:cNvPicPr preferRelativeResize="0"/>
          <p:nvPr/>
        </p:nvPicPr>
        <p:blipFill rotWithShape="1">
          <a:blip r:embed="rId3">
            <a:alphaModFix/>
          </a:blip>
          <a:srcRect l="17415" r="1703" b="6542"/>
          <a:stretch/>
        </p:blipFill>
        <p:spPr>
          <a:xfrm>
            <a:off x="1278248" y="1706800"/>
            <a:ext cx="3450313" cy="1864525"/>
          </a:xfrm>
          <a:prstGeom prst="rect">
            <a:avLst/>
          </a:prstGeom>
          <a:noFill/>
          <a:ln>
            <a:noFill/>
          </a:ln>
        </p:spPr>
      </p:pic>
      <p:grpSp>
        <p:nvGrpSpPr>
          <p:cNvPr id="224" name="Google Shape;224;p34"/>
          <p:cNvGrpSpPr/>
          <p:nvPr/>
        </p:nvGrpSpPr>
        <p:grpSpPr>
          <a:xfrm>
            <a:off x="5656184" y="1747094"/>
            <a:ext cx="2763225" cy="715725"/>
            <a:chOff x="7541580" y="2246024"/>
            <a:chExt cx="3684300" cy="954300"/>
          </a:xfrm>
        </p:grpSpPr>
        <p:sp>
          <p:nvSpPr>
            <p:cNvPr id="225" name="Google Shape;225;p34"/>
            <p:cNvSpPr txBox="1"/>
            <p:nvPr/>
          </p:nvSpPr>
          <p:spPr>
            <a:xfrm>
              <a:off x="7541580" y="2246024"/>
              <a:ext cx="3684300" cy="954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400">
                  <a:solidFill>
                    <a:schemeClr val="dk1"/>
                  </a:solidFill>
                  <a:latin typeface="Calibri"/>
                  <a:ea typeface="Calibri"/>
                  <a:cs typeface="Calibri"/>
                  <a:sym typeface="Calibri"/>
                </a:rPr>
                <a:t>Slack Bus: 1</a:t>
              </a:r>
              <a:endParaRPr sz="1100"/>
            </a:p>
            <a:p>
              <a:pPr marL="0" marR="0" lvl="0" indent="0" algn="l" rtl="0">
                <a:spcBef>
                  <a:spcPts val="0"/>
                </a:spcBef>
                <a:spcAft>
                  <a:spcPts val="0"/>
                </a:spcAft>
                <a:buNone/>
              </a:pPr>
              <a:r>
                <a:rPr lang="zh-CN" sz="1400">
                  <a:solidFill>
                    <a:schemeClr val="dk1"/>
                  </a:solidFill>
                  <a:latin typeface="Calibri"/>
                  <a:ea typeface="Calibri"/>
                  <a:cs typeface="Calibri"/>
                  <a:sym typeface="Calibri"/>
                </a:rPr>
                <a:t>PV Bus: 3</a:t>
              </a:r>
              <a:endParaRPr sz="1100"/>
            </a:p>
            <a:p>
              <a:pPr marL="0" marR="0" lvl="0" indent="0" algn="l" rtl="0">
                <a:spcBef>
                  <a:spcPts val="0"/>
                </a:spcBef>
                <a:spcAft>
                  <a:spcPts val="0"/>
                </a:spcAft>
                <a:buNone/>
              </a:pPr>
              <a:r>
                <a:rPr lang="zh-CN" sz="1400">
                  <a:solidFill>
                    <a:schemeClr val="dk1"/>
                  </a:solidFill>
                  <a:latin typeface="Calibri"/>
                  <a:ea typeface="Calibri"/>
                  <a:cs typeface="Calibri"/>
                  <a:sym typeface="Calibri"/>
                </a:rPr>
                <a:t>PQ Bus: </a:t>
              </a:r>
              <a:r>
                <a:rPr lang="zh-CN">
                  <a:solidFill>
                    <a:schemeClr val="dk1"/>
                  </a:solidFill>
                  <a:latin typeface="Calibri"/>
                  <a:ea typeface="Calibri"/>
                  <a:cs typeface="Calibri"/>
                  <a:sym typeface="Calibri"/>
                </a:rPr>
                <a:t>6</a:t>
              </a:r>
              <a:endParaRPr sz="1100"/>
            </a:p>
          </p:txBody>
        </p:sp>
        <p:sp>
          <p:nvSpPr>
            <p:cNvPr id="226" name="Google Shape;226;p34"/>
            <p:cNvSpPr/>
            <p:nvPr/>
          </p:nvSpPr>
          <p:spPr>
            <a:xfrm>
              <a:off x="8856955" y="2281535"/>
              <a:ext cx="284100" cy="852300"/>
            </a:xfrm>
            <a:prstGeom prst="rightBrace">
              <a:avLst>
                <a:gd name="adj1" fmla="val 8333"/>
                <a:gd name="adj2" fmla="val 50000"/>
              </a:avLst>
            </a:prstGeom>
            <a:noFill/>
            <a:ln w="12700"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227" name="Google Shape;227;p34"/>
            <p:cNvSpPr txBox="1"/>
            <p:nvPr/>
          </p:nvSpPr>
          <p:spPr>
            <a:xfrm>
              <a:off x="9141040" y="2507955"/>
              <a:ext cx="1842000" cy="379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400">
                  <a:solidFill>
                    <a:schemeClr val="dk1"/>
                  </a:solidFill>
                  <a:latin typeface="Calibri"/>
                  <a:ea typeface="Calibri"/>
                  <a:cs typeface="Calibri"/>
                  <a:sym typeface="Calibri"/>
                </a:rPr>
                <a:t>Total: 1</a:t>
              </a:r>
              <a:r>
                <a:rPr lang="zh-CN">
                  <a:solidFill>
                    <a:schemeClr val="dk1"/>
                  </a:solidFill>
                  <a:latin typeface="Calibri"/>
                  <a:ea typeface="Calibri"/>
                  <a:cs typeface="Calibri"/>
                  <a:sym typeface="Calibri"/>
                </a:rPr>
                <a:t>0</a:t>
              </a:r>
              <a:r>
                <a:rPr lang="zh-CN" sz="1400">
                  <a:solidFill>
                    <a:schemeClr val="dk1"/>
                  </a:solidFill>
                  <a:latin typeface="Calibri"/>
                  <a:ea typeface="Calibri"/>
                  <a:cs typeface="Calibri"/>
                  <a:sym typeface="Calibri"/>
                </a:rPr>
                <a:t> Buses</a:t>
              </a:r>
              <a:endParaRPr sz="1400">
                <a:solidFill>
                  <a:schemeClr val="dk1"/>
                </a:solidFill>
                <a:latin typeface="Calibri"/>
                <a:ea typeface="Calibri"/>
                <a:cs typeface="Calibri"/>
                <a:sym typeface="Calibri"/>
              </a:endParaRPr>
            </a:p>
          </p:txBody>
        </p:sp>
      </p:grpSp>
      <p:sp>
        <p:nvSpPr>
          <p:cNvPr id="228" name="Google Shape;228;p34"/>
          <p:cNvSpPr txBox="1"/>
          <p:nvPr/>
        </p:nvSpPr>
        <p:spPr>
          <a:xfrm>
            <a:off x="5656184" y="2571750"/>
            <a:ext cx="27633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400">
                <a:solidFill>
                  <a:schemeClr val="dk1"/>
                </a:solidFill>
                <a:latin typeface="Calibri"/>
                <a:ea typeface="Calibri"/>
                <a:cs typeface="Calibri"/>
                <a:sym typeface="Calibri"/>
              </a:rPr>
              <a:t>4 Transformers:</a:t>
            </a:r>
            <a:endParaRPr sz="1100"/>
          </a:p>
        </p:txBody>
      </p:sp>
      <p:graphicFrame>
        <p:nvGraphicFramePr>
          <p:cNvPr id="229" name="Google Shape;229;p34"/>
          <p:cNvGraphicFramePr/>
          <p:nvPr>
            <p:extLst>
              <p:ext uri="{D42A27DB-BD31-4B8C-83A1-F6EECF244321}">
                <p14:modId xmlns:p14="http://schemas.microsoft.com/office/powerpoint/2010/main" val="1545386444"/>
              </p:ext>
            </p:extLst>
          </p:nvPr>
        </p:nvGraphicFramePr>
        <p:xfrm>
          <a:off x="5046599" y="2883644"/>
          <a:ext cx="3606583" cy="1539080"/>
        </p:xfrm>
        <a:graphic>
          <a:graphicData uri="http://schemas.openxmlformats.org/drawingml/2006/table">
            <a:tbl>
              <a:tblPr firstRow="1" bandRow="1">
                <a:noFill/>
                <a:tableStyleId>{8FECB062-11DE-4741-9237-0A4F1B1C2C7E}</a:tableStyleId>
              </a:tblPr>
              <a:tblGrid>
                <a:gridCol w="930619">
                  <a:extLst>
                    <a:ext uri="{9D8B030D-6E8A-4147-A177-3AD203B41FA5}">
                      <a16:colId xmlns:a16="http://schemas.microsoft.com/office/drawing/2014/main" val="20000"/>
                    </a:ext>
                  </a:extLst>
                </a:gridCol>
                <a:gridCol w="1078531">
                  <a:extLst>
                    <a:ext uri="{9D8B030D-6E8A-4147-A177-3AD203B41FA5}">
                      <a16:colId xmlns:a16="http://schemas.microsoft.com/office/drawing/2014/main" val="20001"/>
                    </a:ext>
                  </a:extLst>
                </a:gridCol>
                <a:gridCol w="960225">
                  <a:extLst>
                    <a:ext uri="{9D8B030D-6E8A-4147-A177-3AD203B41FA5}">
                      <a16:colId xmlns:a16="http://schemas.microsoft.com/office/drawing/2014/main" val="20002"/>
                    </a:ext>
                  </a:extLst>
                </a:gridCol>
                <a:gridCol w="637208">
                  <a:extLst>
                    <a:ext uri="{9D8B030D-6E8A-4147-A177-3AD203B41FA5}">
                      <a16:colId xmlns:a16="http://schemas.microsoft.com/office/drawing/2014/main" val="20003"/>
                    </a:ext>
                  </a:extLst>
                </a:gridCol>
              </a:tblGrid>
              <a:tr h="283800">
                <a:tc>
                  <a:txBody>
                    <a:bodyPr/>
                    <a:lstStyle/>
                    <a:p>
                      <a:pPr marL="0" marR="0" lvl="0" indent="0" algn="ctr" rtl="0">
                        <a:spcBef>
                          <a:spcPts val="0"/>
                        </a:spcBef>
                        <a:spcAft>
                          <a:spcPts val="0"/>
                        </a:spcAft>
                        <a:buNone/>
                      </a:pPr>
                      <a:r>
                        <a:rPr lang="zh-CN" sz="1100" u="none" strike="noStrike" cap="none">
                          <a:solidFill>
                            <a:schemeClr val="dk1"/>
                          </a:solidFill>
                        </a:rPr>
                        <a:t>Transformers</a:t>
                      </a:r>
                      <a:endParaRPr sz="1100" u="none" strike="noStrike" cap="none">
                        <a:solidFill>
                          <a:schemeClr val="dk1"/>
                        </a:solidFill>
                      </a:endParaRPr>
                    </a:p>
                  </a:txBody>
                  <a:tcPr marL="68600" marR="68600" marT="34300" marB="34300">
                    <a:solidFill>
                      <a:schemeClr val="lt2"/>
                    </a:solidFill>
                  </a:tcPr>
                </a:tc>
                <a:tc>
                  <a:txBody>
                    <a:bodyPr/>
                    <a:lstStyle/>
                    <a:p>
                      <a:pPr marL="0" marR="0" lvl="0" indent="0" algn="ctr" rtl="0">
                        <a:spcBef>
                          <a:spcPts val="0"/>
                        </a:spcBef>
                        <a:spcAft>
                          <a:spcPts val="0"/>
                        </a:spcAft>
                        <a:buNone/>
                      </a:pPr>
                      <a:r>
                        <a:rPr lang="zh-CN" sz="1100" u="none" strike="noStrike" cap="none">
                          <a:solidFill>
                            <a:schemeClr val="dk1"/>
                          </a:solidFill>
                        </a:rPr>
                        <a:t>Rated Power(MVA)</a:t>
                      </a:r>
                      <a:endParaRPr sz="1100" u="none" strike="noStrike" cap="none">
                        <a:solidFill>
                          <a:schemeClr val="dk1"/>
                        </a:solidFill>
                      </a:endParaRPr>
                    </a:p>
                  </a:txBody>
                  <a:tcPr marL="68600" marR="68600" marT="34300" marB="34300">
                    <a:solidFill>
                      <a:schemeClr val="lt2"/>
                    </a:solidFill>
                  </a:tcPr>
                </a:tc>
                <a:tc>
                  <a:txBody>
                    <a:bodyPr/>
                    <a:lstStyle/>
                    <a:p>
                      <a:pPr marL="0" marR="0" lvl="0" indent="0" algn="ctr" rtl="0">
                        <a:spcBef>
                          <a:spcPts val="0"/>
                        </a:spcBef>
                        <a:spcAft>
                          <a:spcPts val="0"/>
                        </a:spcAft>
                        <a:buNone/>
                      </a:pPr>
                      <a:r>
                        <a:rPr lang="zh-CN" sz="1100" u="none" strike="noStrike" cap="none">
                          <a:solidFill>
                            <a:schemeClr val="dk1"/>
                          </a:solidFill>
                        </a:rPr>
                        <a:t>Voltage</a:t>
                      </a:r>
                      <a:r>
                        <a:rPr lang="zh-CN" sz="1100">
                          <a:solidFill>
                            <a:schemeClr val="dk1"/>
                          </a:solidFill>
                        </a:rPr>
                        <a:t> </a:t>
                      </a:r>
                      <a:r>
                        <a:rPr lang="zh-CN" sz="1100" u="none" strike="noStrike" cap="none">
                          <a:solidFill>
                            <a:schemeClr val="dk1"/>
                          </a:solidFill>
                        </a:rPr>
                        <a:t>ratio:</a:t>
                      </a:r>
                      <a:endParaRPr sz="1100">
                        <a:solidFill>
                          <a:schemeClr val="dk1"/>
                        </a:solidFill>
                      </a:endParaRPr>
                    </a:p>
                    <a:p>
                      <a:pPr marL="0" marR="0" lvl="0" indent="0" algn="ctr" rtl="0">
                        <a:spcBef>
                          <a:spcPts val="0"/>
                        </a:spcBef>
                        <a:spcAft>
                          <a:spcPts val="0"/>
                        </a:spcAft>
                        <a:buNone/>
                      </a:pPr>
                      <a:r>
                        <a:rPr lang="zh-CN" sz="1100" u="none" strike="noStrike" cap="none">
                          <a:solidFill>
                            <a:schemeClr val="dk1"/>
                          </a:solidFill>
                        </a:rPr>
                        <a:t>K=1</a:t>
                      </a:r>
                      <a:endParaRPr sz="1100" u="none" strike="noStrike" cap="none">
                        <a:solidFill>
                          <a:schemeClr val="dk1"/>
                        </a:solidFill>
                      </a:endParaRPr>
                    </a:p>
                  </a:txBody>
                  <a:tcPr marL="68600" marR="68600" marT="34300" marB="34300">
                    <a:solidFill>
                      <a:schemeClr val="lt2"/>
                    </a:solidFill>
                  </a:tcPr>
                </a:tc>
                <a:tc>
                  <a:txBody>
                    <a:bodyPr/>
                    <a:lstStyle/>
                    <a:p>
                      <a:pPr marL="0" marR="0" lvl="0" indent="0" algn="ctr" rtl="0">
                        <a:spcBef>
                          <a:spcPts val="0"/>
                        </a:spcBef>
                        <a:spcAft>
                          <a:spcPts val="0"/>
                        </a:spcAft>
                        <a:buNone/>
                      </a:pPr>
                      <a:r>
                        <a:rPr lang="zh-CN" sz="1100" u="none" strike="noStrike" cap="none">
                          <a:solidFill>
                            <a:schemeClr val="dk1"/>
                          </a:solidFill>
                        </a:rPr>
                        <a:t>Z</a:t>
                      </a:r>
                      <a:r>
                        <a:rPr lang="zh-CN" sz="700" u="none" strike="noStrike" cap="none">
                          <a:solidFill>
                            <a:schemeClr val="dk1"/>
                          </a:solidFill>
                        </a:rPr>
                        <a:t>T</a:t>
                      </a:r>
                      <a:endParaRPr sz="700" u="none" strike="noStrike" cap="none">
                        <a:solidFill>
                          <a:schemeClr val="dk1"/>
                        </a:solidFill>
                      </a:endParaRPr>
                    </a:p>
                  </a:txBody>
                  <a:tcPr marL="68600" marR="68600" marT="34300" marB="34300">
                    <a:solidFill>
                      <a:schemeClr val="lt2"/>
                    </a:solidFill>
                  </a:tcPr>
                </a:tc>
                <a:extLst>
                  <a:ext uri="{0D108BD9-81ED-4DB2-BD59-A6C34878D82A}">
                    <a16:rowId xmlns:a16="http://schemas.microsoft.com/office/drawing/2014/main" val="10000"/>
                  </a:ext>
                </a:extLst>
              </a:tr>
              <a:tr h="283800">
                <a:tc>
                  <a:txBody>
                    <a:bodyPr/>
                    <a:lstStyle/>
                    <a:p>
                      <a:pPr marL="0" marR="0" lvl="0" indent="0" algn="ctr" rtl="0">
                        <a:spcBef>
                          <a:spcPts val="0"/>
                        </a:spcBef>
                        <a:spcAft>
                          <a:spcPts val="0"/>
                        </a:spcAft>
                        <a:buNone/>
                      </a:pPr>
                      <a:r>
                        <a:rPr lang="zh-CN" sz="1400" u="none" strike="noStrike" cap="none"/>
                        <a:t>T1</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sz="1400" u="none" strike="noStrike" cap="none"/>
                        <a:t>900</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sz="1400" u="none" strike="noStrike" cap="none"/>
                        <a:t>1</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a:t>j</a:t>
                      </a:r>
                      <a:r>
                        <a:rPr lang="zh-CN" sz="1400" u="none" strike="noStrike" cap="none"/>
                        <a:t>0.15</a:t>
                      </a:r>
                      <a:endParaRPr sz="1400" u="none" strike="noStrike" cap="none"/>
                    </a:p>
                  </a:txBody>
                  <a:tcPr marL="68600" marR="68600" marT="34300" marB="34300">
                    <a:solidFill>
                      <a:schemeClr val="lt2"/>
                    </a:solidFill>
                  </a:tcPr>
                </a:tc>
                <a:extLst>
                  <a:ext uri="{0D108BD9-81ED-4DB2-BD59-A6C34878D82A}">
                    <a16:rowId xmlns:a16="http://schemas.microsoft.com/office/drawing/2014/main" val="10001"/>
                  </a:ext>
                </a:extLst>
              </a:tr>
              <a:tr h="283800">
                <a:tc>
                  <a:txBody>
                    <a:bodyPr/>
                    <a:lstStyle/>
                    <a:p>
                      <a:pPr marL="0" marR="0" lvl="0" indent="0" algn="ctr" rtl="0">
                        <a:spcBef>
                          <a:spcPts val="0"/>
                        </a:spcBef>
                        <a:spcAft>
                          <a:spcPts val="0"/>
                        </a:spcAft>
                        <a:buNone/>
                      </a:pPr>
                      <a:r>
                        <a:rPr lang="zh-CN" sz="1400" u="none" strike="noStrike" cap="none"/>
                        <a:t>T2</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sz="1400" u="none" strike="noStrike" cap="none"/>
                        <a:t>900</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sz="1400" u="none" strike="noStrike" cap="none"/>
                        <a:t>1</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a:t>j</a:t>
                      </a:r>
                      <a:r>
                        <a:rPr lang="zh-CN" sz="1400" u="none" strike="noStrike" cap="none"/>
                        <a:t>0.15</a:t>
                      </a:r>
                      <a:endParaRPr sz="1400" u="none" strike="noStrike" cap="none"/>
                    </a:p>
                  </a:txBody>
                  <a:tcPr marL="68600" marR="68600" marT="34300" marB="34300">
                    <a:solidFill>
                      <a:schemeClr val="lt2"/>
                    </a:solidFill>
                  </a:tcPr>
                </a:tc>
                <a:extLst>
                  <a:ext uri="{0D108BD9-81ED-4DB2-BD59-A6C34878D82A}">
                    <a16:rowId xmlns:a16="http://schemas.microsoft.com/office/drawing/2014/main" val="10002"/>
                  </a:ext>
                </a:extLst>
              </a:tr>
              <a:tr h="283800">
                <a:tc>
                  <a:txBody>
                    <a:bodyPr/>
                    <a:lstStyle/>
                    <a:p>
                      <a:pPr marL="0" marR="0" lvl="0" indent="0" algn="ctr" rtl="0">
                        <a:spcBef>
                          <a:spcPts val="0"/>
                        </a:spcBef>
                        <a:spcAft>
                          <a:spcPts val="0"/>
                        </a:spcAft>
                        <a:buNone/>
                      </a:pPr>
                      <a:r>
                        <a:rPr lang="zh-CN" sz="1400" u="none" strike="noStrike" cap="none"/>
                        <a:t>T3</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sz="1400" u="none" strike="noStrike" cap="none"/>
                        <a:t>900</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sz="1400" u="none" strike="noStrike" cap="none"/>
                        <a:t>1</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a:t>j</a:t>
                      </a:r>
                      <a:r>
                        <a:rPr lang="zh-CN" sz="1400" u="none" strike="noStrike" cap="none"/>
                        <a:t>0.15</a:t>
                      </a:r>
                      <a:endParaRPr sz="1400" u="none" strike="noStrike" cap="none"/>
                    </a:p>
                  </a:txBody>
                  <a:tcPr marL="68600" marR="68600" marT="34300" marB="34300">
                    <a:solidFill>
                      <a:schemeClr val="lt2"/>
                    </a:solidFill>
                  </a:tcPr>
                </a:tc>
                <a:extLst>
                  <a:ext uri="{0D108BD9-81ED-4DB2-BD59-A6C34878D82A}">
                    <a16:rowId xmlns:a16="http://schemas.microsoft.com/office/drawing/2014/main" val="10003"/>
                  </a:ext>
                </a:extLst>
              </a:tr>
              <a:tr h="283800">
                <a:tc>
                  <a:txBody>
                    <a:bodyPr/>
                    <a:lstStyle/>
                    <a:p>
                      <a:pPr marL="0" marR="0" lvl="0" indent="0" algn="ctr" rtl="0">
                        <a:spcBef>
                          <a:spcPts val="0"/>
                        </a:spcBef>
                        <a:spcAft>
                          <a:spcPts val="0"/>
                        </a:spcAft>
                        <a:buNone/>
                      </a:pPr>
                      <a:r>
                        <a:rPr lang="zh-CN" sz="1400" u="none" strike="noStrike" cap="none"/>
                        <a:t>T4</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sz="1400" u="none" strike="noStrike" cap="none"/>
                        <a:t>900</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sz="1400" u="none" strike="noStrike" cap="none"/>
                        <a:t>1</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dirty="0"/>
                        <a:t>j</a:t>
                      </a:r>
                      <a:r>
                        <a:rPr lang="zh-CN" sz="1400" u="none" strike="noStrike" cap="none" dirty="0"/>
                        <a:t>0.15</a:t>
                      </a:r>
                      <a:endParaRPr sz="1400" u="none" strike="noStrike" cap="none" dirty="0"/>
                    </a:p>
                  </a:txBody>
                  <a:tcPr marL="68600" marR="68600" marT="34300" marB="34300">
                    <a:solidFill>
                      <a:schemeClr val="lt2"/>
                    </a:solidFill>
                  </a:tcPr>
                </a:tc>
                <a:extLst>
                  <a:ext uri="{0D108BD9-81ED-4DB2-BD59-A6C34878D82A}">
                    <a16:rowId xmlns:a16="http://schemas.microsoft.com/office/drawing/2014/main" val="10004"/>
                  </a:ext>
                </a:extLst>
              </a:tr>
            </a:tbl>
          </a:graphicData>
        </a:graphic>
      </p:graphicFrame>
      <p:sp>
        <p:nvSpPr>
          <p:cNvPr id="230" name="Google Shape;230;p34"/>
          <p:cNvSpPr txBox="1"/>
          <p:nvPr/>
        </p:nvSpPr>
        <p:spPr>
          <a:xfrm>
            <a:off x="5656184" y="1364903"/>
            <a:ext cx="17712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400">
                <a:solidFill>
                  <a:schemeClr val="dk1"/>
                </a:solidFill>
                <a:latin typeface="Calibri"/>
                <a:ea typeface="Calibri"/>
                <a:cs typeface="Calibri"/>
                <a:sym typeface="Calibri"/>
              </a:rPr>
              <a:t>S</a:t>
            </a:r>
            <a:r>
              <a:rPr lang="zh-CN" sz="800">
                <a:solidFill>
                  <a:schemeClr val="dk1"/>
                </a:solidFill>
                <a:latin typeface="Calibri"/>
                <a:ea typeface="Calibri"/>
                <a:cs typeface="Calibri"/>
                <a:sym typeface="Calibri"/>
              </a:rPr>
              <a:t>base</a:t>
            </a:r>
            <a:r>
              <a:rPr lang="zh-CN" sz="1400">
                <a:solidFill>
                  <a:schemeClr val="dk1"/>
                </a:solidFill>
                <a:latin typeface="Calibri"/>
                <a:ea typeface="Calibri"/>
                <a:cs typeface="Calibri"/>
                <a:sym typeface="Calibri"/>
              </a:rPr>
              <a:t>=100MVA</a:t>
            </a:r>
            <a:endParaRPr sz="1400">
              <a:solidFill>
                <a:schemeClr val="dk1"/>
              </a:solidFill>
              <a:latin typeface="Calibri"/>
              <a:ea typeface="Calibri"/>
              <a:cs typeface="Calibri"/>
              <a:sym typeface="Calibri"/>
            </a:endParaRPr>
          </a:p>
        </p:txBody>
      </p:sp>
      <p:sp>
        <p:nvSpPr>
          <p:cNvPr id="231" name="Google Shape;231;p34"/>
          <p:cNvSpPr txBox="1"/>
          <p:nvPr/>
        </p:nvSpPr>
        <p:spPr>
          <a:xfrm>
            <a:off x="586125" y="3571325"/>
            <a:ext cx="41748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a:solidFill>
                  <a:schemeClr val="dk1"/>
                </a:solidFill>
                <a:latin typeface="Calibri"/>
                <a:ea typeface="Calibri"/>
                <a:cs typeface="Calibri"/>
                <a:sym typeface="Calibri"/>
              </a:rPr>
              <a:t>Other initial conditions remain the same: line &amp; bus info</a:t>
            </a:r>
            <a:endParaRPr sz="1400">
              <a:solidFill>
                <a:schemeClr val="dk1"/>
              </a:solidFill>
              <a:latin typeface="Calibri"/>
              <a:ea typeface="Calibri"/>
              <a:cs typeface="Calibri"/>
              <a:sym typeface="Calibri"/>
            </a:endParaRPr>
          </a:p>
        </p:txBody>
      </p:sp>
      <p:pic>
        <p:nvPicPr>
          <p:cNvPr id="7" name="图片 6" descr="图形用户界面, 应用程序&#10;&#10;描述已自动生成">
            <a:extLst>
              <a:ext uri="{FF2B5EF4-FFF2-40B4-BE49-F238E27FC236}">
                <a16:creationId xmlns:a16="http://schemas.microsoft.com/office/drawing/2014/main" id="{81C259E3-C9AA-41E5-B31D-BF2CC7E1BE8B}"/>
              </a:ext>
            </a:extLst>
          </p:cNvPr>
          <p:cNvPicPr>
            <a:picLocks noChangeAspect="1"/>
          </p:cNvPicPr>
          <p:nvPr/>
        </p:nvPicPr>
        <p:blipFill rotWithShape="1">
          <a:blip r:embed="rId4"/>
          <a:srcRect b="10929"/>
          <a:stretch/>
        </p:blipFill>
        <p:spPr>
          <a:xfrm>
            <a:off x="906721" y="1706800"/>
            <a:ext cx="743054" cy="593957"/>
          </a:xfrm>
          <a:prstGeom prst="rect">
            <a:avLst/>
          </a:prstGeom>
          <a:solidFill>
            <a:schemeClr val="lt2"/>
          </a:solid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Clr>
                <a:srgbClr val="3F3F3F"/>
              </a:buClr>
              <a:buSzPts val="3600"/>
              <a:buFont typeface="Calibri"/>
              <a:buNone/>
            </a:pPr>
            <a:r>
              <a:rPr lang="zh-CN"/>
              <a:t>One-Line Fault Result: Newton-Raphson</a:t>
            </a:r>
            <a:endParaRPr/>
          </a:p>
        </p:txBody>
      </p:sp>
      <p:sp>
        <p:nvSpPr>
          <p:cNvPr id="237" name="Google Shape;237;p35"/>
          <p:cNvSpPr txBox="1">
            <a:spLocks noGrp="1"/>
          </p:cNvSpPr>
          <p:nvPr>
            <p:ph type="body" idx="1"/>
          </p:nvPr>
        </p:nvSpPr>
        <p:spPr>
          <a:xfrm>
            <a:off x="822960" y="1384300"/>
            <a:ext cx="7543800" cy="3017520"/>
          </a:xfrm>
          <a:prstGeom prst="rect">
            <a:avLst/>
          </a:prstGeom>
          <a:noFill/>
          <a:ln>
            <a:noFill/>
          </a:ln>
        </p:spPr>
        <p:txBody>
          <a:bodyPr spcFirstLastPara="1" wrap="square" lIns="0" tIns="34275" rIns="0" bIns="34275" anchor="t" anchorCtr="0">
            <a:normAutofit/>
          </a:bodyPr>
          <a:lstStyle/>
          <a:p>
            <a:pPr marL="63500" lvl="0" indent="-95250" algn="l" rtl="0">
              <a:lnSpc>
                <a:spcPct val="90000"/>
              </a:lnSpc>
              <a:spcBef>
                <a:spcPts val="0"/>
              </a:spcBef>
              <a:spcAft>
                <a:spcPts val="0"/>
              </a:spcAft>
              <a:buSzPts val="1500"/>
              <a:buChar char=" "/>
            </a:pPr>
            <a:endParaRPr sz="1100"/>
          </a:p>
          <a:p>
            <a:pPr marL="63500" lvl="0" indent="0" algn="l" rtl="0">
              <a:lnSpc>
                <a:spcPct val="90000"/>
              </a:lnSpc>
              <a:spcBef>
                <a:spcPts val="1100"/>
              </a:spcBef>
              <a:spcAft>
                <a:spcPts val="0"/>
              </a:spcAft>
              <a:buSzPts val="1500"/>
              <a:buNone/>
            </a:pPr>
            <a:endParaRPr sz="1100"/>
          </a:p>
        </p:txBody>
      </p:sp>
      <p:graphicFrame>
        <p:nvGraphicFramePr>
          <p:cNvPr id="238" name="Google Shape;238;p35"/>
          <p:cNvGraphicFramePr/>
          <p:nvPr/>
        </p:nvGraphicFramePr>
        <p:xfrm>
          <a:off x="1584610" y="1605067"/>
          <a:ext cx="3000000" cy="3000000"/>
        </p:xfrm>
        <a:graphic>
          <a:graphicData uri="http://schemas.openxmlformats.org/drawingml/2006/table">
            <a:tbl>
              <a:tblPr firstRow="1" bandRow="1">
                <a:noFill/>
                <a:tableStyleId>{8FECB062-11DE-4741-9237-0A4F1B1C2C7E}</a:tableStyleId>
              </a:tblPr>
              <a:tblGrid>
                <a:gridCol w="824750">
                  <a:extLst>
                    <a:ext uri="{9D8B030D-6E8A-4147-A177-3AD203B41FA5}">
                      <a16:colId xmlns:a16="http://schemas.microsoft.com/office/drawing/2014/main" val="20000"/>
                    </a:ext>
                  </a:extLst>
                </a:gridCol>
                <a:gridCol w="1297275">
                  <a:extLst>
                    <a:ext uri="{9D8B030D-6E8A-4147-A177-3AD203B41FA5}">
                      <a16:colId xmlns:a16="http://schemas.microsoft.com/office/drawing/2014/main" val="20001"/>
                    </a:ext>
                  </a:extLst>
                </a:gridCol>
                <a:gridCol w="1455450">
                  <a:extLst>
                    <a:ext uri="{9D8B030D-6E8A-4147-A177-3AD203B41FA5}">
                      <a16:colId xmlns:a16="http://schemas.microsoft.com/office/drawing/2014/main" val="20002"/>
                    </a:ext>
                  </a:extLst>
                </a:gridCol>
                <a:gridCol w="2397325">
                  <a:extLst>
                    <a:ext uri="{9D8B030D-6E8A-4147-A177-3AD203B41FA5}">
                      <a16:colId xmlns:a16="http://schemas.microsoft.com/office/drawing/2014/main" val="20003"/>
                    </a:ext>
                  </a:extLst>
                </a:gridCol>
              </a:tblGrid>
              <a:tr h="226325">
                <a:tc>
                  <a:txBody>
                    <a:bodyPr/>
                    <a:lstStyle/>
                    <a:p>
                      <a:pPr marL="0" marR="0" lvl="0" indent="0" algn="ctr" rtl="0">
                        <a:spcBef>
                          <a:spcPts val="0"/>
                        </a:spcBef>
                        <a:spcAft>
                          <a:spcPts val="0"/>
                        </a:spcAft>
                        <a:buNone/>
                      </a:pPr>
                      <a:r>
                        <a:rPr lang="zh-CN" sz="1400"/>
                        <a:t>Bus</a:t>
                      </a:r>
                      <a:endParaRPr sz="1400"/>
                    </a:p>
                  </a:txBody>
                  <a:tcPr marL="68600" marR="68600" marT="34300" marB="34300"/>
                </a:tc>
                <a:tc>
                  <a:txBody>
                    <a:bodyPr/>
                    <a:lstStyle/>
                    <a:p>
                      <a:pPr marL="0" marR="0" lvl="0" indent="0" algn="ctr" rtl="0">
                        <a:spcBef>
                          <a:spcPts val="0"/>
                        </a:spcBef>
                        <a:spcAft>
                          <a:spcPts val="0"/>
                        </a:spcAft>
                        <a:buNone/>
                      </a:pPr>
                      <a:r>
                        <a:rPr lang="zh-CN" sz="1400"/>
                        <a:t>|Voltage|</a:t>
                      </a:r>
                      <a:endParaRPr sz="1400"/>
                    </a:p>
                  </a:txBody>
                  <a:tcPr marL="68600" marR="68600" marT="34300" marB="34300"/>
                </a:tc>
                <a:tc>
                  <a:txBody>
                    <a:bodyPr/>
                    <a:lstStyle/>
                    <a:p>
                      <a:pPr marL="0" marR="0" lvl="0" indent="0" algn="ctr" rtl="0">
                        <a:spcBef>
                          <a:spcPts val="0"/>
                        </a:spcBef>
                        <a:spcAft>
                          <a:spcPts val="0"/>
                        </a:spcAft>
                        <a:buNone/>
                      </a:pPr>
                      <a:r>
                        <a:rPr lang="zh-CN" sz="1400"/>
                        <a:t>Angle (Degree)</a:t>
                      </a:r>
                      <a:endParaRPr sz="1400"/>
                    </a:p>
                  </a:txBody>
                  <a:tcPr marL="68600" marR="68600" marT="34300" marB="34300"/>
                </a:tc>
                <a:tc>
                  <a:txBody>
                    <a:bodyPr/>
                    <a:lstStyle/>
                    <a:p>
                      <a:pPr marL="0" marR="0" lvl="0" indent="0" algn="ctr" rtl="0">
                        <a:spcBef>
                          <a:spcPts val="0"/>
                        </a:spcBef>
                        <a:spcAft>
                          <a:spcPts val="0"/>
                        </a:spcAft>
                        <a:buNone/>
                      </a:pPr>
                      <a:r>
                        <a:rPr lang="zh-CN" sz="1400"/>
                        <a:t>P + jQ</a:t>
                      </a:r>
                      <a:endParaRPr sz="1400"/>
                    </a:p>
                  </a:txBody>
                  <a:tcPr marL="68600" marR="68600" marT="34300" marB="34300"/>
                </a:tc>
                <a:extLst>
                  <a:ext uri="{0D108BD9-81ED-4DB2-BD59-A6C34878D82A}">
                    <a16:rowId xmlns:a16="http://schemas.microsoft.com/office/drawing/2014/main" val="10000"/>
                  </a:ext>
                </a:extLst>
              </a:tr>
              <a:tr h="216175">
                <a:tc>
                  <a:txBody>
                    <a:bodyPr/>
                    <a:lstStyle/>
                    <a:p>
                      <a:pPr marL="0" marR="0" lvl="0" indent="0" algn="ctr" rtl="0">
                        <a:spcBef>
                          <a:spcPts val="0"/>
                        </a:spcBef>
                        <a:spcAft>
                          <a:spcPts val="0"/>
                        </a:spcAft>
                        <a:buNone/>
                      </a:pPr>
                      <a:r>
                        <a:rPr lang="zh-CN" sz="1200"/>
                        <a:t>1</a:t>
                      </a:r>
                      <a:endParaRPr sz="1200"/>
                    </a:p>
                  </a:txBody>
                  <a:tcPr marL="68600" marR="68600" marT="34300" marB="34300"/>
                </a:tc>
                <a:tc>
                  <a:txBody>
                    <a:bodyPr/>
                    <a:lstStyle/>
                    <a:p>
                      <a:pPr marL="0" marR="0" lvl="0" indent="0" algn="ctr" rtl="0">
                        <a:spcBef>
                          <a:spcPts val="0"/>
                        </a:spcBef>
                        <a:spcAft>
                          <a:spcPts val="0"/>
                        </a:spcAft>
                        <a:buNone/>
                      </a:pPr>
                      <a:r>
                        <a:rPr lang="zh-CN" sz="1200"/>
                        <a:t>1.03</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37.135541</a:t>
                      </a:r>
                      <a:endParaRPr sz="900"/>
                    </a:p>
                  </a:txBody>
                  <a:tcPr marL="68600" marR="68600" marT="34300" marB="34300"/>
                </a:tc>
                <a:tc>
                  <a:txBody>
                    <a:bodyPr/>
                    <a:lstStyle/>
                    <a:p>
                      <a:pPr marL="0" marR="0" lvl="0" indent="0" algn="ctr" rtl="0">
                        <a:spcBef>
                          <a:spcPts val="0"/>
                        </a:spcBef>
                        <a:spcAft>
                          <a:spcPts val="0"/>
                        </a:spcAft>
                        <a:buNone/>
                      </a:pPr>
                      <a:r>
                        <a:rPr lang="zh-CN" sz="1200"/>
                        <a:t>7 + j2.419799</a:t>
                      </a:r>
                      <a:endParaRPr sz="1200"/>
                    </a:p>
                  </a:txBody>
                  <a:tcPr marL="68600" marR="68600" marT="34300" marB="34300"/>
                </a:tc>
                <a:extLst>
                  <a:ext uri="{0D108BD9-81ED-4DB2-BD59-A6C34878D82A}">
                    <a16:rowId xmlns:a16="http://schemas.microsoft.com/office/drawing/2014/main" val="10001"/>
                  </a:ext>
                </a:extLst>
              </a:tr>
              <a:tr h="216175">
                <a:tc>
                  <a:txBody>
                    <a:bodyPr/>
                    <a:lstStyle/>
                    <a:p>
                      <a:pPr marL="0" marR="0" lvl="0" indent="0" algn="ctr" rtl="0">
                        <a:spcBef>
                          <a:spcPts val="0"/>
                        </a:spcBef>
                        <a:spcAft>
                          <a:spcPts val="0"/>
                        </a:spcAft>
                        <a:buNone/>
                      </a:pPr>
                      <a:r>
                        <a:rPr lang="zh-CN" sz="1200"/>
                        <a:t>2</a:t>
                      </a:r>
                      <a:endParaRPr sz="1200"/>
                    </a:p>
                  </a:txBody>
                  <a:tcPr marL="68600" marR="68600" marT="34300" marB="34300"/>
                </a:tc>
                <a:tc>
                  <a:txBody>
                    <a:bodyPr/>
                    <a:lstStyle/>
                    <a:p>
                      <a:pPr marL="0" marR="0" lvl="0" indent="0" algn="ctr" rtl="0">
                        <a:spcBef>
                          <a:spcPts val="0"/>
                        </a:spcBef>
                        <a:spcAft>
                          <a:spcPts val="0"/>
                        </a:spcAft>
                        <a:buNone/>
                      </a:pPr>
                      <a:r>
                        <a:rPr lang="zh-CN" sz="1200"/>
                        <a:t>1.01</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37.265257</a:t>
                      </a:r>
                      <a:endParaRPr sz="900"/>
                    </a:p>
                  </a:txBody>
                  <a:tcPr marL="68600" marR="68600" marT="34300" marB="34300"/>
                </a:tc>
                <a:tc>
                  <a:txBody>
                    <a:bodyPr/>
                    <a:lstStyle/>
                    <a:p>
                      <a:pPr marL="0" marR="0" lvl="0" indent="0" algn="ctr" rtl="0">
                        <a:spcBef>
                          <a:spcPts val="0"/>
                        </a:spcBef>
                        <a:spcAft>
                          <a:spcPts val="0"/>
                        </a:spcAft>
                        <a:buNone/>
                      </a:pPr>
                      <a:r>
                        <a:rPr lang="zh-CN" sz="1200"/>
                        <a:t>7 + j1.176506</a:t>
                      </a:r>
                      <a:endParaRPr sz="1200"/>
                    </a:p>
                  </a:txBody>
                  <a:tcPr marL="68600" marR="68600" marT="34300" marB="34300"/>
                </a:tc>
                <a:extLst>
                  <a:ext uri="{0D108BD9-81ED-4DB2-BD59-A6C34878D82A}">
                    <a16:rowId xmlns:a16="http://schemas.microsoft.com/office/drawing/2014/main" val="10002"/>
                  </a:ext>
                </a:extLst>
              </a:tr>
              <a:tr h="216175">
                <a:tc>
                  <a:txBody>
                    <a:bodyPr/>
                    <a:lstStyle/>
                    <a:p>
                      <a:pPr marL="0" marR="0" lvl="0" indent="0" algn="ctr" rtl="0">
                        <a:spcBef>
                          <a:spcPts val="0"/>
                        </a:spcBef>
                        <a:spcAft>
                          <a:spcPts val="0"/>
                        </a:spcAft>
                        <a:buNone/>
                      </a:pPr>
                      <a:r>
                        <a:rPr lang="zh-CN" sz="1200"/>
                        <a:t>3</a:t>
                      </a:r>
                      <a:endParaRPr sz="1200"/>
                    </a:p>
                  </a:txBody>
                  <a:tcPr marL="68600" marR="68600" marT="34300" marB="34300"/>
                </a:tc>
                <a:tc>
                  <a:txBody>
                    <a:bodyPr/>
                    <a:lstStyle/>
                    <a:p>
                      <a:pPr marL="0" marR="0" lvl="0" indent="0" algn="ctr" rtl="0">
                        <a:spcBef>
                          <a:spcPts val="0"/>
                        </a:spcBef>
                        <a:spcAft>
                          <a:spcPts val="0"/>
                        </a:spcAft>
                        <a:buNone/>
                      </a:pPr>
                      <a:r>
                        <a:rPr lang="zh-CN" sz="1200"/>
                        <a:t>1.03</a:t>
                      </a:r>
                      <a:endParaRPr sz="1200"/>
                    </a:p>
                  </a:txBody>
                  <a:tcPr marL="68600" marR="68600" marT="34300" marB="34300"/>
                </a:tc>
                <a:tc>
                  <a:txBody>
                    <a:bodyPr/>
                    <a:lstStyle/>
                    <a:p>
                      <a:pPr marL="0" marR="0" lvl="0" indent="0" algn="ctr" rtl="0">
                        <a:spcBef>
                          <a:spcPts val="0"/>
                        </a:spcBef>
                        <a:spcAft>
                          <a:spcPts val="0"/>
                        </a:spcAft>
                        <a:buNone/>
                      </a:pPr>
                      <a:r>
                        <a:rPr lang="zh-CN" sz="1200"/>
                        <a:t>0</a:t>
                      </a:r>
                      <a:endParaRPr sz="1200"/>
                    </a:p>
                  </a:txBody>
                  <a:tcPr marL="68600" marR="68600" marT="34300" marB="34300"/>
                </a:tc>
                <a:tc>
                  <a:txBody>
                    <a:bodyPr/>
                    <a:lstStyle/>
                    <a:p>
                      <a:pPr marL="0" marR="0" lvl="0" indent="0" algn="ctr" rtl="0">
                        <a:spcBef>
                          <a:spcPts val="0"/>
                        </a:spcBef>
                        <a:spcAft>
                          <a:spcPts val="0"/>
                        </a:spcAft>
                        <a:buNone/>
                      </a:pPr>
                      <a:r>
                        <a:rPr lang="zh-CN" sz="1200"/>
                        <a:t>7.073890 + j1.498509</a:t>
                      </a:r>
                      <a:endParaRPr sz="1200"/>
                    </a:p>
                  </a:txBody>
                  <a:tcPr marL="68600" marR="68600" marT="34300" marB="34300"/>
                </a:tc>
                <a:extLst>
                  <a:ext uri="{0D108BD9-81ED-4DB2-BD59-A6C34878D82A}">
                    <a16:rowId xmlns:a16="http://schemas.microsoft.com/office/drawing/2014/main" val="10003"/>
                  </a:ext>
                </a:extLst>
              </a:tr>
              <a:tr h="216175">
                <a:tc>
                  <a:txBody>
                    <a:bodyPr/>
                    <a:lstStyle/>
                    <a:p>
                      <a:pPr marL="0" marR="0" lvl="0" indent="0" algn="ctr" rtl="0">
                        <a:spcBef>
                          <a:spcPts val="0"/>
                        </a:spcBef>
                        <a:spcAft>
                          <a:spcPts val="0"/>
                        </a:spcAft>
                        <a:buNone/>
                      </a:pPr>
                      <a:r>
                        <a:rPr lang="zh-CN" sz="1200"/>
                        <a:t>4</a:t>
                      </a:r>
                      <a:endParaRPr sz="1200"/>
                    </a:p>
                  </a:txBody>
                  <a:tcPr marL="68600" marR="68600" marT="34300" marB="34300"/>
                </a:tc>
                <a:tc>
                  <a:txBody>
                    <a:bodyPr/>
                    <a:lstStyle/>
                    <a:p>
                      <a:pPr marL="0" marR="0" lvl="0" indent="0" algn="ctr" rtl="0">
                        <a:spcBef>
                          <a:spcPts val="0"/>
                        </a:spcBef>
                        <a:spcAft>
                          <a:spcPts val="0"/>
                        </a:spcAft>
                        <a:buNone/>
                      </a:pPr>
                      <a:r>
                        <a:rPr lang="zh-CN" sz="1200"/>
                        <a:t>1.01</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-9.845945</a:t>
                      </a:r>
                      <a:endParaRPr sz="900"/>
                    </a:p>
                  </a:txBody>
                  <a:tcPr marL="68600" marR="68600" marT="34300" marB="34300"/>
                </a:tc>
                <a:tc>
                  <a:txBody>
                    <a:bodyPr/>
                    <a:lstStyle/>
                    <a:p>
                      <a:pPr marL="0" marR="0" lvl="0" indent="0" algn="ctr" rtl="0">
                        <a:spcBef>
                          <a:spcPts val="0"/>
                        </a:spcBef>
                        <a:spcAft>
                          <a:spcPts val="0"/>
                        </a:spcAft>
                        <a:buNone/>
                      </a:pPr>
                      <a:r>
                        <a:rPr lang="zh-CN" sz="1200"/>
                        <a:t>7 + j1.457941</a:t>
                      </a:r>
                      <a:endParaRPr sz="1200"/>
                    </a:p>
                  </a:txBody>
                  <a:tcPr marL="68600" marR="68600" marT="34300" marB="34300"/>
                </a:tc>
                <a:extLst>
                  <a:ext uri="{0D108BD9-81ED-4DB2-BD59-A6C34878D82A}">
                    <a16:rowId xmlns:a16="http://schemas.microsoft.com/office/drawing/2014/main" val="10004"/>
                  </a:ext>
                </a:extLst>
              </a:tr>
              <a:tr h="216175">
                <a:tc>
                  <a:txBody>
                    <a:bodyPr/>
                    <a:lstStyle/>
                    <a:p>
                      <a:pPr marL="0" marR="0" lvl="0" indent="0" algn="ctr" rtl="0">
                        <a:spcBef>
                          <a:spcPts val="0"/>
                        </a:spcBef>
                        <a:spcAft>
                          <a:spcPts val="0"/>
                        </a:spcAft>
                        <a:buNone/>
                      </a:pPr>
                      <a:r>
                        <a:rPr lang="zh-CN" sz="1200"/>
                        <a:t>6</a:t>
                      </a:r>
                      <a:endParaRPr sz="1200"/>
                    </a:p>
                  </a:txBody>
                  <a:tcPr marL="68600" marR="68600" marT="34300" marB="34300"/>
                </a:tc>
                <a:tc>
                  <a:txBody>
                    <a:bodyPr/>
                    <a:lstStyle/>
                    <a:p>
                      <a:pPr marL="0" marR="0" lvl="0" indent="0" algn="ctr" rtl="0">
                        <a:spcBef>
                          <a:spcPts val="0"/>
                        </a:spcBef>
                        <a:spcAft>
                          <a:spcPts val="0"/>
                        </a:spcAft>
                        <a:buNone/>
                      </a:pPr>
                      <a:r>
                        <a:rPr lang="zh-CN" sz="1200"/>
                        <a:t>0.997298</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30.614072</a:t>
                      </a:r>
                      <a:endParaRPr sz="900"/>
                    </a:p>
                  </a:txBody>
                  <a:tcPr marL="68600" marR="68600" marT="34300" marB="34300"/>
                </a:tc>
                <a:tc>
                  <a:txBody>
                    <a:bodyPr/>
                    <a:lstStyle/>
                    <a:p>
                      <a:pPr marL="0" marR="0" lvl="0" indent="0" algn="ctr" rtl="0">
                        <a:spcBef>
                          <a:spcPts val="0"/>
                        </a:spcBef>
                        <a:spcAft>
                          <a:spcPts val="0"/>
                        </a:spcAft>
                        <a:buNone/>
                      </a:pPr>
                      <a:r>
                        <a:rPr lang="zh-CN" sz="1200"/>
                        <a:t>0</a:t>
                      </a:r>
                      <a:endParaRPr sz="1200"/>
                    </a:p>
                  </a:txBody>
                  <a:tcPr marL="68600" marR="68600" marT="34300" marB="34300"/>
                </a:tc>
                <a:extLst>
                  <a:ext uri="{0D108BD9-81ED-4DB2-BD59-A6C34878D82A}">
                    <a16:rowId xmlns:a16="http://schemas.microsoft.com/office/drawing/2014/main" val="10005"/>
                  </a:ext>
                </a:extLst>
              </a:tr>
              <a:tr h="216175">
                <a:tc>
                  <a:txBody>
                    <a:bodyPr/>
                    <a:lstStyle/>
                    <a:p>
                      <a:pPr marL="0" marR="0" lvl="0" indent="0" algn="ctr" rtl="0">
                        <a:spcBef>
                          <a:spcPts val="0"/>
                        </a:spcBef>
                        <a:spcAft>
                          <a:spcPts val="0"/>
                        </a:spcAft>
                        <a:buNone/>
                      </a:pPr>
                      <a:r>
                        <a:rPr lang="zh-CN" sz="1200"/>
                        <a:t>7</a:t>
                      </a:r>
                      <a:endParaRPr sz="1200"/>
                    </a:p>
                  </a:txBody>
                  <a:tcPr marL="68600" marR="68600" marT="34300" marB="34300"/>
                </a:tc>
                <a:tc>
                  <a:txBody>
                    <a:bodyPr/>
                    <a:lstStyle/>
                    <a:p>
                      <a:pPr marL="0" marR="0" lvl="0" indent="0" algn="ctr" rtl="0">
                        <a:spcBef>
                          <a:spcPts val="0"/>
                        </a:spcBef>
                        <a:spcAft>
                          <a:spcPts val="0"/>
                        </a:spcAft>
                        <a:buNone/>
                      </a:pPr>
                      <a:r>
                        <a:rPr lang="zh-CN" sz="1200"/>
                        <a:t>0.973899</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22.440945</a:t>
                      </a:r>
                      <a:endParaRPr sz="900"/>
                    </a:p>
                  </a:txBody>
                  <a:tcPr marL="68600" marR="68600" marT="34300" marB="34300"/>
                </a:tc>
                <a:tc>
                  <a:txBody>
                    <a:bodyPr/>
                    <a:lstStyle/>
                    <a:p>
                      <a:pPr marL="0" marR="0" lvl="0" indent="0" algn="ctr" rtl="0">
                        <a:spcBef>
                          <a:spcPts val="0"/>
                        </a:spcBef>
                        <a:spcAft>
                          <a:spcPts val="0"/>
                        </a:spcAft>
                        <a:buNone/>
                      </a:pPr>
                      <a:r>
                        <a:rPr lang="zh-CN" sz="1200"/>
                        <a:t>-9.67 - j1</a:t>
                      </a:r>
                      <a:endParaRPr sz="1200"/>
                    </a:p>
                  </a:txBody>
                  <a:tcPr marL="68600" marR="68600" marT="34300" marB="34300"/>
                </a:tc>
                <a:extLst>
                  <a:ext uri="{0D108BD9-81ED-4DB2-BD59-A6C34878D82A}">
                    <a16:rowId xmlns:a16="http://schemas.microsoft.com/office/drawing/2014/main" val="10006"/>
                  </a:ext>
                </a:extLst>
              </a:tr>
              <a:tr h="216175">
                <a:tc>
                  <a:txBody>
                    <a:bodyPr/>
                    <a:lstStyle/>
                    <a:p>
                      <a:pPr marL="0" marR="0" lvl="0" indent="0" algn="ctr" rtl="0">
                        <a:spcBef>
                          <a:spcPts val="0"/>
                        </a:spcBef>
                        <a:spcAft>
                          <a:spcPts val="0"/>
                        </a:spcAft>
                        <a:buNone/>
                      </a:pPr>
                      <a:r>
                        <a:rPr lang="zh-CN" sz="1200"/>
                        <a:t>8</a:t>
                      </a:r>
                      <a:endParaRPr sz="1200"/>
                    </a:p>
                  </a:txBody>
                  <a:tcPr marL="68600" marR="68600" marT="34300" marB="34300"/>
                </a:tc>
                <a:tc>
                  <a:txBody>
                    <a:bodyPr/>
                    <a:lstStyle/>
                    <a:p>
                      <a:pPr marL="0" marR="0" lvl="0" indent="0" algn="ctr" rtl="0">
                        <a:spcBef>
                          <a:spcPts val="0"/>
                        </a:spcBef>
                        <a:spcAft>
                          <a:spcPts val="0"/>
                        </a:spcAft>
                        <a:buNone/>
                      </a:pPr>
                      <a:r>
                        <a:rPr lang="zh-CN" sz="1200"/>
                        <a:t>0.932464</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-6.768899</a:t>
                      </a:r>
                      <a:endParaRPr sz="1200"/>
                    </a:p>
                  </a:txBody>
                  <a:tcPr marL="68600" marR="68600" marT="34300" marB="34300"/>
                </a:tc>
                <a:tc>
                  <a:txBody>
                    <a:bodyPr/>
                    <a:lstStyle/>
                    <a:p>
                      <a:pPr marL="0" marR="0" lvl="0" indent="0" algn="ctr" rtl="0">
                        <a:spcBef>
                          <a:spcPts val="0"/>
                        </a:spcBef>
                        <a:spcAft>
                          <a:spcPts val="0"/>
                        </a:spcAft>
                        <a:buNone/>
                      </a:pPr>
                      <a:r>
                        <a:rPr lang="zh-CN" sz="1200"/>
                        <a:t>0</a:t>
                      </a:r>
                      <a:endParaRPr sz="1200"/>
                    </a:p>
                  </a:txBody>
                  <a:tcPr marL="68600" marR="68600" marT="34300" marB="34300"/>
                </a:tc>
                <a:extLst>
                  <a:ext uri="{0D108BD9-81ED-4DB2-BD59-A6C34878D82A}">
                    <a16:rowId xmlns:a16="http://schemas.microsoft.com/office/drawing/2014/main" val="10007"/>
                  </a:ext>
                </a:extLst>
              </a:tr>
              <a:tr h="216175">
                <a:tc>
                  <a:txBody>
                    <a:bodyPr/>
                    <a:lstStyle/>
                    <a:p>
                      <a:pPr marL="0" marR="0" lvl="0" indent="0" algn="ctr" rtl="0">
                        <a:spcBef>
                          <a:spcPts val="0"/>
                        </a:spcBef>
                        <a:spcAft>
                          <a:spcPts val="0"/>
                        </a:spcAft>
                        <a:buNone/>
                      </a:pPr>
                      <a:r>
                        <a:rPr lang="zh-CN" sz="1200"/>
                        <a:t>9</a:t>
                      </a:r>
                      <a:endParaRPr sz="1200"/>
                    </a:p>
                  </a:txBody>
                  <a:tcPr marL="68600" marR="68600" marT="34300" marB="34300"/>
                </a:tc>
                <a:tc>
                  <a:txBody>
                    <a:bodyPr/>
                    <a:lstStyle/>
                    <a:p>
                      <a:pPr marL="0" marR="0" lvl="0" indent="0" algn="ctr" rtl="0">
                        <a:spcBef>
                          <a:spcPts val="0"/>
                        </a:spcBef>
                        <a:spcAft>
                          <a:spcPts val="0"/>
                        </a:spcAft>
                        <a:buNone/>
                      </a:pPr>
                      <a:r>
                        <a:rPr lang="zh-CN" sz="1200"/>
                        <a:t>0.987512</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-20.604789</a:t>
                      </a:r>
                      <a:endParaRPr sz="1200"/>
                    </a:p>
                  </a:txBody>
                  <a:tcPr marL="68600" marR="68600" marT="34300" marB="34300"/>
                </a:tc>
                <a:tc>
                  <a:txBody>
                    <a:bodyPr/>
                    <a:lstStyle/>
                    <a:p>
                      <a:pPr marL="0" marR="0" lvl="0" indent="0" algn="ctr" rtl="0">
                        <a:spcBef>
                          <a:spcPts val="0"/>
                        </a:spcBef>
                        <a:spcAft>
                          <a:spcPts val="0"/>
                        </a:spcAft>
                        <a:buNone/>
                      </a:pPr>
                      <a:r>
                        <a:rPr lang="zh-CN" sz="1200"/>
                        <a:t>-17.67 - j1</a:t>
                      </a:r>
                      <a:endParaRPr sz="1200"/>
                    </a:p>
                  </a:txBody>
                  <a:tcPr marL="68600" marR="68600" marT="34300" marB="34300"/>
                </a:tc>
                <a:extLst>
                  <a:ext uri="{0D108BD9-81ED-4DB2-BD59-A6C34878D82A}">
                    <a16:rowId xmlns:a16="http://schemas.microsoft.com/office/drawing/2014/main" val="10008"/>
                  </a:ext>
                </a:extLst>
              </a:tr>
              <a:tr h="216175">
                <a:tc>
                  <a:txBody>
                    <a:bodyPr/>
                    <a:lstStyle/>
                    <a:p>
                      <a:pPr marL="0" marR="0" lvl="0" indent="0" algn="ctr" rtl="0">
                        <a:spcBef>
                          <a:spcPts val="0"/>
                        </a:spcBef>
                        <a:spcAft>
                          <a:spcPts val="0"/>
                        </a:spcAft>
                        <a:buNone/>
                      </a:pPr>
                      <a:r>
                        <a:rPr lang="zh-CN" sz="1200"/>
                        <a:t>10</a:t>
                      </a:r>
                      <a:endParaRPr sz="1200"/>
                    </a:p>
                  </a:txBody>
                  <a:tcPr marL="68600" marR="68600" marT="34300" marB="34300"/>
                </a:tc>
                <a:tc>
                  <a:txBody>
                    <a:bodyPr/>
                    <a:lstStyle/>
                    <a:p>
                      <a:pPr marL="0" marR="0" lvl="0" indent="0" algn="ctr" rtl="0">
                        <a:spcBef>
                          <a:spcPts val="0"/>
                        </a:spcBef>
                        <a:spcAft>
                          <a:spcPts val="0"/>
                        </a:spcAft>
                        <a:buNone/>
                      </a:pPr>
                      <a:r>
                        <a:rPr lang="zh-CN" sz="1200"/>
                        <a:t>0.992685</a:t>
                      </a:r>
                      <a:endParaRPr sz="1200"/>
                    </a:p>
                  </a:txBody>
                  <a:tcPr marL="68600" marR="68600" marT="34300" marB="34300"/>
                </a:tc>
                <a:tc>
                  <a:txBody>
                    <a:bodyPr/>
                    <a:lstStyle/>
                    <a:p>
                      <a:pPr marL="0" marR="0" lvl="0" indent="0" algn="ctr" rtl="0">
                        <a:spcBef>
                          <a:spcPts val="0"/>
                        </a:spcBef>
                        <a:spcAft>
                          <a:spcPts val="0"/>
                        </a:spcAft>
                        <a:buNone/>
                      </a:pPr>
                      <a:r>
                        <a:rPr lang="zh-CN" sz="1200"/>
                        <a:t>-16.528177</a:t>
                      </a:r>
                      <a:endParaRPr sz="1200"/>
                    </a:p>
                  </a:txBody>
                  <a:tcPr marL="68600" marR="68600" marT="34300" marB="34300"/>
                </a:tc>
                <a:tc>
                  <a:txBody>
                    <a:bodyPr/>
                    <a:lstStyle/>
                    <a:p>
                      <a:pPr marL="0" marR="0" lvl="0" indent="0" algn="ctr" rtl="0">
                        <a:spcBef>
                          <a:spcPts val="0"/>
                        </a:spcBef>
                        <a:spcAft>
                          <a:spcPts val="0"/>
                        </a:spcAft>
                        <a:buNone/>
                      </a:pPr>
                      <a:r>
                        <a:rPr lang="zh-CN" sz="1200"/>
                        <a:t>0</a:t>
                      </a:r>
                      <a:endParaRPr sz="1200"/>
                    </a:p>
                  </a:txBody>
                  <a:tcPr marL="68600" marR="68600" marT="34300" marB="34300"/>
                </a:tc>
                <a:extLst>
                  <a:ext uri="{0D108BD9-81ED-4DB2-BD59-A6C34878D82A}">
                    <a16:rowId xmlns:a16="http://schemas.microsoft.com/office/drawing/2014/main" val="10009"/>
                  </a:ext>
                </a:extLst>
              </a:tr>
              <a:tr h="216175">
                <a:tc>
                  <a:txBody>
                    <a:bodyPr/>
                    <a:lstStyle/>
                    <a:p>
                      <a:pPr marL="0" marR="0" lvl="0" indent="0" algn="ctr" rtl="0">
                        <a:spcBef>
                          <a:spcPts val="0"/>
                        </a:spcBef>
                        <a:spcAft>
                          <a:spcPts val="0"/>
                        </a:spcAft>
                        <a:buNone/>
                      </a:pPr>
                      <a:r>
                        <a:rPr lang="zh-CN" sz="1200"/>
                        <a:t>11</a:t>
                      </a:r>
                      <a:endParaRPr sz="1200"/>
                    </a:p>
                  </a:txBody>
                  <a:tcPr marL="68600" marR="68600" marT="34300" marB="34300"/>
                </a:tc>
                <a:tc>
                  <a:txBody>
                    <a:bodyPr/>
                    <a:lstStyle/>
                    <a:p>
                      <a:pPr marL="0" marR="0" lvl="0" indent="0" algn="ctr" rtl="0">
                        <a:spcBef>
                          <a:spcPts val="0"/>
                        </a:spcBef>
                        <a:spcAft>
                          <a:spcPts val="0"/>
                        </a:spcAft>
                        <a:buNone/>
                      </a:pPr>
                      <a:r>
                        <a:rPr lang="zh-CN" sz="1200"/>
                        <a:t>1.012245</a:t>
                      </a:r>
                      <a:endParaRPr sz="1200"/>
                    </a:p>
                  </a:txBody>
                  <a:tcPr marL="68600" marR="68600" marT="34300" marB="34300"/>
                </a:tc>
                <a:tc>
                  <a:txBody>
                    <a:bodyPr/>
                    <a:lstStyle/>
                    <a:p>
                      <a:pPr marL="0" marR="0" lvl="0" indent="0" algn="ctr" rtl="0">
                        <a:spcBef>
                          <a:spcPts val="0"/>
                        </a:spcBef>
                        <a:spcAft>
                          <a:spcPts val="0"/>
                        </a:spcAft>
                        <a:buNone/>
                      </a:pPr>
                      <a:r>
                        <a:rPr lang="zh-CN" sz="1200"/>
                        <a:t>-6.492871</a:t>
                      </a:r>
                      <a:endParaRPr sz="1200"/>
                    </a:p>
                  </a:txBody>
                  <a:tcPr marL="68600" marR="68600" marT="34300" marB="34300"/>
                </a:tc>
                <a:tc>
                  <a:txBody>
                    <a:bodyPr/>
                    <a:lstStyle/>
                    <a:p>
                      <a:pPr marL="0" marR="0" lvl="0" indent="0" algn="ctr" rtl="0">
                        <a:spcBef>
                          <a:spcPts val="0"/>
                        </a:spcBef>
                        <a:spcAft>
                          <a:spcPts val="0"/>
                        </a:spcAft>
                        <a:buNone/>
                      </a:pPr>
                      <a:r>
                        <a:rPr lang="zh-CN" sz="1200"/>
                        <a:t>0</a:t>
                      </a:r>
                      <a:endParaRPr sz="1200"/>
                    </a:p>
                  </a:txBody>
                  <a:tcPr marL="68600" marR="68600" marT="34300" marB="34300"/>
                </a:tc>
                <a:extLst>
                  <a:ext uri="{0D108BD9-81ED-4DB2-BD59-A6C34878D82A}">
                    <a16:rowId xmlns:a16="http://schemas.microsoft.com/office/drawing/2014/main" val="1001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Clr>
                <a:srgbClr val="3F3F3F"/>
              </a:buClr>
              <a:buSzPts val="3600"/>
              <a:buFont typeface="Calibri"/>
              <a:buNone/>
            </a:pPr>
            <a:r>
              <a:rPr lang="zh-CN"/>
              <a:t>One-Line Fault Result: Current</a:t>
            </a:r>
            <a:endParaRPr/>
          </a:p>
        </p:txBody>
      </p:sp>
      <p:graphicFrame>
        <p:nvGraphicFramePr>
          <p:cNvPr id="244" name="Google Shape;244;p36"/>
          <p:cNvGraphicFramePr/>
          <p:nvPr/>
        </p:nvGraphicFramePr>
        <p:xfrm>
          <a:off x="1982200" y="1390276"/>
          <a:ext cx="3000000" cy="3000000"/>
        </p:xfrm>
        <a:graphic>
          <a:graphicData uri="http://schemas.openxmlformats.org/drawingml/2006/table">
            <a:tbl>
              <a:tblPr firstRow="1" bandRow="1">
                <a:noFill/>
                <a:tableStyleId>{8FECB062-11DE-4741-9237-0A4F1B1C2C7E}</a:tableStyleId>
              </a:tblPr>
              <a:tblGrid>
                <a:gridCol w="869950">
                  <a:extLst>
                    <a:ext uri="{9D8B030D-6E8A-4147-A177-3AD203B41FA5}">
                      <a16:colId xmlns:a16="http://schemas.microsoft.com/office/drawing/2014/main" val="20000"/>
                    </a:ext>
                  </a:extLst>
                </a:gridCol>
                <a:gridCol w="872625">
                  <a:extLst>
                    <a:ext uri="{9D8B030D-6E8A-4147-A177-3AD203B41FA5}">
                      <a16:colId xmlns:a16="http://schemas.microsoft.com/office/drawing/2014/main" val="20001"/>
                    </a:ext>
                  </a:extLst>
                </a:gridCol>
                <a:gridCol w="1702450">
                  <a:extLst>
                    <a:ext uri="{9D8B030D-6E8A-4147-A177-3AD203B41FA5}">
                      <a16:colId xmlns:a16="http://schemas.microsoft.com/office/drawing/2014/main" val="20002"/>
                    </a:ext>
                  </a:extLst>
                </a:gridCol>
                <a:gridCol w="1734575">
                  <a:extLst>
                    <a:ext uri="{9D8B030D-6E8A-4147-A177-3AD203B41FA5}">
                      <a16:colId xmlns:a16="http://schemas.microsoft.com/office/drawing/2014/main" val="20003"/>
                    </a:ext>
                  </a:extLst>
                </a:gridCol>
              </a:tblGrid>
              <a:tr h="277850">
                <a:tc>
                  <a:txBody>
                    <a:bodyPr/>
                    <a:lstStyle/>
                    <a:p>
                      <a:pPr marL="0" marR="0" lvl="0" indent="0" algn="ctr" rtl="0">
                        <a:spcBef>
                          <a:spcPts val="0"/>
                        </a:spcBef>
                        <a:spcAft>
                          <a:spcPts val="0"/>
                        </a:spcAft>
                        <a:buNone/>
                      </a:pPr>
                      <a:r>
                        <a:rPr lang="zh-CN" sz="1400"/>
                        <a:t>Bus I</a:t>
                      </a:r>
                      <a:endParaRPr sz="1400"/>
                    </a:p>
                  </a:txBody>
                  <a:tcPr marL="68600" marR="68600" marT="34300" marB="34300"/>
                </a:tc>
                <a:tc>
                  <a:txBody>
                    <a:bodyPr/>
                    <a:lstStyle/>
                    <a:p>
                      <a:pPr marL="0" marR="0" lvl="0" indent="0" algn="ctr" rtl="0">
                        <a:spcBef>
                          <a:spcPts val="0"/>
                        </a:spcBef>
                        <a:spcAft>
                          <a:spcPts val="0"/>
                        </a:spcAft>
                        <a:buNone/>
                      </a:pPr>
                      <a:r>
                        <a:rPr lang="zh-CN" sz="1400"/>
                        <a:t>Bus J</a:t>
                      </a:r>
                      <a:endParaRPr sz="1400"/>
                    </a:p>
                  </a:txBody>
                  <a:tcPr marL="68600" marR="68600" marT="34300" marB="34300"/>
                </a:tc>
                <a:tc>
                  <a:txBody>
                    <a:bodyPr/>
                    <a:lstStyle/>
                    <a:p>
                      <a:pPr marL="0" marR="0" lvl="0" indent="0" algn="ctr" rtl="0">
                        <a:spcBef>
                          <a:spcPts val="0"/>
                        </a:spcBef>
                        <a:spcAft>
                          <a:spcPts val="0"/>
                        </a:spcAft>
                        <a:buNone/>
                      </a:pPr>
                      <a:r>
                        <a:rPr lang="zh-CN"/>
                        <a:t>Current</a:t>
                      </a:r>
                      <a:r>
                        <a:rPr lang="zh-CN" sz="1400"/>
                        <a:t> (From I to J)</a:t>
                      </a:r>
                      <a:endParaRPr sz="1400"/>
                    </a:p>
                  </a:txBody>
                  <a:tcPr marL="68600" marR="68600" marT="34300" marB="34300"/>
                </a:tc>
                <a:tc>
                  <a:txBody>
                    <a:bodyPr/>
                    <a:lstStyle/>
                    <a:p>
                      <a:pPr marL="0" marR="0" lvl="0" indent="0" algn="ctr" rtl="0">
                        <a:spcBef>
                          <a:spcPts val="0"/>
                        </a:spcBef>
                        <a:spcAft>
                          <a:spcPts val="0"/>
                        </a:spcAft>
                        <a:buNone/>
                      </a:pPr>
                      <a:r>
                        <a:rPr lang="zh-CN"/>
                        <a:t>Current</a:t>
                      </a:r>
                      <a:r>
                        <a:rPr lang="zh-CN" sz="1400"/>
                        <a:t> (From J to I)</a:t>
                      </a:r>
                      <a:endParaRPr sz="1400"/>
                    </a:p>
                  </a:txBody>
                  <a:tcPr marL="68600" marR="68600" marT="34300" marB="34300"/>
                </a:tc>
                <a:extLst>
                  <a:ext uri="{0D108BD9-81ED-4DB2-BD59-A6C34878D82A}">
                    <a16:rowId xmlns:a16="http://schemas.microsoft.com/office/drawing/2014/main" val="10000"/>
                  </a:ext>
                </a:extLst>
              </a:tr>
              <a:tr h="247825">
                <a:tc>
                  <a:txBody>
                    <a:bodyPr/>
                    <a:lstStyle/>
                    <a:p>
                      <a:pPr marL="0" marR="0" lvl="0" indent="0" algn="ctr" rtl="0">
                        <a:spcBef>
                          <a:spcPts val="0"/>
                        </a:spcBef>
                        <a:spcAft>
                          <a:spcPts val="0"/>
                        </a:spcAft>
                        <a:buNone/>
                      </a:pPr>
                      <a:r>
                        <a:rPr lang="zh-CN" sz="1200"/>
                        <a:t>1</a:t>
                      </a:r>
                      <a:endParaRPr sz="1200"/>
                    </a:p>
                  </a:txBody>
                  <a:tcPr marL="68600" marR="68600" marT="34300" marB="34300"/>
                </a:tc>
                <a:tc>
                  <a:txBody>
                    <a:bodyPr/>
                    <a:lstStyle/>
                    <a:p>
                      <a:pPr marL="0" marR="0" lvl="0" indent="0" algn="ctr" rtl="0">
                        <a:spcBef>
                          <a:spcPts val="0"/>
                        </a:spcBef>
                        <a:spcAft>
                          <a:spcPts val="0"/>
                        </a:spcAft>
                        <a:buNone/>
                      </a:pPr>
                      <a:r>
                        <a:rPr lang="zh-CN" sz="1200"/>
                        <a:t>6</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6.836220 + j2.229933</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a:t>
                      </a:r>
                      <a:r>
                        <a:rPr lang="zh-CN" sz="1200"/>
                        <a:t>-6.836220 - j2.229933</a:t>
                      </a:r>
                      <a:endParaRPr sz="900"/>
                    </a:p>
                  </a:txBody>
                  <a:tcPr marL="68600" marR="68600" marT="34300" marB="34300"/>
                </a:tc>
                <a:extLst>
                  <a:ext uri="{0D108BD9-81ED-4DB2-BD59-A6C34878D82A}">
                    <a16:rowId xmlns:a16="http://schemas.microsoft.com/office/drawing/2014/main" val="10001"/>
                  </a:ext>
                </a:extLst>
              </a:tr>
              <a:tr h="247825">
                <a:tc>
                  <a:txBody>
                    <a:bodyPr/>
                    <a:lstStyle/>
                    <a:p>
                      <a:pPr marL="0" marR="0" lvl="0" indent="0" algn="ctr" rtl="0">
                        <a:spcBef>
                          <a:spcPts val="0"/>
                        </a:spcBef>
                        <a:spcAft>
                          <a:spcPts val="0"/>
                        </a:spcAft>
                        <a:buNone/>
                      </a:pPr>
                      <a:r>
                        <a:rPr lang="zh-CN" sz="1200"/>
                        <a:t>2</a:t>
                      </a:r>
                      <a:endParaRPr sz="1200"/>
                    </a:p>
                  </a:txBody>
                  <a:tcPr marL="68600" marR="68600" marT="34300" marB="34300"/>
                </a:tc>
                <a:tc>
                  <a:txBody>
                    <a:bodyPr/>
                    <a:lstStyle/>
                    <a:p>
                      <a:pPr marL="0" marR="0" lvl="0" indent="0" algn="ctr" rtl="0">
                        <a:spcBef>
                          <a:spcPts val="0"/>
                        </a:spcBef>
                        <a:spcAft>
                          <a:spcPts val="0"/>
                        </a:spcAft>
                        <a:buNone/>
                      </a:pPr>
                      <a:r>
                        <a:rPr lang="zh-CN" sz="1200"/>
                        <a:t>6</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6.221057 + j3.269534</a:t>
                      </a:r>
                      <a:endParaRPr sz="900"/>
                    </a:p>
                  </a:txBody>
                  <a:tcPr marL="68600" marR="68600" marT="34300" marB="34300"/>
                </a:tc>
                <a:tc>
                  <a:txBody>
                    <a:bodyPr/>
                    <a:lstStyle/>
                    <a:p>
                      <a:pPr marL="0" marR="0" lvl="0" indent="0" algn="ctr" rtl="0">
                        <a:spcBef>
                          <a:spcPts val="0"/>
                        </a:spcBef>
                        <a:spcAft>
                          <a:spcPts val="0"/>
                        </a:spcAft>
                        <a:buNone/>
                      </a:pPr>
                      <a:r>
                        <a:rPr lang="zh-CN" sz="1200"/>
                        <a:t>-6.221057 - j3.269534</a:t>
                      </a:r>
                      <a:endParaRPr sz="1200"/>
                    </a:p>
                  </a:txBody>
                  <a:tcPr marL="68600" marR="68600" marT="34300" marB="34300"/>
                </a:tc>
                <a:extLst>
                  <a:ext uri="{0D108BD9-81ED-4DB2-BD59-A6C34878D82A}">
                    <a16:rowId xmlns:a16="http://schemas.microsoft.com/office/drawing/2014/main" val="10002"/>
                  </a:ext>
                </a:extLst>
              </a:tr>
              <a:tr h="247825">
                <a:tc>
                  <a:txBody>
                    <a:bodyPr/>
                    <a:lstStyle/>
                    <a:p>
                      <a:pPr marL="0" marR="0" lvl="0" indent="0" algn="ctr" rtl="0">
                        <a:spcBef>
                          <a:spcPts val="0"/>
                        </a:spcBef>
                        <a:spcAft>
                          <a:spcPts val="0"/>
                        </a:spcAft>
                        <a:buNone/>
                      </a:pPr>
                      <a:r>
                        <a:rPr lang="zh-CN" sz="1200"/>
                        <a:t>6</a:t>
                      </a:r>
                      <a:endParaRPr sz="1200"/>
                    </a:p>
                  </a:txBody>
                  <a:tcPr marL="68600" marR="68600" marT="34300" marB="34300"/>
                </a:tc>
                <a:tc>
                  <a:txBody>
                    <a:bodyPr/>
                    <a:lstStyle/>
                    <a:p>
                      <a:pPr marL="0" marR="0" lvl="0" indent="0" algn="ctr" rtl="0">
                        <a:spcBef>
                          <a:spcPts val="0"/>
                        </a:spcBef>
                        <a:spcAft>
                          <a:spcPts val="0"/>
                        </a:spcAft>
                        <a:buNone/>
                      </a:pPr>
                      <a:r>
                        <a:rPr lang="zh-CN" sz="1200"/>
                        <a:t>7</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13.057276 + j5.499468</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a:t>
                      </a:r>
                      <a:r>
                        <a:rPr lang="zh-CN" sz="1200"/>
                        <a:t>-13.064973 - j5.484081</a:t>
                      </a:r>
                      <a:endParaRPr sz="900"/>
                    </a:p>
                  </a:txBody>
                  <a:tcPr marL="68600" marR="68600" marT="34300" marB="34300"/>
                </a:tc>
                <a:extLst>
                  <a:ext uri="{0D108BD9-81ED-4DB2-BD59-A6C34878D82A}">
                    <a16:rowId xmlns:a16="http://schemas.microsoft.com/office/drawing/2014/main" val="10003"/>
                  </a:ext>
                </a:extLst>
              </a:tr>
              <a:tr h="247825">
                <a:tc>
                  <a:txBody>
                    <a:bodyPr/>
                    <a:lstStyle/>
                    <a:p>
                      <a:pPr marL="0" marR="0" lvl="0" indent="0" algn="ctr" rtl="0">
                        <a:spcBef>
                          <a:spcPts val="0"/>
                        </a:spcBef>
                        <a:spcAft>
                          <a:spcPts val="0"/>
                        </a:spcAft>
                        <a:buNone/>
                      </a:pPr>
                      <a:r>
                        <a:rPr lang="zh-CN" sz="1200"/>
                        <a:t>7</a:t>
                      </a:r>
                      <a:endParaRPr sz="1200"/>
                    </a:p>
                  </a:txBody>
                  <a:tcPr marL="68600" marR="68600" marT="34300" marB="34300"/>
                </a:tc>
                <a:tc>
                  <a:txBody>
                    <a:bodyPr/>
                    <a:lstStyle/>
                    <a:p>
                      <a:pPr marL="0" marR="0" lvl="0" indent="0" algn="ctr" rtl="0">
                        <a:spcBef>
                          <a:spcPts val="0"/>
                        </a:spcBef>
                        <a:spcAft>
                          <a:spcPts val="0"/>
                        </a:spcAft>
                        <a:buNone/>
                      </a:pPr>
                      <a:r>
                        <a:rPr lang="zh-CN" sz="1200"/>
                        <a:t>8</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a:t>
                      </a:r>
                      <a:r>
                        <a:rPr lang="zh-CN" sz="1200"/>
                        <a:t>4.276466 + j0.752545</a:t>
                      </a:r>
                      <a:r>
                        <a:rPr lang="zh-CN" sz="1200" b="0" i="0" u="none" strike="noStrike">
                          <a:solidFill>
                            <a:schemeClr val="dk1"/>
                          </a:solidFill>
                          <a:latin typeface="Calibri"/>
                          <a:ea typeface="Calibri"/>
                          <a:cs typeface="Calibri"/>
                          <a:sym typeface="Calibri"/>
                        </a:rPr>
                        <a:t>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-4.301671 - j0.576781</a:t>
                      </a:r>
                      <a:endParaRPr sz="900"/>
                    </a:p>
                  </a:txBody>
                  <a:tcPr marL="68600" marR="68600" marT="34300" marB="34300"/>
                </a:tc>
                <a:extLst>
                  <a:ext uri="{0D108BD9-81ED-4DB2-BD59-A6C34878D82A}">
                    <a16:rowId xmlns:a16="http://schemas.microsoft.com/office/drawing/2014/main" val="10004"/>
                  </a:ext>
                </a:extLst>
              </a:tr>
              <a:tr h="247825">
                <a:tc>
                  <a:txBody>
                    <a:bodyPr/>
                    <a:lstStyle/>
                    <a:p>
                      <a:pPr marL="0" marR="0" lvl="0" indent="0" algn="ctr" rtl="0">
                        <a:spcBef>
                          <a:spcPts val="0"/>
                        </a:spcBef>
                        <a:spcAft>
                          <a:spcPts val="0"/>
                        </a:spcAft>
                        <a:buNone/>
                      </a:pPr>
                      <a:r>
                        <a:rPr lang="zh-CN" sz="1200"/>
                        <a:t>8</a:t>
                      </a:r>
                      <a:endParaRPr sz="1200"/>
                    </a:p>
                  </a:txBody>
                  <a:tcPr marL="68600" marR="68600" marT="34300" marB="34300"/>
                </a:tc>
                <a:tc>
                  <a:txBody>
                    <a:bodyPr/>
                    <a:lstStyle/>
                    <a:p>
                      <a:pPr marL="0" marR="0" lvl="0" indent="0" algn="ctr" rtl="0">
                        <a:spcBef>
                          <a:spcPts val="0"/>
                        </a:spcBef>
                        <a:spcAft>
                          <a:spcPts val="0"/>
                        </a:spcAft>
                        <a:buNone/>
                      </a:pPr>
                      <a:r>
                        <a:rPr lang="zh-CN" sz="1200"/>
                        <a:t>9</a:t>
                      </a:r>
                      <a:endParaRPr sz="1200"/>
                    </a:p>
                  </a:txBody>
                  <a:tcPr marL="68600" marR="68600" marT="34300" marB="34300"/>
                </a:tc>
                <a:tc>
                  <a:txBody>
                    <a:bodyPr/>
                    <a:lstStyle/>
                    <a:p>
                      <a:pPr marL="0" marR="0" lvl="0" indent="0" algn="ctr" rtl="0">
                        <a:spcBef>
                          <a:spcPts val="0"/>
                        </a:spcBef>
                        <a:spcAft>
                          <a:spcPts val="0"/>
                        </a:spcAft>
                        <a:buNone/>
                      </a:pPr>
                      <a:r>
                        <a:rPr lang="zh-CN" sz="1200"/>
                        <a:t>2.150835 + j0.288391</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a:t>
                      </a:r>
                      <a:r>
                        <a:rPr lang="zh-CN" sz="1200"/>
                        <a:t>-2.106808 - j0.110299</a:t>
                      </a:r>
                      <a:endParaRPr sz="900"/>
                    </a:p>
                  </a:txBody>
                  <a:tcPr marL="68600" marR="68600" marT="34300" marB="34300"/>
                </a:tc>
                <a:extLst>
                  <a:ext uri="{0D108BD9-81ED-4DB2-BD59-A6C34878D82A}">
                    <a16:rowId xmlns:a16="http://schemas.microsoft.com/office/drawing/2014/main" val="10005"/>
                  </a:ext>
                </a:extLst>
              </a:tr>
              <a:tr h="247825">
                <a:tc>
                  <a:txBody>
                    <a:bodyPr/>
                    <a:lstStyle/>
                    <a:p>
                      <a:pPr marL="0" marR="0" lvl="0" indent="0" algn="ctr" rtl="0">
                        <a:spcBef>
                          <a:spcPts val="0"/>
                        </a:spcBef>
                        <a:spcAft>
                          <a:spcPts val="0"/>
                        </a:spcAft>
                        <a:buNone/>
                      </a:pPr>
                      <a:r>
                        <a:rPr lang="zh-CN" sz="1200"/>
                        <a:t>9</a:t>
                      </a:r>
                      <a:endParaRPr sz="1200"/>
                    </a:p>
                  </a:txBody>
                  <a:tcPr marL="68600" marR="68600" marT="34300" marB="34300"/>
                </a:tc>
                <a:tc>
                  <a:txBody>
                    <a:bodyPr/>
                    <a:lstStyle/>
                    <a:p>
                      <a:pPr marL="0" marR="0" lvl="0" indent="0" algn="ctr" rtl="0">
                        <a:spcBef>
                          <a:spcPts val="0"/>
                        </a:spcBef>
                        <a:spcAft>
                          <a:spcPts val="0"/>
                        </a:spcAft>
                        <a:buNone/>
                      </a:pPr>
                      <a:r>
                        <a:rPr lang="zh-CN" sz="1200"/>
                        <a:t>10</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-6.714961 + j2.068952</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6.720473 - j2.052537</a:t>
                      </a:r>
                      <a:endParaRPr sz="900"/>
                    </a:p>
                  </a:txBody>
                  <a:tcPr marL="68600" marR="68600" marT="34300" marB="34300"/>
                </a:tc>
                <a:extLst>
                  <a:ext uri="{0D108BD9-81ED-4DB2-BD59-A6C34878D82A}">
                    <a16:rowId xmlns:a16="http://schemas.microsoft.com/office/drawing/2014/main" val="10006"/>
                  </a:ext>
                </a:extLst>
              </a:tr>
              <a:tr h="247825">
                <a:tc>
                  <a:txBody>
                    <a:bodyPr/>
                    <a:lstStyle/>
                    <a:p>
                      <a:pPr marL="0" marR="0" lvl="0" indent="0" algn="ctr" rtl="0">
                        <a:spcBef>
                          <a:spcPts val="0"/>
                        </a:spcBef>
                        <a:spcAft>
                          <a:spcPts val="0"/>
                        </a:spcAft>
                        <a:buNone/>
                      </a:pPr>
                      <a:r>
                        <a:rPr lang="zh-CN" sz="1200"/>
                        <a:t>4</a:t>
                      </a:r>
                      <a:endParaRPr sz="1200"/>
                    </a:p>
                  </a:txBody>
                  <a:tcPr marL="68600" marR="68600" marT="34300" marB="34300"/>
                </a:tc>
                <a:tc>
                  <a:txBody>
                    <a:bodyPr/>
                    <a:lstStyle/>
                    <a:p>
                      <a:pPr marL="0" marR="0" lvl="0" indent="0" algn="ctr" rtl="0">
                        <a:spcBef>
                          <a:spcPts val="0"/>
                        </a:spcBef>
                        <a:spcAft>
                          <a:spcPts val="0"/>
                        </a:spcAft>
                        <a:buNone/>
                      </a:pPr>
                      <a:r>
                        <a:rPr lang="zh-CN" sz="1200"/>
                        <a:t>10</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6.581772 - j2.607391</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-6.581772 + j2.607391</a:t>
                      </a:r>
                      <a:endParaRPr sz="900"/>
                    </a:p>
                  </a:txBody>
                  <a:tcPr marL="68600" marR="68600" marT="34300" marB="34300"/>
                </a:tc>
                <a:extLst>
                  <a:ext uri="{0D108BD9-81ED-4DB2-BD59-A6C34878D82A}">
                    <a16:rowId xmlns:a16="http://schemas.microsoft.com/office/drawing/2014/main" val="10007"/>
                  </a:ext>
                </a:extLst>
              </a:tr>
              <a:tr h="247825">
                <a:tc>
                  <a:txBody>
                    <a:bodyPr/>
                    <a:lstStyle/>
                    <a:p>
                      <a:pPr marL="0" marR="0" lvl="0" indent="0" algn="ctr" rtl="0">
                        <a:spcBef>
                          <a:spcPts val="0"/>
                        </a:spcBef>
                        <a:spcAft>
                          <a:spcPts val="0"/>
                        </a:spcAft>
                        <a:buNone/>
                      </a:pPr>
                      <a:r>
                        <a:rPr lang="zh-CN" sz="1200"/>
                        <a:t>10</a:t>
                      </a:r>
                      <a:endParaRPr sz="1200"/>
                    </a:p>
                  </a:txBody>
                  <a:tcPr marL="68600" marR="68600" marT="34300" marB="34300"/>
                </a:tc>
                <a:tc>
                  <a:txBody>
                    <a:bodyPr/>
                    <a:lstStyle/>
                    <a:p>
                      <a:pPr marL="0" marR="0" lvl="0" indent="0" algn="ctr" rtl="0">
                        <a:spcBef>
                          <a:spcPts val="0"/>
                        </a:spcBef>
                        <a:spcAft>
                          <a:spcPts val="0"/>
                        </a:spcAft>
                        <a:buNone/>
                      </a:pPr>
                      <a:r>
                        <a:rPr lang="zh-CN" sz="1200"/>
                        <a:t>11</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a:t>
                      </a:r>
                      <a:r>
                        <a:rPr lang="zh-CN" sz="1200"/>
                        <a:t>-6.859173 + j1.497682</a:t>
                      </a:r>
                      <a:r>
                        <a:rPr lang="zh-CN" sz="1200" b="0" i="0" u="none" strike="noStrike">
                          <a:solidFill>
                            <a:schemeClr val="dk1"/>
                          </a:solidFill>
                          <a:latin typeface="Calibri"/>
                          <a:ea typeface="Calibri"/>
                          <a:cs typeface="Calibri"/>
                          <a:sym typeface="Calibri"/>
                        </a:rPr>
                        <a:t>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6.867854 - j1.454864</a:t>
                      </a:r>
                      <a:endParaRPr sz="900"/>
                    </a:p>
                  </a:txBody>
                  <a:tcPr marL="68600" marR="68600" marT="34300" marB="34300"/>
                </a:tc>
                <a:extLst>
                  <a:ext uri="{0D108BD9-81ED-4DB2-BD59-A6C34878D82A}">
                    <a16:rowId xmlns:a16="http://schemas.microsoft.com/office/drawing/2014/main" val="10008"/>
                  </a:ext>
                </a:extLst>
              </a:tr>
              <a:tr h="247825">
                <a:tc>
                  <a:txBody>
                    <a:bodyPr/>
                    <a:lstStyle/>
                    <a:p>
                      <a:pPr marL="0" marR="0" lvl="0" indent="0" algn="ctr" rtl="0">
                        <a:spcBef>
                          <a:spcPts val="0"/>
                        </a:spcBef>
                        <a:spcAft>
                          <a:spcPts val="0"/>
                        </a:spcAft>
                        <a:buNone/>
                      </a:pPr>
                      <a:r>
                        <a:rPr lang="zh-CN" sz="1200"/>
                        <a:t>3</a:t>
                      </a:r>
                      <a:endParaRPr sz="1200"/>
                    </a:p>
                  </a:txBody>
                  <a:tcPr marL="68600" marR="68600" marT="34300" marB="34300"/>
                </a:tc>
                <a:tc>
                  <a:txBody>
                    <a:bodyPr/>
                    <a:lstStyle/>
                    <a:p>
                      <a:pPr marL="0" marR="0" lvl="0" indent="0" algn="ctr" rtl="0">
                        <a:spcBef>
                          <a:spcPts val="0"/>
                        </a:spcBef>
                        <a:spcAft>
                          <a:spcPts val="0"/>
                        </a:spcAft>
                        <a:buNone/>
                      </a:pPr>
                      <a:r>
                        <a:rPr lang="zh-CN" sz="1200"/>
                        <a:t>11</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6.867854 - j1.454864</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a:t>
                      </a:r>
                      <a:r>
                        <a:rPr lang="zh-CN" sz="1200"/>
                        <a:t>-6.867854 + j1.454864</a:t>
                      </a:r>
                      <a:endParaRPr sz="900"/>
                    </a:p>
                  </a:txBody>
                  <a:tcPr marL="68600" marR="68600" marT="34300" marB="34300"/>
                </a:tc>
                <a:extLst>
                  <a:ext uri="{0D108BD9-81ED-4DB2-BD59-A6C34878D82A}">
                    <a16:rowId xmlns:a16="http://schemas.microsoft.com/office/drawing/2014/main" val="10009"/>
                  </a:ext>
                </a:extLst>
              </a:tr>
              <a:tr h="247825">
                <a:tc>
                  <a:txBody>
                    <a:bodyPr/>
                    <a:lstStyle/>
                    <a:p>
                      <a:pPr marL="0" marR="0" lvl="0" indent="0" algn="ctr" rtl="0">
                        <a:spcBef>
                          <a:spcPts val="0"/>
                        </a:spcBef>
                        <a:spcAft>
                          <a:spcPts val="0"/>
                        </a:spcAft>
                        <a:buNone/>
                      </a:pPr>
                      <a:r>
                        <a:rPr lang="zh-CN" sz="1200"/>
                        <a:t>7</a:t>
                      </a:r>
                      <a:endParaRPr sz="1200"/>
                    </a:p>
                  </a:txBody>
                  <a:tcPr marL="68600" marR="68600" marT="34300" marB="34300"/>
                </a:tc>
                <a:tc>
                  <a:txBody>
                    <a:bodyPr/>
                    <a:lstStyle/>
                    <a:p>
                      <a:pPr marL="0" marR="0" lvl="0" indent="0" algn="ctr" rtl="0">
                        <a:spcBef>
                          <a:spcPts val="0"/>
                        </a:spcBef>
                        <a:spcAft>
                          <a:spcPts val="0"/>
                        </a:spcAft>
                        <a:buNone/>
                      </a:pPr>
                      <a:r>
                        <a:rPr lang="zh-CN" sz="1200"/>
                        <a:t>0</a:t>
                      </a:r>
                      <a:endParaRPr sz="1200"/>
                    </a:p>
                  </a:txBody>
                  <a:tcPr marL="68600" marR="68600" marT="34300" marB="34300"/>
                </a:tc>
                <a:tc>
                  <a:txBody>
                    <a:bodyPr/>
                    <a:lstStyle/>
                    <a:p>
                      <a:pPr marL="0" marR="0" lvl="0" indent="0" algn="ctr" rtl="0">
                        <a:spcBef>
                          <a:spcPts val="0"/>
                        </a:spcBef>
                        <a:spcAft>
                          <a:spcPts val="0"/>
                        </a:spcAft>
                        <a:buNone/>
                      </a:pPr>
                      <a:r>
                        <a:rPr lang="zh-CN" sz="1200" b="0" i="0" u="none" strike="noStrike">
                          <a:solidFill>
                            <a:schemeClr val="dk1"/>
                          </a:solidFill>
                          <a:latin typeface="Calibri"/>
                          <a:ea typeface="Calibri"/>
                          <a:cs typeface="Calibri"/>
                          <a:sym typeface="Calibri"/>
                        </a:rPr>
                        <a:t> </a:t>
                      </a:r>
                      <a:r>
                        <a:rPr lang="zh-CN" sz="1200"/>
                        <a:t>-0.780712 + j1.890314</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0</a:t>
                      </a:r>
                      <a:endParaRPr sz="900"/>
                    </a:p>
                  </a:txBody>
                  <a:tcPr marL="68600" marR="68600" marT="34300" marB="34300"/>
                </a:tc>
                <a:extLst>
                  <a:ext uri="{0D108BD9-81ED-4DB2-BD59-A6C34878D82A}">
                    <a16:rowId xmlns:a16="http://schemas.microsoft.com/office/drawing/2014/main" val="10010"/>
                  </a:ext>
                </a:extLst>
              </a:tr>
              <a:tr h="247825">
                <a:tc>
                  <a:txBody>
                    <a:bodyPr/>
                    <a:lstStyle/>
                    <a:p>
                      <a:pPr marL="0" marR="0" lvl="0" indent="0" algn="ctr" rtl="0">
                        <a:spcBef>
                          <a:spcPts val="0"/>
                        </a:spcBef>
                        <a:spcAft>
                          <a:spcPts val="0"/>
                        </a:spcAft>
                        <a:buNone/>
                      </a:pPr>
                      <a:r>
                        <a:rPr lang="zh-CN" sz="1200"/>
                        <a:t>9</a:t>
                      </a:r>
                      <a:endParaRPr sz="1200"/>
                    </a:p>
                  </a:txBody>
                  <a:tcPr marL="68600" marR="68600" marT="34300" marB="34300"/>
                </a:tc>
                <a:tc>
                  <a:txBody>
                    <a:bodyPr/>
                    <a:lstStyle/>
                    <a:p>
                      <a:pPr marL="0" marR="0" lvl="0" indent="0" algn="ctr" rtl="0">
                        <a:spcBef>
                          <a:spcPts val="0"/>
                        </a:spcBef>
                        <a:spcAft>
                          <a:spcPts val="0"/>
                        </a:spcAft>
                        <a:buNone/>
                      </a:pPr>
                      <a:r>
                        <a:rPr lang="zh-CN" sz="1200"/>
                        <a:t>0</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1.251090 + j3.327626</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0</a:t>
                      </a:r>
                      <a:endParaRPr sz="900"/>
                    </a:p>
                  </a:txBody>
                  <a:tcPr marL="68600" marR="68600" marT="34300" marB="34300"/>
                </a:tc>
                <a:extLst>
                  <a:ext uri="{0D108BD9-81ED-4DB2-BD59-A6C34878D82A}">
                    <a16:rowId xmlns:a16="http://schemas.microsoft.com/office/drawing/2014/main" val="1001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Clr>
                <a:schemeClr val="dk1"/>
              </a:buClr>
              <a:buSzPts val="1100"/>
              <a:buFont typeface="Arial"/>
              <a:buNone/>
            </a:pPr>
            <a:r>
              <a:rPr lang="zh-CN"/>
              <a:t>One-Line Fault Result: Power Flow</a:t>
            </a:r>
            <a:endParaRPr/>
          </a:p>
        </p:txBody>
      </p:sp>
      <p:graphicFrame>
        <p:nvGraphicFramePr>
          <p:cNvPr id="250" name="Google Shape;250;p37"/>
          <p:cNvGraphicFramePr/>
          <p:nvPr/>
        </p:nvGraphicFramePr>
        <p:xfrm>
          <a:off x="1077388" y="1464301"/>
          <a:ext cx="3000000" cy="3000000"/>
        </p:xfrm>
        <a:graphic>
          <a:graphicData uri="http://schemas.openxmlformats.org/drawingml/2006/table">
            <a:tbl>
              <a:tblPr firstRow="1" bandRow="1">
                <a:noFill/>
                <a:tableStyleId>{8FECB062-11DE-4741-9237-0A4F1B1C2C7E}</a:tableStyleId>
              </a:tblPr>
              <a:tblGrid>
                <a:gridCol w="899550">
                  <a:extLst>
                    <a:ext uri="{9D8B030D-6E8A-4147-A177-3AD203B41FA5}">
                      <a16:colId xmlns:a16="http://schemas.microsoft.com/office/drawing/2014/main" val="20000"/>
                    </a:ext>
                  </a:extLst>
                </a:gridCol>
                <a:gridCol w="931875">
                  <a:extLst>
                    <a:ext uri="{9D8B030D-6E8A-4147-A177-3AD203B41FA5}">
                      <a16:colId xmlns:a16="http://schemas.microsoft.com/office/drawing/2014/main" val="20001"/>
                    </a:ext>
                  </a:extLst>
                </a:gridCol>
                <a:gridCol w="1724600">
                  <a:extLst>
                    <a:ext uri="{9D8B030D-6E8A-4147-A177-3AD203B41FA5}">
                      <a16:colId xmlns:a16="http://schemas.microsoft.com/office/drawing/2014/main" val="20002"/>
                    </a:ext>
                  </a:extLst>
                </a:gridCol>
                <a:gridCol w="1786400">
                  <a:extLst>
                    <a:ext uri="{9D8B030D-6E8A-4147-A177-3AD203B41FA5}">
                      <a16:colId xmlns:a16="http://schemas.microsoft.com/office/drawing/2014/main" val="20003"/>
                    </a:ext>
                  </a:extLst>
                </a:gridCol>
                <a:gridCol w="1646775">
                  <a:extLst>
                    <a:ext uri="{9D8B030D-6E8A-4147-A177-3AD203B41FA5}">
                      <a16:colId xmlns:a16="http://schemas.microsoft.com/office/drawing/2014/main" val="20004"/>
                    </a:ext>
                  </a:extLst>
                </a:gridCol>
              </a:tblGrid>
              <a:tr h="277850">
                <a:tc>
                  <a:txBody>
                    <a:bodyPr/>
                    <a:lstStyle/>
                    <a:p>
                      <a:pPr marL="0" marR="0" lvl="0" indent="0" algn="ctr" rtl="0">
                        <a:spcBef>
                          <a:spcPts val="0"/>
                        </a:spcBef>
                        <a:spcAft>
                          <a:spcPts val="0"/>
                        </a:spcAft>
                        <a:buNone/>
                      </a:pPr>
                      <a:r>
                        <a:rPr lang="zh-CN" sz="1400"/>
                        <a:t>Bus I</a:t>
                      </a:r>
                      <a:endParaRPr sz="1400"/>
                    </a:p>
                  </a:txBody>
                  <a:tcPr marL="68600" marR="68600" marT="34300" marB="34300"/>
                </a:tc>
                <a:tc>
                  <a:txBody>
                    <a:bodyPr/>
                    <a:lstStyle/>
                    <a:p>
                      <a:pPr marL="0" marR="0" lvl="0" indent="0" algn="ctr" rtl="0">
                        <a:spcBef>
                          <a:spcPts val="0"/>
                        </a:spcBef>
                        <a:spcAft>
                          <a:spcPts val="0"/>
                        </a:spcAft>
                        <a:buNone/>
                      </a:pPr>
                      <a:r>
                        <a:rPr lang="zh-CN" sz="1400"/>
                        <a:t>Bus J</a:t>
                      </a:r>
                      <a:endParaRPr sz="1400"/>
                    </a:p>
                  </a:txBody>
                  <a:tcPr marL="68600" marR="68600" marT="34300" marB="34300"/>
                </a:tc>
                <a:tc>
                  <a:txBody>
                    <a:bodyPr/>
                    <a:lstStyle/>
                    <a:p>
                      <a:pPr marL="0" marR="0" lvl="0" indent="0" algn="ctr" rtl="0">
                        <a:spcBef>
                          <a:spcPts val="0"/>
                        </a:spcBef>
                        <a:spcAft>
                          <a:spcPts val="0"/>
                        </a:spcAft>
                        <a:buNone/>
                      </a:pPr>
                      <a:r>
                        <a:rPr lang="zh-CN" sz="1400"/>
                        <a:t>S (From I to J)</a:t>
                      </a:r>
                      <a:endParaRPr sz="1400"/>
                    </a:p>
                  </a:txBody>
                  <a:tcPr marL="68600" marR="68600" marT="34300" marB="34300"/>
                </a:tc>
                <a:tc>
                  <a:txBody>
                    <a:bodyPr/>
                    <a:lstStyle/>
                    <a:p>
                      <a:pPr marL="0" marR="0" lvl="0" indent="0" algn="ctr" rtl="0">
                        <a:spcBef>
                          <a:spcPts val="0"/>
                        </a:spcBef>
                        <a:spcAft>
                          <a:spcPts val="0"/>
                        </a:spcAft>
                        <a:buNone/>
                      </a:pPr>
                      <a:r>
                        <a:rPr lang="zh-CN" sz="1400"/>
                        <a:t>S (From J to I)</a:t>
                      </a:r>
                      <a:endParaRPr sz="1400"/>
                    </a:p>
                  </a:txBody>
                  <a:tcPr marL="68600" marR="68600" marT="34300" marB="34300"/>
                </a:tc>
                <a:tc>
                  <a:txBody>
                    <a:bodyPr/>
                    <a:lstStyle/>
                    <a:p>
                      <a:pPr marL="0" marR="0" lvl="0" indent="0" algn="ctr" rtl="0">
                        <a:spcBef>
                          <a:spcPts val="0"/>
                        </a:spcBef>
                        <a:spcAft>
                          <a:spcPts val="0"/>
                        </a:spcAft>
                        <a:buNone/>
                      </a:pPr>
                      <a:r>
                        <a:rPr lang="zh-CN" sz="1400"/>
                        <a:t> Line Loss S</a:t>
                      </a:r>
                      <a:endParaRPr sz="1400"/>
                    </a:p>
                  </a:txBody>
                  <a:tcPr marL="68600" marR="68600" marT="34300" marB="34300"/>
                </a:tc>
                <a:extLst>
                  <a:ext uri="{0D108BD9-81ED-4DB2-BD59-A6C34878D82A}">
                    <a16:rowId xmlns:a16="http://schemas.microsoft.com/office/drawing/2014/main" val="10000"/>
                  </a:ext>
                </a:extLst>
              </a:tr>
              <a:tr h="247825">
                <a:tc>
                  <a:txBody>
                    <a:bodyPr/>
                    <a:lstStyle/>
                    <a:p>
                      <a:pPr marL="0" marR="0" lvl="0" indent="0" algn="ctr" rtl="0">
                        <a:spcBef>
                          <a:spcPts val="0"/>
                        </a:spcBef>
                        <a:spcAft>
                          <a:spcPts val="0"/>
                        </a:spcAft>
                        <a:buNone/>
                      </a:pPr>
                      <a:r>
                        <a:rPr lang="zh-CN" sz="1200"/>
                        <a:t>1</a:t>
                      </a:r>
                      <a:endParaRPr sz="1200"/>
                    </a:p>
                  </a:txBody>
                  <a:tcPr marL="68600" marR="68600" marT="34300" marB="34300"/>
                </a:tc>
                <a:tc>
                  <a:txBody>
                    <a:bodyPr/>
                    <a:lstStyle/>
                    <a:p>
                      <a:pPr marL="0" marR="0" lvl="0" indent="0" algn="ctr" rtl="0">
                        <a:spcBef>
                          <a:spcPts val="0"/>
                        </a:spcBef>
                        <a:spcAft>
                          <a:spcPts val="0"/>
                        </a:spcAft>
                        <a:buNone/>
                      </a:pPr>
                      <a:r>
                        <a:rPr lang="zh-CN" sz="1200"/>
                        <a:t>6</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7.000000 + j2.419799</a:t>
                      </a:r>
                      <a:r>
                        <a:rPr lang="zh-CN" sz="1200" b="0" i="0" u="none" strike="noStrike">
                          <a:solidFill>
                            <a:schemeClr val="dk1"/>
                          </a:solidFill>
                          <a:latin typeface="Calibri"/>
                          <a:ea typeface="Calibri"/>
                          <a:cs typeface="Calibri"/>
                          <a:sym typeface="Calibri"/>
                        </a:rPr>
                        <a:t>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-7.000000 - j1.558024</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0.000000 + j0.861775</a:t>
                      </a:r>
                      <a:endParaRPr sz="900"/>
                    </a:p>
                  </a:txBody>
                  <a:tcPr marL="68600" marR="68600" marT="34300" marB="34300"/>
                </a:tc>
                <a:extLst>
                  <a:ext uri="{0D108BD9-81ED-4DB2-BD59-A6C34878D82A}">
                    <a16:rowId xmlns:a16="http://schemas.microsoft.com/office/drawing/2014/main" val="10001"/>
                  </a:ext>
                </a:extLst>
              </a:tr>
              <a:tr h="247825">
                <a:tc>
                  <a:txBody>
                    <a:bodyPr/>
                    <a:lstStyle/>
                    <a:p>
                      <a:pPr marL="0" marR="0" lvl="0" indent="0" algn="ctr" rtl="0">
                        <a:spcBef>
                          <a:spcPts val="0"/>
                        </a:spcBef>
                        <a:spcAft>
                          <a:spcPts val="0"/>
                        </a:spcAft>
                        <a:buNone/>
                      </a:pPr>
                      <a:r>
                        <a:rPr lang="zh-CN" sz="1200"/>
                        <a:t>2</a:t>
                      </a:r>
                      <a:endParaRPr sz="1200"/>
                    </a:p>
                  </a:txBody>
                  <a:tcPr marL="68600" marR="68600" marT="34300" marB="34300"/>
                </a:tc>
                <a:tc>
                  <a:txBody>
                    <a:bodyPr/>
                    <a:lstStyle/>
                    <a:p>
                      <a:pPr marL="0" marR="0" lvl="0" indent="0" algn="ctr" rtl="0">
                        <a:spcBef>
                          <a:spcPts val="0"/>
                        </a:spcBef>
                        <a:spcAft>
                          <a:spcPts val="0"/>
                        </a:spcAft>
                        <a:buNone/>
                      </a:pPr>
                      <a:r>
                        <a:rPr lang="zh-CN" sz="1200"/>
                        <a:t>6</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7.000000 + j1.176506</a:t>
                      </a:r>
                      <a:endParaRPr sz="900"/>
                    </a:p>
                  </a:txBody>
                  <a:tcPr marL="68600" marR="68600" marT="34300" marB="34300"/>
                </a:tc>
                <a:tc>
                  <a:txBody>
                    <a:bodyPr/>
                    <a:lstStyle/>
                    <a:p>
                      <a:pPr marL="0" marR="0" lvl="0" indent="0" algn="ctr" rtl="0">
                        <a:spcBef>
                          <a:spcPts val="0"/>
                        </a:spcBef>
                        <a:spcAft>
                          <a:spcPts val="0"/>
                        </a:spcAft>
                        <a:buNone/>
                      </a:pPr>
                      <a:r>
                        <a:rPr lang="zh-CN" sz="1200" b="0" i="0" u="none" strike="noStrike">
                          <a:solidFill>
                            <a:schemeClr val="dk1"/>
                          </a:solidFill>
                          <a:latin typeface="Calibri"/>
                          <a:ea typeface="Calibri"/>
                          <a:cs typeface="Calibri"/>
                          <a:sym typeface="Calibri"/>
                        </a:rPr>
                        <a:t> </a:t>
                      </a:r>
                      <a:r>
                        <a:rPr lang="zh-CN" sz="1200"/>
                        <a:t>-7.000000 - j0.353316</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0.000000 + j</a:t>
                      </a:r>
                      <a:r>
                        <a:rPr lang="zh-CN" sz="1200"/>
                        <a:t>0.823190</a:t>
                      </a:r>
                      <a:endParaRPr sz="900"/>
                    </a:p>
                  </a:txBody>
                  <a:tcPr marL="68600" marR="68600" marT="34300" marB="34300"/>
                </a:tc>
                <a:extLst>
                  <a:ext uri="{0D108BD9-81ED-4DB2-BD59-A6C34878D82A}">
                    <a16:rowId xmlns:a16="http://schemas.microsoft.com/office/drawing/2014/main" val="10002"/>
                  </a:ext>
                </a:extLst>
              </a:tr>
              <a:tr h="247825">
                <a:tc>
                  <a:txBody>
                    <a:bodyPr/>
                    <a:lstStyle/>
                    <a:p>
                      <a:pPr marL="0" marR="0" lvl="0" indent="0" algn="ctr" rtl="0">
                        <a:spcBef>
                          <a:spcPts val="0"/>
                        </a:spcBef>
                        <a:spcAft>
                          <a:spcPts val="0"/>
                        </a:spcAft>
                        <a:buNone/>
                      </a:pPr>
                      <a:r>
                        <a:rPr lang="zh-CN" sz="1200"/>
                        <a:t>6</a:t>
                      </a:r>
                      <a:endParaRPr sz="1200"/>
                    </a:p>
                  </a:txBody>
                  <a:tcPr marL="68600" marR="68600" marT="34300" marB="34300"/>
                </a:tc>
                <a:tc>
                  <a:txBody>
                    <a:bodyPr/>
                    <a:lstStyle/>
                    <a:p>
                      <a:pPr marL="0" marR="0" lvl="0" indent="0" algn="ctr" rtl="0">
                        <a:spcBef>
                          <a:spcPts val="0"/>
                        </a:spcBef>
                        <a:spcAft>
                          <a:spcPts val="0"/>
                        </a:spcAft>
                        <a:buNone/>
                      </a:pPr>
                      <a:r>
                        <a:rPr lang="zh-CN" sz="1200"/>
                        <a:t>7</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14.000000 + j1.911340</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a:t>
                      </a:r>
                      <a:r>
                        <a:rPr lang="zh-CN" sz="1200"/>
                        <a:t>-13.799230 + j0.079359</a:t>
                      </a:r>
                      <a:r>
                        <a:rPr lang="zh-CN" sz="1200" b="0" i="0" u="none" strike="noStrike">
                          <a:solidFill>
                            <a:schemeClr val="dk1"/>
                          </a:solidFill>
                          <a:latin typeface="Calibri"/>
                          <a:ea typeface="Calibri"/>
                          <a:cs typeface="Calibri"/>
                          <a:sym typeface="Calibri"/>
                        </a:rPr>
                        <a:t>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a:t>
                      </a:r>
                      <a:r>
                        <a:rPr lang="zh-CN" sz="1200"/>
                        <a:t>0.200770 + j1.990699</a:t>
                      </a:r>
                      <a:endParaRPr sz="1200"/>
                    </a:p>
                  </a:txBody>
                  <a:tcPr marL="68600" marR="68600" marT="34300" marB="34300"/>
                </a:tc>
                <a:extLst>
                  <a:ext uri="{0D108BD9-81ED-4DB2-BD59-A6C34878D82A}">
                    <a16:rowId xmlns:a16="http://schemas.microsoft.com/office/drawing/2014/main" val="10003"/>
                  </a:ext>
                </a:extLst>
              </a:tr>
              <a:tr h="247825">
                <a:tc>
                  <a:txBody>
                    <a:bodyPr/>
                    <a:lstStyle/>
                    <a:p>
                      <a:pPr marL="0" marR="0" lvl="0" indent="0" algn="ctr" rtl="0">
                        <a:spcBef>
                          <a:spcPts val="0"/>
                        </a:spcBef>
                        <a:spcAft>
                          <a:spcPts val="0"/>
                        </a:spcAft>
                        <a:buNone/>
                      </a:pPr>
                      <a:r>
                        <a:rPr lang="zh-CN" sz="1200"/>
                        <a:t>7</a:t>
                      </a:r>
                      <a:endParaRPr sz="1200"/>
                    </a:p>
                  </a:txBody>
                  <a:tcPr marL="68600" marR="68600" marT="34300" marB="34300"/>
                </a:tc>
                <a:tc>
                  <a:txBody>
                    <a:bodyPr/>
                    <a:lstStyle/>
                    <a:p>
                      <a:pPr marL="0" marR="0" lvl="0" indent="0" algn="ctr" rtl="0">
                        <a:spcBef>
                          <a:spcPts val="0"/>
                        </a:spcBef>
                        <a:spcAft>
                          <a:spcPts val="0"/>
                        </a:spcAft>
                        <a:buNone/>
                      </a:pPr>
                      <a:r>
                        <a:rPr lang="zh-CN" sz="1200"/>
                        <a:t>8</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a:t>
                      </a:r>
                      <a:r>
                        <a:rPr lang="zh-CN" sz="1200"/>
                        <a:t>4.129230 + j0.912449</a:t>
                      </a:r>
                      <a:r>
                        <a:rPr lang="zh-CN" sz="1200" b="0" i="0" u="none" strike="noStrike">
                          <a:solidFill>
                            <a:schemeClr val="dk1"/>
                          </a:solidFill>
                          <a:latin typeface="Calibri"/>
                          <a:ea typeface="Calibri"/>
                          <a:cs typeface="Calibri"/>
                          <a:sym typeface="Calibri"/>
                        </a:rPr>
                        <a:t>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-3.919802 + j1.006853</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0.209428 + j1.919302</a:t>
                      </a:r>
                      <a:endParaRPr sz="900"/>
                    </a:p>
                  </a:txBody>
                  <a:tcPr marL="68600" marR="68600" marT="34300" marB="34300"/>
                </a:tc>
                <a:extLst>
                  <a:ext uri="{0D108BD9-81ED-4DB2-BD59-A6C34878D82A}">
                    <a16:rowId xmlns:a16="http://schemas.microsoft.com/office/drawing/2014/main" val="10004"/>
                  </a:ext>
                </a:extLst>
              </a:tr>
              <a:tr h="247825">
                <a:tc>
                  <a:txBody>
                    <a:bodyPr/>
                    <a:lstStyle/>
                    <a:p>
                      <a:pPr marL="0" marR="0" lvl="0" indent="0" algn="ctr" rtl="0">
                        <a:spcBef>
                          <a:spcPts val="0"/>
                        </a:spcBef>
                        <a:spcAft>
                          <a:spcPts val="0"/>
                        </a:spcAft>
                        <a:buNone/>
                      </a:pPr>
                      <a:r>
                        <a:rPr lang="zh-CN" sz="1200"/>
                        <a:t>8</a:t>
                      </a:r>
                      <a:endParaRPr sz="1200"/>
                    </a:p>
                  </a:txBody>
                  <a:tcPr marL="68600" marR="68600" marT="34300" marB="34300"/>
                </a:tc>
                <a:tc>
                  <a:txBody>
                    <a:bodyPr/>
                    <a:lstStyle/>
                    <a:p>
                      <a:pPr marL="0" marR="0" lvl="0" indent="0" algn="ctr" rtl="0">
                        <a:spcBef>
                          <a:spcPts val="0"/>
                        </a:spcBef>
                        <a:spcAft>
                          <a:spcPts val="0"/>
                        </a:spcAft>
                        <a:buNone/>
                      </a:pPr>
                      <a:r>
                        <a:rPr lang="zh-CN" sz="1200"/>
                        <a:t>9</a:t>
                      </a:r>
                      <a:endParaRPr sz="1200"/>
                    </a:p>
                  </a:txBody>
                  <a:tcPr marL="68600" marR="68600" marT="34300" marB="34300"/>
                </a:tc>
                <a:tc>
                  <a:txBody>
                    <a:bodyPr/>
                    <a:lstStyle/>
                    <a:p>
                      <a:pPr marL="0" marR="0" lvl="0" indent="0" algn="ctr" rtl="0">
                        <a:spcBef>
                          <a:spcPts val="0"/>
                        </a:spcBef>
                        <a:spcAft>
                          <a:spcPts val="0"/>
                        </a:spcAft>
                        <a:buNone/>
                      </a:pPr>
                      <a:r>
                        <a:rPr lang="zh-CN" sz="1200"/>
                        <a:t>1.959901 - j0.503427</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-1.909076 + j0.834122</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0.050824 + j0.330695</a:t>
                      </a:r>
                      <a:endParaRPr sz="900"/>
                    </a:p>
                  </a:txBody>
                  <a:tcPr marL="68600" marR="68600" marT="34300" marB="34300"/>
                </a:tc>
                <a:extLst>
                  <a:ext uri="{0D108BD9-81ED-4DB2-BD59-A6C34878D82A}">
                    <a16:rowId xmlns:a16="http://schemas.microsoft.com/office/drawing/2014/main" val="10005"/>
                  </a:ext>
                </a:extLst>
              </a:tr>
              <a:tr h="247825">
                <a:tc>
                  <a:txBody>
                    <a:bodyPr/>
                    <a:lstStyle/>
                    <a:p>
                      <a:pPr marL="0" marR="0" lvl="0" indent="0" algn="ctr" rtl="0">
                        <a:spcBef>
                          <a:spcPts val="0"/>
                        </a:spcBef>
                        <a:spcAft>
                          <a:spcPts val="0"/>
                        </a:spcAft>
                        <a:buNone/>
                      </a:pPr>
                      <a:r>
                        <a:rPr lang="zh-CN" sz="1200"/>
                        <a:t>9</a:t>
                      </a:r>
                      <a:endParaRPr sz="1200"/>
                    </a:p>
                  </a:txBody>
                  <a:tcPr marL="68600" marR="68600" marT="34300" marB="34300"/>
                </a:tc>
                <a:tc>
                  <a:txBody>
                    <a:bodyPr/>
                    <a:lstStyle/>
                    <a:p>
                      <a:pPr marL="0" marR="0" lvl="0" indent="0" algn="ctr" rtl="0">
                        <a:spcBef>
                          <a:spcPts val="0"/>
                        </a:spcBef>
                        <a:spcAft>
                          <a:spcPts val="0"/>
                        </a:spcAft>
                        <a:buNone/>
                      </a:pPr>
                      <a:r>
                        <a:rPr lang="zh-CN" sz="1200"/>
                        <a:t>10</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-6.925924 + j0.421201</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6.975302 + j0.055431</a:t>
                      </a:r>
                      <a:r>
                        <a:rPr lang="zh-CN" sz="1200" b="0" i="0" u="none" strike="noStrike">
                          <a:solidFill>
                            <a:schemeClr val="dk1"/>
                          </a:solidFill>
                          <a:latin typeface="Calibri"/>
                          <a:ea typeface="Calibri"/>
                          <a:cs typeface="Calibri"/>
                          <a:sym typeface="Calibri"/>
                        </a:rPr>
                        <a:t>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0.049379 + j0.476632</a:t>
                      </a:r>
                      <a:endParaRPr sz="900"/>
                    </a:p>
                  </a:txBody>
                  <a:tcPr marL="68600" marR="68600" marT="34300" marB="34300"/>
                </a:tc>
                <a:extLst>
                  <a:ext uri="{0D108BD9-81ED-4DB2-BD59-A6C34878D82A}">
                    <a16:rowId xmlns:a16="http://schemas.microsoft.com/office/drawing/2014/main" val="10006"/>
                  </a:ext>
                </a:extLst>
              </a:tr>
              <a:tr h="247825">
                <a:tc>
                  <a:txBody>
                    <a:bodyPr/>
                    <a:lstStyle/>
                    <a:p>
                      <a:pPr marL="0" marR="0" lvl="0" indent="0" algn="ctr" rtl="0">
                        <a:spcBef>
                          <a:spcPts val="0"/>
                        </a:spcBef>
                        <a:spcAft>
                          <a:spcPts val="0"/>
                        </a:spcAft>
                        <a:buNone/>
                      </a:pPr>
                      <a:r>
                        <a:rPr lang="zh-CN" sz="1200"/>
                        <a:t>4</a:t>
                      </a:r>
                      <a:endParaRPr sz="1200"/>
                    </a:p>
                  </a:txBody>
                  <a:tcPr marL="68600" marR="68600" marT="34300" marB="34300"/>
                </a:tc>
                <a:tc>
                  <a:txBody>
                    <a:bodyPr/>
                    <a:lstStyle/>
                    <a:p>
                      <a:pPr marL="0" marR="0" lvl="0" indent="0" algn="ctr" rtl="0">
                        <a:spcBef>
                          <a:spcPts val="0"/>
                        </a:spcBef>
                        <a:spcAft>
                          <a:spcPts val="0"/>
                        </a:spcAft>
                        <a:buNone/>
                      </a:pPr>
                      <a:r>
                        <a:rPr lang="zh-CN" sz="1200"/>
                        <a:t>10</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7.000000 + j1.457941</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-7.000000 - j0.622638</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0.000000 + j</a:t>
                      </a:r>
                      <a:r>
                        <a:rPr lang="zh-CN" sz="1200"/>
                        <a:t>0.835304</a:t>
                      </a:r>
                      <a:endParaRPr sz="900"/>
                    </a:p>
                  </a:txBody>
                  <a:tcPr marL="68600" marR="68600" marT="34300" marB="34300"/>
                </a:tc>
                <a:extLst>
                  <a:ext uri="{0D108BD9-81ED-4DB2-BD59-A6C34878D82A}">
                    <a16:rowId xmlns:a16="http://schemas.microsoft.com/office/drawing/2014/main" val="10007"/>
                  </a:ext>
                </a:extLst>
              </a:tr>
              <a:tr h="247825">
                <a:tc>
                  <a:txBody>
                    <a:bodyPr/>
                    <a:lstStyle/>
                    <a:p>
                      <a:pPr marL="0" marR="0" lvl="0" indent="0" algn="ctr" rtl="0">
                        <a:spcBef>
                          <a:spcPts val="0"/>
                        </a:spcBef>
                        <a:spcAft>
                          <a:spcPts val="0"/>
                        </a:spcAft>
                        <a:buNone/>
                      </a:pPr>
                      <a:r>
                        <a:rPr lang="zh-CN" sz="1200"/>
                        <a:t>10</a:t>
                      </a:r>
                      <a:endParaRPr sz="1200"/>
                    </a:p>
                  </a:txBody>
                  <a:tcPr marL="68600" marR="68600" marT="34300" marB="34300"/>
                </a:tc>
                <a:tc>
                  <a:txBody>
                    <a:bodyPr/>
                    <a:lstStyle/>
                    <a:p>
                      <a:pPr marL="0" marR="0" lvl="0" indent="0" algn="ctr" rtl="0">
                        <a:spcBef>
                          <a:spcPts val="0"/>
                        </a:spcBef>
                        <a:spcAft>
                          <a:spcPts val="0"/>
                        </a:spcAft>
                        <a:buNone/>
                      </a:pPr>
                      <a:r>
                        <a:rPr lang="zh-CN" sz="1200"/>
                        <a:t>11</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-6.950605 + j0.511775</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7.073890 + j0.677109</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0.123285 + j1.188884</a:t>
                      </a:r>
                      <a:endParaRPr sz="1200"/>
                    </a:p>
                  </a:txBody>
                  <a:tcPr marL="68600" marR="68600" marT="34300" marB="34300"/>
                </a:tc>
                <a:extLst>
                  <a:ext uri="{0D108BD9-81ED-4DB2-BD59-A6C34878D82A}">
                    <a16:rowId xmlns:a16="http://schemas.microsoft.com/office/drawing/2014/main" val="10008"/>
                  </a:ext>
                </a:extLst>
              </a:tr>
              <a:tr h="247825">
                <a:tc>
                  <a:txBody>
                    <a:bodyPr/>
                    <a:lstStyle/>
                    <a:p>
                      <a:pPr marL="0" marR="0" lvl="0" indent="0" algn="ctr" rtl="0">
                        <a:spcBef>
                          <a:spcPts val="0"/>
                        </a:spcBef>
                        <a:spcAft>
                          <a:spcPts val="0"/>
                        </a:spcAft>
                        <a:buNone/>
                      </a:pPr>
                      <a:r>
                        <a:rPr lang="zh-CN" sz="1200"/>
                        <a:t>3</a:t>
                      </a:r>
                      <a:endParaRPr sz="1200"/>
                    </a:p>
                  </a:txBody>
                  <a:tcPr marL="68600" marR="68600" marT="34300" marB="34300"/>
                </a:tc>
                <a:tc>
                  <a:txBody>
                    <a:bodyPr/>
                    <a:lstStyle/>
                    <a:p>
                      <a:pPr marL="0" marR="0" lvl="0" indent="0" algn="ctr" rtl="0">
                        <a:spcBef>
                          <a:spcPts val="0"/>
                        </a:spcBef>
                        <a:spcAft>
                          <a:spcPts val="0"/>
                        </a:spcAft>
                        <a:buNone/>
                      </a:pPr>
                      <a:r>
                        <a:rPr lang="zh-CN" sz="1200"/>
                        <a:t>11</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7.073890 + j1.498509</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-7.073890 - j0.677109</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0.000000 + j</a:t>
                      </a:r>
                      <a:r>
                        <a:rPr lang="zh-CN" sz="1200"/>
                        <a:t>0.821401</a:t>
                      </a:r>
                      <a:endParaRPr sz="900"/>
                    </a:p>
                  </a:txBody>
                  <a:tcPr marL="68600" marR="68600" marT="34300" marB="34300"/>
                </a:tc>
                <a:extLst>
                  <a:ext uri="{0D108BD9-81ED-4DB2-BD59-A6C34878D82A}">
                    <a16:rowId xmlns:a16="http://schemas.microsoft.com/office/drawing/2014/main" val="10009"/>
                  </a:ext>
                </a:extLst>
              </a:tr>
              <a:tr h="247825">
                <a:tc>
                  <a:txBody>
                    <a:bodyPr/>
                    <a:lstStyle/>
                    <a:p>
                      <a:pPr marL="0" marR="0" lvl="0" indent="0" algn="ctr" rtl="0">
                        <a:spcBef>
                          <a:spcPts val="0"/>
                        </a:spcBef>
                        <a:spcAft>
                          <a:spcPts val="0"/>
                        </a:spcAft>
                        <a:buNone/>
                      </a:pPr>
                      <a:r>
                        <a:rPr lang="zh-CN" sz="1200"/>
                        <a:t>7</a:t>
                      </a:r>
                      <a:endParaRPr sz="1200"/>
                    </a:p>
                  </a:txBody>
                  <a:tcPr marL="68600" marR="68600" marT="34300" marB="34300"/>
                </a:tc>
                <a:tc>
                  <a:txBody>
                    <a:bodyPr/>
                    <a:lstStyle/>
                    <a:p>
                      <a:pPr marL="0" marR="0" lvl="0" indent="0" algn="ctr" rtl="0">
                        <a:spcBef>
                          <a:spcPts val="0"/>
                        </a:spcBef>
                        <a:spcAft>
                          <a:spcPts val="0"/>
                        </a:spcAft>
                        <a:buNone/>
                      </a:pPr>
                      <a:r>
                        <a:rPr lang="zh-CN" sz="1200"/>
                        <a:t>0</a:t>
                      </a:r>
                      <a:endParaRPr sz="1200"/>
                    </a:p>
                  </a:txBody>
                  <a:tcPr marL="68600" marR="68600" marT="34300" marB="34300"/>
                </a:tc>
                <a:tc>
                  <a:txBody>
                    <a:bodyPr/>
                    <a:lstStyle/>
                    <a:p>
                      <a:pPr marL="0" marR="0" lvl="0" indent="0" algn="ctr" rtl="0">
                        <a:spcBef>
                          <a:spcPts val="0"/>
                        </a:spcBef>
                        <a:spcAft>
                          <a:spcPts val="0"/>
                        </a:spcAft>
                        <a:buNone/>
                      </a:pPr>
                      <a:r>
                        <a:rPr lang="zh-CN" sz="1200" b="0" i="0" u="none" strike="noStrike">
                          <a:solidFill>
                            <a:schemeClr val="dk1"/>
                          </a:solidFill>
                          <a:latin typeface="Calibri"/>
                          <a:ea typeface="Calibri"/>
                          <a:cs typeface="Calibri"/>
                          <a:sym typeface="Calibri"/>
                        </a:rPr>
                        <a:t> 0.000000 </a:t>
                      </a:r>
                      <a:r>
                        <a:rPr lang="zh-CN" sz="1200"/>
                        <a:t>-</a:t>
                      </a:r>
                      <a:r>
                        <a:rPr lang="zh-CN" sz="1200" b="0" i="0" u="none" strike="noStrike">
                          <a:solidFill>
                            <a:schemeClr val="dk1"/>
                          </a:solidFill>
                          <a:latin typeface="Calibri"/>
                          <a:ea typeface="Calibri"/>
                          <a:cs typeface="Calibri"/>
                          <a:sym typeface="Calibri"/>
                        </a:rPr>
                        <a:t> j</a:t>
                      </a:r>
                      <a:r>
                        <a:rPr lang="zh-CN" sz="1200"/>
                        <a:t>1.991808</a:t>
                      </a:r>
                      <a:r>
                        <a:rPr lang="zh-CN" sz="1200" b="0" i="0" u="none" strike="noStrike">
                          <a:solidFill>
                            <a:schemeClr val="dk1"/>
                          </a:solidFill>
                          <a:latin typeface="Calibri"/>
                          <a:ea typeface="Calibri"/>
                          <a:cs typeface="Calibri"/>
                          <a:sym typeface="Calibri"/>
                        </a:rPr>
                        <a:t> </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0</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a:t>
                      </a:r>
                      <a:r>
                        <a:rPr lang="zh-CN" sz="1200"/>
                        <a:t>0.000000 - j1.991808</a:t>
                      </a:r>
                      <a:endParaRPr sz="900"/>
                    </a:p>
                  </a:txBody>
                  <a:tcPr marL="68600" marR="68600" marT="34300" marB="34300"/>
                </a:tc>
                <a:extLst>
                  <a:ext uri="{0D108BD9-81ED-4DB2-BD59-A6C34878D82A}">
                    <a16:rowId xmlns:a16="http://schemas.microsoft.com/office/drawing/2014/main" val="10010"/>
                  </a:ext>
                </a:extLst>
              </a:tr>
              <a:tr h="247825">
                <a:tc>
                  <a:txBody>
                    <a:bodyPr/>
                    <a:lstStyle/>
                    <a:p>
                      <a:pPr marL="0" marR="0" lvl="0" indent="0" algn="ctr" rtl="0">
                        <a:spcBef>
                          <a:spcPts val="0"/>
                        </a:spcBef>
                        <a:spcAft>
                          <a:spcPts val="0"/>
                        </a:spcAft>
                        <a:buNone/>
                      </a:pPr>
                      <a:r>
                        <a:rPr lang="zh-CN" sz="1200"/>
                        <a:t>9</a:t>
                      </a:r>
                      <a:endParaRPr sz="1200"/>
                    </a:p>
                  </a:txBody>
                  <a:tcPr marL="68600" marR="68600" marT="34300" marB="34300"/>
                </a:tc>
                <a:tc>
                  <a:txBody>
                    <a:bodyPr/>
                    <a:lstStyle/>
                    <a:p>
                      <a:pPr marL="0" marR="0" lvl="0" indent="0" algn="ctr" rtl="0">
                        <a:spcBef>
                          <a:spcPts val="0"/>
                        </a:spcBef>
                        <a:spcAft>
                          <a:spcPts val="0"/>
                        </a:spcAft>
                        <a:buNone/>
                      </a:pPr>
                      <a:r>
                        <a:rPr lang="zh-CN" sz="1200"/>
                        <a:t>0</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0.000000 </a:t>
                      </a:r>
                      <a:r>
                        <a:rPr lang="zh-CN" sz="1200"/>
                        <a:t>-</a:t>
                      </a:r>
                      <a:r>
                        <a:rPr lang="zh-CN" sz="1200" b="0" i="0" u="none" strike="noStrike">
                          <a:solidFill>
                            <a:schemeClr val="dk1"/>
                          </a:solidFill>
                          <a:latin typeface="Calibri"/>
                          <a:ea typeface="Calibri"/>
                          <a:cs typeface="Calibri"/>
                          <a:sym typeface="Calibri"/>
                        </a:rPr>
                        <a:t> j</a:t>
                      </a:r>
                      <a:r>
                        <a:rPr lang="zh-CN" sz="1200"/>
                        <a:t>3.510645</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0</a:t>
                      </a:r>
                      <a:endParaRPr sz="900"/>
                    </a:p>
                  </a:txBody>
                  <a:tcPr marL="68600" marR="68600" marT="34300" marB="34300"/>
                </a:tc>
                <a:tc>
                  <a:txBody>
                    <a:bodyPr/>
                    <a:lstStyle/>
                    <a:p>
                      <a:pPr marL="0" lvl="0" indent="0" algn="ctr" rtl="0">
                        <a:spcBef>
                          <a:spcPts val="0"/>
                        </a:spcBef>
                        <a:spcAft>
                          <a:spcPts val="0"/>
                        </a:spcAft>
                        <a:buClr>
                          <a:schemeClr val="dk1"/>
                        </a:buClr>
                        <a:buSzPts val="1400"/>
                        <a:buFont typeface="Calibri"/>
                        <a:buNone/>
                      </a:pPr>
                      <a:r>
                        <a:rPr lang="zh-CN" sz="1200"/>
                        <a:t>0.000000 - j3.510645</a:t>
                      </a:r>
                      <a:endParaRPr sz="1200"/>
                    </a:p>
                  </a:txBody>
                  <a:tcPr marL="68600" marR="68600" marT="34300" marB="34300"/>
                </a:tc>
                <a:extLst>
                  <a:ext uri="{0D108BD9-81ED-4DB2-BD59-A6C34878D82A}">
                    <a16:rowId xmlns:a16="http://schemas.microsoft.com/office/drawing/2014/main" val="1001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zh-CN"/>
              <a:t>Comparison</a:t>
            </a:r>
            <a:endParaRPr/>
          </a:p>
        </p:txBody>
      </p:sp>
      <p:sp>
        <p:nvSpPr>
          <p:cNvPr id="256" name="Google Shape;256;p38"/>
          <p:cNvSpPr txBox="1">
            <a:spLocks noGrp="1"/>
          </p:cNvSpPr>
          <p:nvPr>
            <p:ph type="body" idx="1"/>
          </p:nvPr>
        </p:nvSpPr>
        <p:spPr>
          <a:xfrm>
            <a:off x="822960" y="1384300"/>
            <a:ext cx="7543800" cy="3017400"/>
          </a:xfrm>
          <a:prstGeom prst="rect">
            <a:avLst/>
          </a:prstGeom>
        </p:spPr>
        <p:txBody>
          <a:bodyPr spcFirstLastPara="1" wrap="square" lIns="0" tIns="34275" rIns="0" bIns="34275" anchor="t" anchorCtr="0">
            <a:normAutofit/>
          </a:bodyPr>
          <a:lstStyle/>
          <a:p>
            <a:pPr marL="457200" lvl="0" indent="-317500" algn="l" rtl="0">
              <a:lnSpc>
                <a:spcPct val="100000"/>
              </a:lnSpc>
              <a:spcBef>
                <a:spcPts val="900"/>
              </a:spcBef>
              <a:spcAft>
                <a:spcPts val="0"/>
              </a:spcAft>
              <a:buSzPts val="1400"/>
              <a:buChar char="➢"/>
            </a:pPr>
            <a:r>
              <a:rPr lang="zh-CN"/>
              <a:t>Compared to the original grid, there are some changes in the new grid.</a:t>
            </a:r>
            <a:endParaRPr/>
          </a:p>
          <a:p>
            <a:pPr marL="457200" lvl="0" indent="-317500" algn="l" rtl="0">
              <a:lnSpc>
                <a:spcPct val="100000"/>
              </a:lnSpc>
              <a:spcBef>
                <a:spcPts val="900"/>
              </a:spcBef>
              <a:spcAft>
                <a:spcPts val="0"/>
              </a:spcAft>
              <a:buSzPts val="1400"/>
              <a:buChar char="➢"/>
            </a:pPr>
            <a:r>
              <a:rPr lang="zh-CN"/>
              <a:t>For each PQ bus (6-11), the absolute value of voltage slightly increases while the phase value changes a lot.</a:t>
            </a:r>
            <a:endParaRPr/>
          </a:p>
          <a:p>
            <a:pPr marL="457200" lvl="0" indent="-317500" algn="l" rtl="0">
              <a:lnSpc>
                <a:spcPct val="100000"/>
              </a:lnSpc>
              <a:spcBef>
                <a:spcPts val="900"/>
              </a:spcBef>
              <a:spcAft>
                <a:spcPts val="0"/>
              </a:spcAft>
              <a:buSzPts val="1400"/>
              <a:buChar char="➢"/>
            </a:pPr>
            <a:r>
              <a:rPr lang="zh-CN"/>
              <a:t>For the slack bus and all the PV buses (1-4), the phase value of voltage and input power changes a little bit.</a:t>
            </a:r>
            <a:endParaRPr/>
          </a:p>
          <a:p>
            <a:pPr marL="457200" lvl="0" indent="-317500" algn="l" rtl="0">
              <a:lnSpc>
                <a:spcPct val="100000"/>
              </a:lnSpc>
              <a:spcBef>
                <a:spcPts val="900"/>
              </a:spcBef>
              <a:spcAft>
                <a:spcPts val="0"/>
              </a:spcAft>
              <a:buSzPts val="1400"/>
              <a:buChar char="➢"/>
            </a:pPr>
            <a:r>
              <a:rPr lang="zh-CN"/>
              <a:t>For the power flow changes in each line, if the line is closer to the deleted bus, the changes in the power flow, line losses and line current will be greater.</a:t>
            </a:r>
            <a:endParaRPr/>
          </a:p>
          <a:p>
            <a:pPr marL="457200" lvl="0" indent="-317500" algn="l" rtl="0">
              <a:lnSpc>
                <a:spcPct val="100000"/>
              </a:lnSpc>
              <a:spcBef>
                <a:spcPts val="900"/>
              </a:spcBef>
              <a:spcAft>
                <a:spcPts val="0"/>
              </a:spcAft>
              <a:buSzPts val="1400"/>
              <a:buChar char="➢"/>
            </a:pPr>
            <a:r>
              <a:rPr lang="zh-CN"/>
              <a:t>In summary, the failure of bus 5 does not cause significant changes in the new system.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Clr>
                <a:srgbClr val="3F3F3F"/>
              </a:buClr>
              <a:buSzPts val="3600"/>
              <a:buFont typeface="Calibri"/>
              <a:buNone/>
            </a:pPr>
            <a:r>
              <a:rPr lang="zh-CN"/>
              <a:t>Network Details</a:t>
            </a:r>
            <a:endParaRPr/>
          </a:p>
        </p:txBody>
      </p:sp>
      <p:sp>
        <p:nvSpPr>
          <p:cNvPr id="154" name="Google Shape;154;p26"/>
          <p:cNvSpPr/>
          <p:nvPr/>
        </p:nvSpPr>
        <p:spPr>
          <a:xfrm>
            <a:off x="2283780" y="2030767"/>
            <a:ext cx="9144000" cy="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155" name="Google Shape;155;p26"/>
          <p:cNvPicPr preferRelativeResize="0"/>
          <p:nvPr/>
        </p:nvPicPr>
        <p:blipFill rotWithShape="1">
          <a:blip r:embed="rId3">
            <a:alphaModFix/>
          </a:blip>
          <a:srcRect r="1700" b="6543"/>
          <a:stretch/>
        </p:blipFill>
        <p:spPr>
          <a:xfrm>
            <a:off x="945471" y="2030767"/>
            <a:ext cx="4193381" cy="1864519"/>
          </a:xfrm>
          <a:prstGeom prst="rect">
            <a:avLst/>
          </a:prstGeom>
          <a:noFill/>
          <a:ln>
            <a:noFill/>
          </a:ln>
        </p:spPr>
      </p:pic>
      <p:grpSp>
        <p:nvGrpSpPr>
          <p:cNvPr id="156" name="Google Shape;156;p26"/>
          <p:cNvGrpSpPr/>
          <p:nvPr/>
        </p:nvGrpSpPr>
        <p:grpSpPr>
          <a:xfrm>
            <a:off x="5656184" y="1747094"/>
            <a:ext cx="2763175" cy="692497"/>
            <a:chOff x="7541580" y="2246024"/>
            <a:chExt cx="3684233" cy="923330"/>
          </a:xfrm>
        </p:grpSpPr>
        <p:sp>
          <p:nvSpPr>
            <p:cNvPr id="157" name="Google Shape;157;p26"/>
            <p:cNvSpPr txBox="1"/>
            <p:nvPr/>
          </p:nvSpPr>
          <p:spPr>
            <a:xfrm>
              <a:off x="7541580" y="2246024"/>
              <a:ext cx="3684233" cy="92333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400">
                  <a:solidFill>
                    <a:schemeClr val="dk1"/>
                  </a:solidFill>
                  <a:latin typeface="Calibri"/>
                  <a:ea typeface="Calibri"/>
                  <a:cs typeface="Calibri"/>
                  <a:sym typeface="Calibri"/>
                </a:rPr>
                <a:t>Slack Bus: 1</a:t>
              </a:r>
              <a:endParaRPr sz="1100"/>
            </a:p>
            <a:p>
              <a:pPr marL="0" marR="0" lvl="0" indent="0" algn="l" rtl="0">
                <a:spcBef>
                  <a:spcPts val="0"/>
                </a:spcBef>
                <a:spcAft>
                  <a:spcPts val="0"/>
                </a:spcAft>
                <a:buNone/>
              </a:pPr>
              <a:r>
                <a:rPr lang="zh-CN" sz="1400">
                  <a:solidFill>
                    <a:schemeClr val="dk1"/>
                  </a:solidFill>
                  <a:latin typeface="Calibri"/>
                  <a:ea typeface="Calibri"/>
                  <a:cs typeface="Calibri"/>
                  <a:sym typeface="Calibri"/>
                </a:rPr>
                <a:t>PV Bus: 3</a:t>
              </a:r>
              <a:endParaRPr sz="1100"/>
            </a:p>
            <a:p>
              <a:pPr marL="0" marR="0" lvl="0" indent="0" algn="l" rtl="0">
                <a:spcBef>
                  <a:spcPts val="0"/>
                </a:spcBef>
                <a:spcAft>
                  <a:spcPts val="0"/>
                </a:spcAft>
                <a:buNone/>
              </a:pPr>
              <a:r>
                <a:rPr lang="zh-CN" sz="1400">
                  <a:solidFill>
                    <a:schemeClr val="dk1"/>
                  </a:solidFill>
                  <a:latin typeface="Calibri"/>
                  <a:ea typeface="Calibri"/>
                  <a:cs typeface="Calibri"/>
                  <a:sym typeface="Calibri"/>
                </a:rPr>
                <a:t>PQ Bus: 7</a:t>
              </a:r>
              <a:endParaRPr sz="1100"/>
            </a:p>
          </p:txBody>
        </p:sp>
        <p:sp>
          <p:nvSpPr>
            <p:cNvPr id="158" name="Google Shape;158;p26"/>
            <p:cNvSpPr/>
            <p:nvPr/>
          </p:nvSpPr>
          <p:spPr>
            <a:xfrm>
              <a:off x="8856955" y="2281535"/>
              <a:ext cx="284085" cy="852308"/>
            </a:xfrm>
            <a:prstGeom prst="rightBrace">
              <a:avLst>
                <a:gd name="adj1" fmla="val 8333"/>
                <a:gd name="adj2" fmla="val 50000"/>
              </a:avLst>
            </a:prstGeom>
            <a:noFill/>
            <a:ln w="12700"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59" name="Google Shape;159;p26"/>
            <p:cNvSpPr txBox="1"/>
            <p:nvPr/>
          </p:nvSpPr>
          <p:spPr>
            <a:xfrm>
              <a:off x="9141040" y="2507955"/>
              <a:ext cx="1842117" cy="36933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400">
                  <a:solidFill>
                    <a:schemeClr val="dk1"/>
                  </a:solidFill>
                  <a:latin typeface="Calibri"/>
                  <a:ea typeface="Calibri"/>
                  <a:cs typeface="Calibri"/>
                  <a:sym typeface="Calibri"/>
                </a:rPr>
                <a:t>Total: 11 Buses</a:t>
              </a:r>
              <a:endParaRPr sz="1400">
                <a:solidFill>
                  <a:schemeClr val="dk1"/>
                </a:solidFill>
                <a:latin typeface="Calibri"/>
                <a:ea typeface="Calibri"/>
                <a:cs typeface="Calibri"/>
                <a:sym typeface="Calibri"/>
              </a:endParaRPr>
            </a:p>
          </p:txBody>
        </p:sp>
      </p:grpSp>
      <p:sp>
        <p:nvSpPr>
          <p:cNvPr id="160" name="Google Shape;160;p26"/>
          <p:cNvSpPr txBox="1"/>
          <p:nvPr/>
        </p:nvSpPr>
        <p:spPr>
          <a:xfrm>
            <a:off x="5656184" y="2571750"/>
            <a:ext cx="2763175"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400">
                <a:solidFill>
                  <a:schemeClr val="dk1"/>
                </a:solidFill>
                <a:latin typeface="Calibri"/>
                <a:ea typeface="Calibri"/>
                <a:cs typeface="Calibri"/>
                <a:sym typeface="Calibri"/>
              </a:rPr>
              <a:t>4 Transformers:</a:t>
            </a:r>
            <a:endParaRPr sz="1100"/>
          </a:p>
        </p:txBody>
      </p:sp>
      <p:sp>
        <p:nvSpPr>
          <p:cNvPr id="161" name="Google Shape;161;p26"/>
          <p:cNvSpPr txBox="1"/>
          <p:nvPr/>
        </p:nvSpPr>
        <p:spPr>
          <a:xfrm>
            <a:off x="1350516" y="2412301"/>
            <a:ext cx="312938" cy="25391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200">
                <a:solidFill>
                  <a:schemeClr val="dk1"/>
                </a:solidFill>
                <a:latin typeface="Calibri"/>
                <a:ea typeface="Calibri"/>
                <a:cs typeface="Calibri"/>
                <a:sym typeface="Calibri"/>
              </a:rPr>
              <a:t>T1</a:t>
            </a:r>
            <a:endParaRPr sz="1200">
              <a:solidFill>
                <a:schemeClr val="dk1"/>
              </a:solidFill>
              <a:latin typeface="Calibri"/>
              <a:ea typeface="Calibri"/>
              <a:cs typeface="Calibri"/>
              <a:sym typeface="Calibri"/>
            </a:endParaRPr>
          </a:p>
        </p:txBody>
      </p:sp>
      <p:sp>
        <p:nvSpPr>
          <p:cNvPr id="162" name="Google Shape;162;p26"/>
          <p:cNvSpPr txBox="1"/>
          <p:nvPr/>
        </p:nvSpPr>
        <p:spPr>
          <a:xfrm>
            <a:off x="1751121" y="2869415"/>
            <a:ext cx="312938" cy="25391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200">
                <a:solidFill>
                  <a:schemeClr val="dk1"/>
                </a:solidFill>
                <a:latin typeface="Calibri"/>
                <a:ea typeface="Calibri"/>
                <a:cs typeface="Calibri"/>
                <a:sym typeface="Calibri"/>
              </a:rPr>
              <a:t>T2</a:t>
            </a:r>
            <a:endParaRPr sz="1200">
              <a:solidFill>
                <a:schemeClr val="dk1"/>
              </a:solidFill>
              <a:latin typeface="Calibri"/>
              <a:ea typeface="Calibri"/>
              <a:cs typeface="Calibri"/>
              <a:sym typeface="Calibri"/>
            </a:endParaRPr>
          </a:p>
        </p:txBody>
      </p:sp>
      <p:sp>
        <p:nvSpPr>
          <p:cNvPr id="163" name="Google Shape;163;p26"/>
          <p:cNvSpPr txBox="1"/>
          <p:nvPr/>
        </p:nvSpPr>
        <p:spPr>
          <a:xfrm>
            <a:off x="4438391" y="2383833"/>
            <a:ext cx="312938" cy="25391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200">
                <a:solidFill>
                  <a:schemeClr val="dk1"/>
                </a:solidFill>
                <a:latin typeface="Calibri"/>
                <a:ea typeface="Calibri"/>
                <a:cs typeface="Calibri"/>
                <a:sym typeface="Calibri"/>
              </a:rPr>
              <a:t>T3</a:t>
            </a:r>
            <a:endParaRPr sz="1200">
              <a:solidFill>
                <a:schemeClr val="dk1"/>
              </a:solidFill>
              <a:latin typeface="Calibri"/>
              <a:ea typeface="Calibri"/>
              <a:cs typeface="Calibri"/>
              <a:sym typeface="Calibri"/>
            </a:endParaRPr>
          </a:p>
        </p:txBody>
      </p:sp>
      <p:sp>
        <p:nvSpPr>
          <p:cNvPr id="164" name="Google Shape;164;p26"/>
          <p:cNvSpPr txBox="1"/>
          <p:nvPr/>
        </p:nvSpPr>
        <p:spPr>
          <a:xfrm>
            <a:off x="4092163" y="2836069"/>
            <a:ext cx="312938" cy="25391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200">
                <a:solidFill>
                  <a:schemeClr val="dk1"/>
                </a:solidFill>
                <a:latin typeface="Calibri"/>
                <a:ea typeface="Calibri"/>
                <a:cs typeface="Calibri"/>
                <a:sym typeface="Calibri"/>
              </a:rPr>
              <a:t>T4</a:t>
            </a:r>
            <a:endParaRPr sz="1200">
              <a:solidFill>
                <a:schemeClr val="dk1"/>
              </a:solidFill>
              <a:latin typeface="Calibri"/>
              <a:ea typeface="Calibri"/>
              <a:cs typeface="Calibri"/>
              <a:sym typeface="Calibri"/>
            </a:endParaRPr>
          </a:p>
        </p:txBody>
      </p:sp>
      <p:graphicFrame>
        <p:nvGraphicFramePr>
          <p:cNvPr id="165" name="Google Shape;165;p26"/>
          <p:cNvGraphicFramePr/>
          <p:nvPr>
            <p:extLst>
              <p:ext uri="{D42A27DB-BD31-4B8C-83A1-F6EECF244321}">
                <p14:modId xmlns:p14="http://schemas.microsoft.com/office/powerpoint/2010/main" val="3744363512"/>
              </p:ext>
            </p:extLst>
          </p:nvPr>
        </p:nvGraphicFramePr>
        <p:xfrm>
          <a:off x="5046599" y="2883644"/>
          <a:ext cx="3593136" cy="1539080"/>
        </p:xfrm>
        <a:graphic>
          <a:graphicData uri="http://schemas.openxmlformats.org/drawingml/2006/table">
            <a:tbl>
              <a:tblPr firstRow="1" bandRow="1">
                <a:noFill/>
                <a:tableStyleId>{8FECB062-11DE-4741-9237-0A4F1B1C2C7E}</a:tableStyleId>
              </a:tblPr>
              <a:tblGrid>
                <a:gridCol w="923895">
                  <a:extLst>
                    <a:ext uri="{9D8B030D-6E8A-4147-A177-3AD203B41FA5}">
                      <a16:colId xmlns:a16="http://schemas.microsoft.com/office/drawing/2014/main" val="20000"/>
                    </a:ext>
                  </a:extLst>
                </a:gridCol>
                <a:gridCol w="1085255">
                  <a:extLst>
                    <a:ext uri="{9D8B030D-6E8A-4147-A177-3AD203B41FA5}">
                      <a16:colId xmlns:a16="http://schemas.microsoft.com/office/drawing/2014/main" val="20001"/>
                    </a:ext>
                  </a:extLst>
                </a:gridCol>
                <a:gridCol w="960225">
                  <a:extLst>
                    <a:ext uri="{9D8B030D-6E8A-4147-A177-3AD203B41FA5}">
                      <a16:colId xmlns:a16="http://schemas.microsoft.com/office/drawing/2014/main" val="20002"/>
                    </a:ext>
                  </a:extLst>
                </a:gridCol>
                <a:gridCol w="623761">
                  <a:extLst>
                    <a:ext uri="{9D8B030D-6E8A-4147-A177-3AD203B41FA5}">
                      <a16:colId xmlns:a16="http://schemas.microsoft.com/office/drawing/2014/main" val="20003"/>
                    </a:ext>
                  </a:extLst>
                </a:gridCol>
              </a:tblGrid>
              <a:tr h="283800">
                <a:tc>
                  <a:txBody>
                    <a:bodyPr/>
                    <a:lstStyle/>
                    <a:p>
                      <a:pPr marL="0" marR="0" lvl="0" indent="0" algn="ctr" rtl="0">
                        <a:spcBef>
                          <a:spcPts val="0"/>
                        </a:spcBef>
                        <a:spcAft>
                          <a:spcPts val="0"/>
                        </a:spcAft>
                        <a:buNone/>
                      </a:pPr>
                      <a:r>
                        <a:rPr lang="zh-CN" sz="1100" u="none" strike="noStrike" cap="none">
                          <a:solidFill>
                            <a:schemeClr val="dk1"/>
                          </a:solidFill>
                        </a:rPr>
                        <a:t>Transformers</a:t>
                      </a:r>
                      <a:endParaRPr sz="1100" u="none" strike="noStrike" cap="none">
                        <a:solidFill>
                          <a:schemeClr val="dk1"/>
                        </a:solidFill>
                      </a:endParaRPr>
                    </a:p>
                  </a:txBody>
                  <a:tcPr marL="68600" marR="68600" marT="34300" marB="34300">
                    <a:solidFill>
                      <a:schemeClr val="lt2"/>
                    </a:solidFill>
                  </a:tcPr>
                </a:tc>
                <a:tc>
                  <a:txBody>
                    <a:bodyPr/>
                    <a:lstStyle/>
                    <a:p>
                      <a:pPr marL="0" marR="0" lvl="0" indent="0" algn="ctr" rtl="0">
                        <a:spcBef>
                          <a:spcPts val="0"/>
                        </a:spcBef>
                        <a:spcAft>
                          <a:spcPts val="0"/>
                        </a:spcAft>
                        <a:buNone/>
                      </a:pPr>
                      <a:r>
                        <a:rPr lang="zh-CN" sz="1100" u="none" strike="noStrike" cap="none">
                          <a:solidFill>
                            <a:schemeClr val="dk1"/>
                          </a:solidFill>
                        </a:rPr>
                        <a:t>Rated Power(MVA)</a:t>
                      </a:r>
                      <a:endParaRPr sz="1100" u="none" strike="noStrike" cap="none">
                        <a:solidFill>
                          <a:schemeClr val="dk1"/>
                        </a:solidFill>
                      </a:endParaRPr>
                    </a:p>
                  </a:txBody>
                  <a:tcPr marL="68600" marR="68600" marT="34300" marB="34300">
                    <a:solidFill>
                      <a:schemeClr val="lt2"/>
                    </a:solidFill>
                  </a:tcPr>
                </a:tc>
                <a:tc>
                  <a:txBody>
                    <a:bodyPr/>
                    <a:lstStyle/>
                    <a:p>
                      <a:pPr marL="0" marR="0" lvl="0" indent="0" algn="ctr" rtl="0">
                        <a:spcBef>
                          <a:spcPts val="0"/>
                        </a:spcBef>
                        <a:spcAft>
                          <a:spcPts val="0"/>
                        </a:spcAft>
                        <a:buNone/>
                      </a:pPr>
                      <a:r>
                        <a:rPr lang="zh-CN" sz="1100" u="none" strike="noStrike" cap="none">
                          <a:solidFill>
                            <a:schemeClr val="dk1"/>
                          </a:solidFill>
                        </a:rPr>
                        <a:t>Voltage</a:t>
                      </a:r>
                      <a:r>
                        <a:rPr lang="zh-CN" sz="1100">
                          <a:solidFill>
                            <a:schemeClr val="dk1"/>
                          </a:solidFill>
                        </a:rPr>
                        <a:t> </a:t>
                      </a:r>
                      <a:r>
                        <a:rPr lang="zh-CN" sz="1100" u="none" strike="noStrike" cap="none">
                          <a:solidFill>
                            <a:schemeClr val="dk1"/>
                          </a:solidFill>
                        </a:rPr>
                        <a:t>ratio:</a:t>
                      </a:r>
                      <a:endParaRPr sz="1100">
                        <a:solidFill>
                          <a:schemeClr val="dk1"/>
                        </a:solidFill>
                      </a:endParaRPr>
                    </a:p>
                    <a:p>
                      <a:pPr marL="0" marR="0" lvl="0" indent="0" algn="ctr" rtl="0">
                        <a:spcBef>
                          <a:spcPts val="0"/>
                        </a:spcBef>
                        <a:spcAft>
                          <a:spcPts val="0"/>
                        </a:spcAft>
                        <a:buNone/>
                      </a:pPr>
                      <a:r>
                        <a:rPr lang="zh-CN" sz="1100" u="none" strike="noStrike" cap="none">
                          <a:solidFill>
                            <a:schemeClr val="dk1"/>
                          </a:solidFill>
                        </a:rPr>
                        <a:t>K=1</a:t>
                      </a:r>
                      <a:endParaRPr sz="1100" u="none" strike="noStrike" cap="none">
                        <a:solidFill>
                          <a:schemeClr val="dk1"/>
                        </a:solidFill>
                      </a:endParaRPr>
                    </a:p>
                  </a:txBody>
                  <a:tcPr marL="68600" marR="68600" marT="34300" marB="34300">
                    <a:solidFill>
                      <a:schemeClr val="lt2"/>
                    </a:solidFill>
                  </a:tcPr>
                </a:tc>
                <a:tc>
                  <a:txBody>
                    <a:bodyPr/>
                    <a:lstStyle/>
                    <a:p>
                      <a:pPr marL="0" marR="0" lvl="0" indent="0" algn="ctr" rtl="0">
                        <a:spcBef>
                          <a:spcPts val="0"/>
                        </a:spcBef>
                        <a:spcAft>
                          <a:spcPts val="0"/>
                        </a:spcAft>
                        <a:buNone/>
                      </a:pPr>
                      <a:r>
                        <a:rPr lang="zh-CN" sz="1100" u="none" strike="noStrike" cap="none">
                          <a:solidFill>
                            <a:schemeClr val="dk1"/>
                          </a:solidFill>
                        </a:rPr>
                        <a:t>Z</a:t>
                      </a:r>
                      <a:r>
                        <a:rPr lang="zh-CN" sz="700" u="none" strike="noStrike" cap="none">
                          <a:solidFill>
                            <a:schemeClr val="dk1"/>
                          </a:solidFill>
                        </a:rPr>
                        <a:t>T</a:t>
                      </a:r>
                      <a:endParaRPr sz="700" u="none" strike="noStrike" cap="none">
                        <a:solidFill>
                          <a:schemeClr val="dk1"/>
                        </a:solidFill>
                      </a:endParaRPr>
                    </a:p>
                  </a:txBody>
                  <a:tcPr marL="68600" marR="68600" marT="34300" marB="34300">
                    <a:solidFill>
                      <a:schemeClr val="lt2"/>
                    </a:solidFill>
                  </a:tcPr>
                </a:tc>
                <a:extLst>
                  <a:ext uri="{0D108BD9-81ED-4DB2-BD59-A6C34878D82A}">
                    <a16:rowId xmlns:a16="http://schemas.microsoft.com/office/drawing/2014/main" val="10000"/>
                  </a:ext>
                </a:extLst>
              </a:tr>
              <a:tr h="283800">
                <a:tc>
                  <a:txBody>
                    <a:bodyPr/>
                    <a:lstStyle/>
                    <a:p>
                      <a:pPr marL="0" marR="0" lvl="0" indent="0" algn="ctr" rtl="0">
                        <a:spcBef>
                          <a:spcPts val="0"/>
                        </a:spcBef>
                        <a:spcAft>
                          <a:spcPts val="0"/>
                        </a:spcAft>
                        <a:buNone/>
                      </a:pPr>
                      <a:r>
                        <a:rPr lang="zh-CN" sz="1400" u="none" strike="noStrike" cap="none"/>
                        <a:t>T1</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sz="1400" u="none" strike="noStrike" cap="none"/>
                        <a:t>900</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sz="1400" u="none" strike="noStrike" cap="none"/>
                        <a:t>1</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a:t>j</a:t>
                      </a:r>
                      <a:r>
                        <a:rPr lang="zh-CN" sz="1400" u="none" strike="noStrike" cap="none"/>
                        <a:t>0.15</a:t>
                      </a:r>
                      <a:endParaRPr sz="1400" u="none" strike="noStrike" cap="none"/>
                    </a:p>
                  </a:txBody>
                  <a:tcPr marL="68600" marR="68600" marT="34300" marB="34300">
                    <a:solidFill>
                      <a:schemeClr val="lt2"/>
                    </a:solidFill>
                  </a:tcPr>
                </a:tc>
                <a:extLst>
                  <a:ext uri="{0D108BD9-81ED-4DB2-BD59-A6C34878D82A}">
                    <a16:rowId xmlns:a16="http://schemas.microsoft.com/office/drawing/2014/main" val="10001"/>
                  </a:ext>
                </a:extLst>
              </a:tr>
              <a:tr h="283800">
                <a:tc>
                  <a:txBody>
                    <a:bodyPr/>
                    <a:lstStyle/>
                    <a:p>
                      <a:pPr marL="0" marR="0" lvl="0" indent="0" algn="ctr" rtl="0">
                        <a:spcBef>
                          <a:spcPts val="0"/>
                        </a:spcBef>
                        <a:spcAft>
                          <a:spcPts val="0"/>
                        </a:spcAft>
                        <a:buNone/>
                      </a:pPr>
                      <a:r>
                        <a:rPr lang="zh-CN" sz="1400" u="none" strike="noStrike" cap="none"/>
                        <a:t>T2</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sz="1400" u="none" strike="noStrike" cap="none"/>
                        <a:t>900</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sz="1400" u="none" strike="noStrike" cap="none"/>
                        <a:t>1</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a:t>j</a:t>
                      </a:r>
                      <a:r>
                        <a:rPr lang="zh-CN" sz="1400" u="none" strike="noStrike" cap="none"/>
                        <a:t>0.15</a:t>
                      </a:r>
                      <a:endParaRPr sz="1400" u="none" strike="noStrike" cap="none"/>
                    </a:p>
                  </a:txBody>
                  <a:tcPr marL="68600" marR="68600" marT="34300" marB="34300">
                    <a:solidFill>
                      <a:schemeClr val="lt2"/>
                    </a:solidFill>
                  </a:tcPr>
                </a:tc>
                <a:extLst>
                  <a:ext uri="{0D108BD9-81ED-4DB2-BD59-A6C34878D82A}">
                    <a16:rowId xmlns:a16="http://schemas.microsoft.com/office/drawing/2014/main" val="10002"/>
                  </a:ext>
                </a:extLst>
              </a:tr>
              <a:tr h="283800">
                <a:tc>
                  <a:txBody>
                    <a:bodyPr/>
                    <a:lstStyle/>
                    <a:p>
                      <a:pPr marL="0" marR="0" lvl="0" indent="0" algn="ctr" rtl="0">
                        <a:spcBef>
                          <a:spcPts val="0"/>
                        </a:spcBef>
                        <a:spcAft>
                          <a:spcPts val="0"/>
                        </a:spcAft>
                        <a:buNone/>
                      </a:pPr>
                      <a:r>
                        <a:rPr lang="zh-CN" sz="1400" u="none" strike="noStrike" cap="none"/>
                        <a:t>T3</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sz="1400" u="none" strike="noStrike" cap="none"/>
                        <a:t>900</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sz="1400" u="none" strike="noStrike" cap="none"/>
                        <a:t>1</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a:t>j</a:t>
                      </a:r>
                      <a:r>
                        <a:rPr lang="zh-CN" sz="1400" u="none" strike="noStrike" cap="none"/>
                        <a:t>0.15</a:t>
                      </a:r>
                      <a:endParaRPr sz="1400" u="none" strike="noStrike" cap="none"/>
                    </a:p>
                  </a:txBody>
                  <a:tcPr marL="68600" marR="68600" marT="34300" marB="34300">
                    <a:solidFill>
                      <a:schemeClr val="lt2"/>
                    </a:solidFill>
                  </a:tcPr>
                </a:tc>
                <a:extLst>
                  <a:ext uri="{0D108BD9-81ED-4DB2-BD59-A6C34878D82A}">
                    <a16:rowId xmlns:a16="http://schemas.microsoft.com/office/drawing/2014/main" val="10003"/>
                  </a:ext>
                </a:extLst>
              </a:tr>
              <a:tr h="283800">
                <a:tc>
                  <a:txBody>
                    <a:bodyPr/>
                    <a:lstStyle/>
                    <a:p>
                      <a:pPr marL="0" marR="0" lvl="0" indent="0" algn="ctr" rtl="0">
                        <a:spcBef>
                          <a:spcPts val="0"/>
                        </a:spcBef>
                        <a:spcAft>
                          <a:spcPts val="0"/>
                        </a:spcAft>
                        <a:buNone/>
                      </a:pPr>
                      <a:r>
                        <a:rPr lang="zh-CN" sz="1400" u="none" strike="noStrike" cap="none"/>
                        <a:t>T4</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sz="1400" u="none" strike="noStrike" cap="none"/>
                        <a:t>900</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sz="1400" u="none" strike="noStrike" cap="none"/>
                        <a:t>1</a:t>
                      </a:r>
                      <a:endParaRPr sz="1400" u="none" strike="noStrike" cap="none"/>
                    </a:p>
                  </a:txBody>
                  <a:tcPr marL="68600" marR="68600" marT="34300" marB="34300">
                    <a:solidFill>
                      <a:schemeClr val="lt2"/>
                    </a:solidFill>
                  </a:tcPr>
                </a:tc>
                <a:tc>
                  <a:txBody>
                    <a:bodyPr/>
                    <a:lstStyle/>
                    <a:p>
                      <a:pPr marL="0" marR="0" lvl="0" indent="0" algn="ctr" rtl="0">
                        <a:spcBef>
                          <a:spcPts val="0"/>
                        </a:spcBef>
                        <a:spcAft>
                          <a:spcPts val="0"/>
                        </a:spcAft>
                        <a:buNone/>
                      </a:pPr>
                      <a:r>
                        <a:rPr lang="zh-CN" dirty="0"/>
                        <a:t>j</a:t>
                      </a:r>
                      <a:r>
                        <a:rPr lang="zh-CN" sz="1400" u="none" strike="noStrike" cap="none" dirty="0"/>
                        <a:t>0.15</a:t>
                      </a:r>
                      <a:endParaRPr sz="1400" u="none" strike="noStrike" cap="none" dirty="0"/>
                    </a:p>
                  </a:txBody>
                  <a:tcPr marL="68600" marR="68600" marT="34300" marB="34300">
                    <a:solidFill>
                      <a:schemeClr val="lt2"/>
                    </a:solidFill>
                  </a:tcPr>
                </a:tc>
                <a:extLst>
                  <a:ext uri="{0D108BD9-81ED-4DB2-BD59-A6C34878D82A}">
                    <a16:rowId xmlns:a16="http://schemas.microsoft.com/office/drawing/2014/main" val="10004"/>
                  </a:ext>
                </a:extLst>
              </a:tr>
            </a:tbl>
          </a:graphicData>
        </a:graphic>
      </p:graphicFrame>
      <p:sp>
        <p:nvSpPr>
          <p:cNvPr id="166" name="Google Shape;166;p26"/>
          <p:cNvSpPr txBox="1"/>
          <p:nvPr/>
        </p:nvSpPr>
        <p:spPr>
          <a:xfrm>
            <a:off x="5656184" y="1364903"/>
            <a:ext cx="1771200" cy="276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400">
                <a:solidFill>
                  <a:schemeClr val="dk1"/>
                </a:solidFill>
                <a:latin typeface="Calibri"/>
                <a:ea typeface="Calibri"/>
                <a:cs typeface="Calibri"/>
                <a:sym typeface="Calibri"/>
              </a:rPr>
              <a:t>S</a:t>
            </a:r>
            <a:r>
              <a:rPr lang="zh-CN" sz="800">
                <a:solidFill>
                  <a:schemeClr val="dk1"/>
                </a:solidFill>
                <a:latin typeface="Calibri"/>
                <a:ea typeface="Calibri"/>
                <a:cs typeface="Calibri"/>
                <a:sym typeface="Calibri"/>
              </a:rPr>
              <a:t>base</a:t>
            </a:r>
            <a:r>
              <a:rPr lang="zh-CN" sz="1400">
                <a:solidFill>
                  <a:schemeClr val="dk1"/>
                </a:solidFill>
                <a:latin typeface="Calibri"/>
                <a:ea typeface="Calibri"/>
                <a:cs typeface="Calibri"/>
                <a:sym typeface="Calibri"/>
              </a:rPr>
              <a:t>=100MVA</a:t>
            </a:r>
            <a:endParaRPr sz="1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Clr>
                <a:srgbClr val="3F3F3F"/>
              </a:buClr>
              <a:buSzPts val="3600"/>
              <a:buFont typeface="Calibri"/>
              <a:buNone/>
            </a:pPr>
            <a:r>
              <a:rPr lang="zh-CN"/>
              <a:t>Line Info (Given)</a:t>
            </a:r>
            <a:endParaRPr/>
          </a:p>
        </p:txBody>
      </p:sp>
      <p:graphicFrame>
        <p:nvGraphicFramePr>
          <p:cNvPr id="172" name="Google Shape;172;p27"/>
          <p:cNvGraphicFramePr/>
          <p:nvPr/>
        </p:nvGraphicFramePr>
        <p:xfrm>
          <a:off x="822960" y="1514064"/>
          <a:ext cx="7543750" cy="2326275"/>
        </p:xfrm>
        <a:graphic>
          <a:graphicData uri="http://schemas.openxmlformats.org/drawingml/2006/table">
            <a:tbl>
              <a:tblPr>
                <a:noFill/>
                <a:tableStyleId>{75AAFA4A-6FB3-431B-B73D-97DF5E3BB62F}</a:tableStyleId>
              </a:tblPr>
              <a:tblGrid>
                <a:gridCol w="1290050">
                  <a:extLst>
                    <a:ext uri="{9D8B030D-6E8A-4147-A177-3AD203B41FA5}">
                      <a16:colId xmlns:a16="http://schemas.microsoft.com/office/drawing/2014/main" val="20000"/>
                    </a:ext>
                  </a:extLst>
                </a:gridCol>
                <a:gridCol w="1658650">
                  <a:extLst>
                    <a:ext uri="{9D8B030D-6E8A-4147-A177-3AD203B41FA5}">
                      <a16:colId xmlns:a16="http://schemas.microsoft.com/office/drawing/2014/main" val="20001"/>
                    </a:ext>
                  </a:extLst>
                </a:gridCol>
                <a:gridCol w="1474350">
                  <a:extLst>
                    <a:ext uri="{9D8B030D-6E8A-4147-A177-3AD203B41FA5}">
                      <a16:colId xmlns:a16="http://schemas.microsoft.com/office/drawing/2014/main" val="20002"/>
                    </a:ext>
                  </a:extLst>
                </a:gridCol>
                <a:gridCol w="1474350">
                  <a:extLst>
                    <a:ext uri="{9D8B030D-6E8A-4147-A177-3AD203B41FA5}">
                      <a16:colId xmlns:a16="http://schemas.microsoft.com/office/drawing/2014/main" val="20003"/>
                    </a:ext>
                  </a:extLst>
                </a:gridCol>
                <a:gridCol w="1646350">
                  <a:extLst>
                    <a:ext uri="{9D8B030D-6E8A-4147-A177-3AD203B41FA5}">
                      <a16:colId xmlns:a16="http://schemas.microsoft.com/office/drawing/2014/main" val="20004"/>
                    </a:ext>
                  </a:extLst>
                </a:gridCol>
              </a:tblGrid>
              <a:tr h="332325">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Line</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Distance（km）</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r</a:t>
                      </a:r>
                      <a:r>
                        <a:rPr lang="zh-CN" sz="1700" b="0" i="0" u="none" strike="noStrike" cap="none" baseline="-25000">
                          <a:latin typeface="Times New Roman"/>
                          <a:ea typeface="Times New Roman"/>
                          <a:cs typeface="Times New Roman"/>
                          <a:sym typeface="Times New Roman"/>
                        </a:rPr>
                        <a:t>o</a:t>
                      </a:r>
                      <a:r>
                        <a:rPr lang="zh-CN" sz="1700" b="0" i="0" u="none" strike="noStrike" cap="none">
                          <a:latin typeface="Times New Roman"/>
                          <a:ea typeface="Times New Roman"/>
                          <a:cs typeface="Times New Roman"/>
                          <a:sym typeface="Times New Roman"/>
                        </a:rPr>
                        <a:t>(p.u/km)</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x</a:t>
                      </a:r>
                      <a:r>
                        <a:rPr lang="zh-CN" sz="1700" b="0" i="0" u="none" strike="noStrike" cap="none" baseline="-25000">
                          <a:latin typeface="Times New Roman"/>
                          <a:ea typeface="Times New Roman"/>
                          <a:cs typeface="Times New Roman"/>
                          <a:sym typeface="Times New Roman"/>
                        </a:rPr>
                        <a:t>o</a:t>
                      </a:r>
                      <a:r>
                        <a:rPr lang="zh-CN" sz="1700" b="0" i="0" u="none" strike="noStrike" cap="none">
                          <a:latin typeface="Times New Roman"/>
                          <a:ea typeface="Times New Roman"/>
                          <a:cs typeface="Times New Roman"/>
                          <a:sym typeface="Times New Roman"/>
                        </a:rPr>
                        <a:t>(p.u/km)</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b</a:t>
                      </a:r>
                      <a:r>
                        <a:rPr lang="zh-CN" sz="1700" b="0" i="0" u="none" strike="noStrike" cap="none" baseline="-25000">
                          <a:latin typeface="Times New Roman"/>
                          <a:ea typeface="Times New Roman"/>
                          <a:cs typeface="Times New Roman"/>
                          <a:sym typeface="Times New Roman"/>
                        </a:rPr>
                        <a:t>o</a:t>
                      </a:r>
                      <a:r>
                        <a:rPr lang="zh-CN" sz="1700" b="0" i="0" u="none" strike="noStrike" cap="none">
                          <a:latin typeface="Times New Roman"/>
                          <a:ea typeface="Times New Roman"/>
                          <a:cs typeface="Times New Roman"/>
                          <a:sym typeface="Times New Roman"/>
                        </a:rPr>
                        <a:t>(p.u/km)</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32325">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L</a:t>
                      </a:r>
                      <a:r>
                        <a:rPr lang="zh-CN" sz="1700" b="0" i="0" u="none" strike="noStrike" cap="none" baseline="-25000">
                          <a:latin typeface="Times New Roman"/>
                          <a:ea typeface="Times New Roman"/>
                          <a:cs typeface="Times New Roman"/>
                          <a:sym typeface="Times New Roman"/>
                        </a:rPr>
                        <a:t>56</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25</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0.0001</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0.001</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0.00175</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2325">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L</a:t>
                      </a:r>
                      <a:r>
                        <a:rPr lang="zh-CN" sz="1700" b="0" i="0" u="none" strike="noStrike" cap="none" baseline="-25000">
                          <a:latin typeface="Times New Roman"/>
                          <a:ea typeface="Times New Roman"/>
                          <a:cs typeface="Times New Roman"/>
                          <a:sym typeface="Times New Roman"/>
                        </a:rPr>
                        <a:t>67</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10</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0.0001</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0.001</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0.00175</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32325">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L</a:t>
                      </a:r>
                      <a:r>
                        <a:rPr lang="zh-CN" sz="1700" b="0" i="0" u="none" strike="noStrike" cap="none" baseline="-25000">
                          <a:latin typeface="Times New Roman"/>
                          <a:ea typeface="Times New Roman"/>
                          <a:cs typeface="Times New Roman"/>
                          <a:sym typeface="Times New Roman"/>
                        </a:rPr>
                        <a:t>78</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110</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0.0001</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0.001</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0.00175</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32325">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L</a:t>
                      </a:r>
                      <a:r>
                        <a:rPr lang="zh-CN" sz="1700" b="0" i="0" u="none" strike="noStrike" cap="none" baseline="-25000">
                          <a:latin typeface="Times New Roman"/>
                          <a:ea typeface="Times New Roman"/>
                          <a:cs typeface="Times New Roman"/>
                          <a:sym typeface="Times New Roman"/>
                        </a:rPr>
                        <a:t>89</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110</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0.0001</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0.001</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0.00175</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32325">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L</a:t>
                      </a:r>
                      <a:r>
                        <a:rPr lang="zh-CN" sz="1700" b="0" i="0" u="none" strike="noStrike" cap="none" baseline="-25000">
                          <a:latin typeface="Times New Roman"/>
                          <a:ea typeface="Times New Roman"/>
                          <a:cs typeface="Times New Roman"/>
                          <a:sym typeface="Times New Roman"/>
                        </a:rPr>
                        <a:t>9-10</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10</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0.0001</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0.001</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0.00175</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32325">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L</a:t>
                      </a:r>
                      <a:r>
                        <a:rPr lang="zh-CN" sz="1700" b="0" i="0" u="none" strike="noStrike" cap="none" baseline="-25000">
                          <a:latin typeface="Times New Roman"/>
                          <a:ea typeface="Times New Roman"/>
                          <a:cs typeface="Times New Roman"/>
                          <a:sym typeface="Times New Roman"/>
                        </a:rPr>
                        <a:t>10-11</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25</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0.0001</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0.001</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0.00175</a:t>
                      </a:r>
                      <a:endParaRPr sz="2900" b="0" i="0" u="none" strike="noStrike" cap="none">
                        <a:latin typeface="Arial"/>
                        <a:ea typeface="Arial"/>
                        <a:cs typeface="Arial"/>
                        <a:sym typeface="Arial"/>
                      </a:endParaRPr>
                    </a:p>
                  </a:txBody>
                  <a:tcPr marL="110575" marR="110575" marT="15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73" name="Google Shape;173;p27"/>
          <p:cNvSpPr txBox="1"/>
          <p:nvPr/>
        </p:nvSpPr>
        <p:spPr>
          <a:xfrm>
            <a:off x="822960" y="4008268"/>
            <a:ext cx="3365100" cy="500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400">
                <a:solidFill>
                  <a:schemeClr val="dk1"/>
                </a:solidFill>
                <a:latin typeface="Calibri"/>
                <a:ea typeface="Calibri"/>
                <a:cs typeface="Calibri"/>
                <a:sym typeface="Calibri"/>
              </a:rPr>
              <a:t>Capacitors</a:t>
            </a:r>
            <a:r>
              <a:rPr lang="zh-CN">
                <a:solidFill>
                  <a:schemeClr val="dk1"/>
                </a:solidFill>
                <a:latin typeface="Calibri"/>
                <a:ea typeface="Calibri"/>
                <a:cs typeface="Calibri"/>
                <a:sym typeface="Calibri"/>
              </a:rPr>
              <a:t>’ Susceptance:</a:t>
            </a:r>
            <a:endParaRPr>
              <a:solidFill>
                <a:schemeClr val="dk1"/>
              </a:solidFill>
              <a:latin typeface="Calibri"/>
              <a:ea typeface="Calibri"/>
              <a:cs typeface="Calibri"/>
              <a:sym typeface="Calibri"/>
            </a:endParaRPr>
          </a:p>
          <a:p>
            <a:pPr marL="0" marR="0" lvl="0" indent="0" algn="l" rtl="0">
              <a:spcBef>
                <a:spcPts val="0"/>
              </a:spcBef>
              <a:spcAft>
                <a:spcPts val="0"/>
              </a:spcAft>
              <a:buNone/>
            </a:pPr>
            <a:r>
              <a:rPr lang="zh-CN" sz="1400">
                <a:solidFill>
                  <a:schemeClr val="dk1"/>
                </a:solidFill>
                <a:latin typeface="Calibri"/>
                <a:ea typeface="Calibri"/>
                <a:cs typeface="Calibri"/>
                <a:sym typeface="Calibri"/>
              </a:rPr>
              <a:t>C7=j2.1 ; C9=j3.6</a:t>
            </a:r>
            <a:endParaRPr sz="1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7"/>
        <p:cNvGrpSpPr/>
        <p:nvPr/>
      </p:nvGrpSpPr>
      <p:grpSpPr>
        <a:xfrm>
          <a:off x="0" y="0"/>
          <a:ext cx="0" cy="0"/>
          <a:chOff x="0" y="0"/>
          <a:chExt cx="0" cy="0"/>
        </a:xfrm>
      </p:grpSpPr>
      <p:sp>
        <p:nvSpPr>
          <p:cNvPr id="178" name="Google Shape;178;p28"/>
          <p:cNvSpPr/>
          <p:nvPr/>
        </p:nvSpPr>
        <p:spPr>
          <a:xfrm>
            <a:off x="0" y="0"/>
            <a:ext cx="9139737"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9" name="Google Shape;179;p28"/>
          <p:cNvSpPr/>
          <p:nvPr/>
        </p:nvSpPr>
        <p:spPr>
          <a:xfrm>
            <a:off x="12" y="0"/>
            <a:ext cx="3038093" cy="5143500"/>
          </a:xfrm>
          <a:prstGeom prst="rect">
            <a:avLst/>
          </a:prstGeom>
          <a:solidFill>
            <a:srgbClr val="82837C"/>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0" name="Google Shape;180;p28"/>
          <p:cNvSpPr txBox="1">
            <a:spLocks noGrp="1"/>
          </p:cNvSpPr>
          <p:nvPr>
            <p:ph type="title"/>
          </p:nvPr>
        </p:nvSpPr>
        <p:spPr>
          <a:xfrm>
            <a:off x="369278" y="387626"/>
            <a:ext cx="2313633" cy="1577906"/>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Clr>
                <a:srgbClr val="FFFFFF"/>
              </a:buClr>
              <a:buSzPts val="2700"/>
              <a:buFont typeface="Calibri"/>
              <a:buNone/>
            </a:pPr>
            <a:r>
              <a:rPr lang="zh-CN" sz="2700">
                <a:solidFill>
                  <a:srgbClr val="FFFFFF"/>
                </a:solidFill>
              </a:rPr>
              <a:t>Bus Info (Given)</a:t>
            </a:r>
            <a:endParaRPr sz="2700">
              <a:solidFill>
                <a:srgbClr val="FFFFFF"/>
              </a:solidFill>
            </a:endParaRPr>
          </a:p>
        </p:txBody>
      </p:sp>
      <p:sp>
        <p:nvSpPr>
          <p:cNvPr id="181" name="Google Shape;181;p28"/>
          <p:cNvSpPr/>
          <p:nvPr/>
        </p:nvSpPr>
        <p:spPr>
          <a:xfrm>
            <a:off x="3030053" y="0"/>
            <a:ext cx="48006" cy="5143500"/>
          </a:xfrm>
          <a:prstGeom prst="rect">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aphicFrame>
        <p:nvGraphicFramePr>
          <p:cNvPr id="182" name="Google Shape;182;p28"/>
          <p:cNvGraphicFramePr/>
          <p:nvPr>
            <p:extLst>
              <p:ext uri="{D42A27DB-BD31-4B8C-83A1-F6EECF244321}">
                <p14:modId xmlns:p14="http://schemas.microsoft.com/office/powerpoint/2010/main" val="278508983"/>
              </p:ext>
            </p:extLst>
          </p:nvPr>
        </p:nvGraphicFramePr>
        <p:xfrm>
          <a:off x="3556513" y="506429"/>
          <a:ext cx="5098500" cy="4280430"/>
        </p:xfrm>
        <a:graphic>
          <a:graphicData uri="http://schemas.openxmlformats.org/drawingml/2006/table">
            <a:tbl>
              <a:tblPr>
                <a:noFill/>
                <a:tableStyleId>{75AAFA4A-6FB3-431B-B73D-97DF5E3BB62F}</a:tableStyleId>
              </a:tblPr>
              <a:tblGrid>
                <a:gridCol w="840675">
                  <a:extLst>
                    <a:ext uri="{9D8B030D-6E8A-4147-A177-3AD203B41FA5}">
                      <a16:colId xmlns:a16="http://schemas.microsoft.com/office/drawing/2014/main" val="20000"/>
                    </a:ext>
                  </a:extLst>
                </a:gridCol>
                <a:gridCol w="941294">
                  <a:extLst>
                    <a:ext uri="{9D8B030D-6E8A-4147-A177-3AD203B41FA5}">
                      <a16:colId xmlns:a16="http://schemas.microsoft.com/office/drawing/2014/main" val="20001"/>
                    </a:ext>
                  </a:extLst>
                </a:gridCol>
                <a:gridCol w="793377">
                  <a:extLst>
                    <a:ext uri="{9D8B030D-6E8A-4147-A177-3AD203B41FA5}">
                      <a16:colId xmlns:a16="http://schemas.microsoft.com/office/drawing/2014/main" val="20002"/>
                    </a:ext>
                  </a:extLst>
                </a:gridCol>
                <a:gridCol w="712694">
                  <a:extLst>
                    <a:ext uri="{9D8B030D-6E8A-4147-A177-3AD203B41FA5}">
                      <a16:colId xmlns:a16="http://schemas.microsoft.com/office/drawing/2014/main" val="20003"/>
                    </a:ext>
                  </a:extLst>
                </a:gridCol>
                <a:gridCol w="679076">
                  <a:extLst>
                    <a:ext uri="{9D8B030D-6E8A-4147-A177-3AD203B41FA5}">
                      <a16:colId xmlns:a16="http://schemas.microsoft.com/office/drawing/2014/main" val="20004"/>
                    </a:ext>
                  </a:extLst>
                </a:gridCol>
                <a:gridCol w="1131384">
                  <a:extLst>
                    <a:ext uri="{9D8B030D-6E8A-4147-A177-3AD203B41FA5}">
                      <a16:colId xmlns:a16="http://schemas.microsoft.com/office/drawing/2014/main" val="20005"/>
                    </a:ext>
                  </a:extLst>
                </a:gridCol>
              </a:tblGrid>
              <a:tr h="323300">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Bus</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Type</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P</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Q</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|V|</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solidFill>
                            <a:schemeClr val="dk1"/>
                          </a:solidFill>
                          <a:latin typeface="Times New Roman"/>
                          <a:ea typeface="Times New Roman"/>
                          <a:cs typeface="Times New Roman"/>
                          <a:sym typeface="Times New Roman"/>
                        </a:rPr>
                        <a:t>θ(degree)</a:t>
                      </a:r>
                      <a:endParaRPr sz="1700" b="0" i="0" u="none" strike="noStrike" cap="none">
                        <a:solidFill>
                          <a:schemeClr val="dk1"/>
                        </a:solidFill>
                        <a:latin typeface="Times New Roman"/>
                        <a:ea typeface="Times New Roman"/>
                        <a:cs typeface="Times New Roman"/>
                        <a:sym typeface="Times New Roman"/>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4725">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1</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PV</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7.00</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1.03</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 </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31600">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2</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PV</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7.00</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endParaRPr sz="1700" b="0" i="0" u="none" strike="noStrike" cap="none">
                        <a:latin typeface="Times New Roman"/>
                        <a:ea typeface="Times New Roman"/>
                        <a:cs typeface="Times New Roman"/>
                        <a:sym typeface="Times New Roman"/>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1.01</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10850">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3</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Slack</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 </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1.03</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23300">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4</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PV</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7.00</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 </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1.01</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 </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23300">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5</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PQ</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 </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 </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23300">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6</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PQ</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 </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 </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23300">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7</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PQ</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9.67</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1.00</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 </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 </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23300">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8</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PQ</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 </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 </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23300">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9</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PQ</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17.67</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1.00</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 </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 </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23300">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10</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PQ</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 </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 </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323300">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11</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PQ</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0.00</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a:latin typeface="Times New Roman"/>
                          <a:ea typeface="Times New Roman"/>
                          <a:cs typeface="Times New Roman"/>
                          <a:sym typeface="Times New Roman"/>
                        </a:rPr>
                        <a:t> </a:t>
                      </a:r>
                      <a:endParaRPr sz="2900" b="0" i="0" u="none" strike="noStrike" cap="none">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zh-CN" sz="1700" b="0" i="0" u="none" strike="noStrike" cap="none" dirty="0">
                          <a:latin typeface="Times New Roman"/>
                          <a:ea typeface="Times New Roman"/>
                          <a:cs typeface="Times New Roman"/>
                          <a:sym typeface="Times New Roman"/>
                        </a:rPr>
                        <a:t> </a:t>
                      </a:r>
                      <a:endParaRPr sz="2900" b="0" i="0" u="none" strike="noStrike" cap="none" dirty="0">
                        <a:latin typeface="Arial"/>
                        <a:ea typeface="Arial"/>
                        <a:cs typeface="Arial"/>
                        <a:sym typeface="Arial"/>
                      </a:endParaRPr>
                    </a:p>
                  </a:txBody>
                  <a:tcPr marL="107575" marR="107575" marT="14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Clr>
                <a:srgbClr val="3F3F3F"/>
              </a:buClr>
              <a:buSzPts val="3600"/>
              <a:buFont typeface="Calibri"/>
              <a:buNone/>
            </a:pPr>
            <a:r>
              <a:rPr lang="zh-CN"/>
              <a:t>Initial Guess &amp; Y Admittance Matrix</a:t>
            </a:r>
            <a:endParaRPr/>
          </a:p>
        </p:txBody>
      </p:sp>
      <p:sp>
        <p:nvSpPr>
          <p:cNvPr id="188" name="Google Shape;188;p29"/>
          <p:cNvSpPr txBox="1">
            <a:spLocks noGrp="1"/>
          </p:cNvSpPr>
          <p:nvPr>
            <p:ph type="body" idx="1"/>
          </p:nvPr>
        </p:nvSpPr>
        <p:spPr>
          <a:xfrm>
            <a:off x="822960" y="1303025"/>
            <a:ext cx="7543800" cy="3017400"/>
          </a:xfrm>
          <a:prstGeom prst="rect">
            <a:avLst/>
          </a:prstGeom>
          <a:noFill/>
          <a:ln>
            <a:noFill/>
          </a:ln>
        </p:spPr>
        <p:txBody>
          <a:bodyPr spcFirstLastPara="1" wrap="square" lIns="0" tIns="34275" rIns="0" bIns="34275" anchor="t" anchorCtr="0">
            <a:normAutofit/>
          </a:bodyPr>
          <a:lstStyle/>
          <a:p>
            <a:pPr marL="63500" lvl="0" indent="-95250" algn="l" rtl="0">
              <a:lnSpc>
                <a:spcPct val="90000"/>
              </a:lnSpc>
              <a:spcBef>
                <a:spcPts val="0"/>
              </a:spcBef>
              <a:spcAft>
                <a:spcPts val="0"/>
              </a:spcAft>
              <a:buSzPts val="1500"/>
              <a:buChar char=" "/>
            </a:pPr>
            <a:r>
              <a:rPr lang="zh-CN" sz="1100"/>
              <a:t>All PV bus with voltage angle = 0</a:t>
            </a:r>
            <a:endParaRPr sz="1100"/>
          </a:p>
          <a:p>
            <a:pPr marL="63500" lvl="0" indent="-95250" algn="l" rtl="0">
              <a:lnSpc>
                <a:spcPct val="90000"/>
              </a:lnSpc>
              <a:spcBef>
                <a:spcPts val="0"/>
              </a:spcBef>
              <a:spcAft>
                <a:spcPts val="0"/>
              </a:spcAft>
              <a:buSzPts val="1500"/>
              <a:buChar char=" "/>
            </a:pPr>
            <a:r>
              <a:rPr lang="zh-CN" sz="1100"/>
              <a:t>All PQ bus with |voltage| = 1, Angle = 0°</a:t>
            </a:r>
            <a:endParaRPr sz="1100"/>
          </a:p>
        </p:txBody>
      </p:sp>
      <p:graphicFrame>
        <p:nvGraphicFramePr>
          <p:cNvPr id="189" name="Google Shape;189;p29"/>
          <p:cNvGraphicFramePr/>
          <p:nvPr/>
        </p:nvGraphicFramePr>
        <p:xfrm>
          <a:off x="1162842" y="2034059"/>
          <a:ext cx="7274300" cy="2419050"/>
        </p:xfrm>
        <a:graphic>
          <a:graphicData uri="http://schemas.openxmlformats.org/drawingml/2006/table">
            <a:tbl>
              <a:tblPr firstRow="1" bandRow="1">
                <a:noFill/>
                <a:tableStyleId>{8FECB062-11DE-4741-9237-0A4F1B1C2C7E}</a:tableStyleId>
              </a:tblPr>
              <a:tblGrid>
                <a:gridCol w="830175">
                  <a:extLst>
                    <a:ext uri="{9D8B030D-6E8A-4147-A177-3AD203B41FA5}">
                      <a16:colId xmlns:a16="http://schemas.microsoft.com/office/drawing/2014/main" val="20000"/>
                    </a:ext>
                  </a:extLst>
                </a:gridCol>
                <a:gridCol w="830175">
                  <a:extLst>
                    <a:ext uri="{9D8B030D-6E8A-4147-A177-3AD203B41FA5}">
                      <a16:colId xmlns:a16="http://schemas.microsoft.com/office/drawing/2014/main" val="20001"/>
                    </a:ext>
                  </a:extLst>
                </a:gridCol>
                <a:gridCol w="822775">
                  <a:extLst>
                    <a:ext uri="{9D8B030D-6E8A-4147-A177-3AD203B41FA5}">
                      <a16:colId xmlns:a16="http://schemas.microsoft.com/office/drawing/2014/main" val="20002"/>
                    </a:ext>
                  </a:extLst>
                </a:gridCol>
                <a:gridCol w="812500">
                  <a:extLst>
                    <a:ext uri="{9D8B030D-6E8A-4147-A177-3AD203B41FA5}">
                      <a16:colId xmlns:a16="http://schemas.microsoft.com/office/drawing/2014/main" val="20003"/>
                    </a:ext>
                  </a:extLst>
                </a:gridCol>
                <a:gridCol w="817025">
                  <a:extLst>
                    <a:ext uri="{9D8B030D-6E8A-4147-A177-3AD203B41FA5}">
                      <a16:colId xmlns:a16="http://schemas.microsoft.com/office/drawing/2014/main" val="20004"/>
                    </a:ext>
                  </a:extLst>
                </a:gridCol>
                <a:gridCol w="818250">
                  <a:extLst>
                    <a:ext uri="{9D8B030D-6E8A-4147-A177-3AD203B41FA5}">
                      <a16:colId xmlns:a16="http://schemas.microsoft.com/office/drawing/2014/main" val="20005"/>
                    </a:ext>
                  </a:extLst>
                </a:gridCol>
                <a:gridCol w="825625">
                  <a:extLst>
                    <a:ext uri="{9D8B030D-6E8A-4147-A177-3AD203B41FA5}">
                      <a16:colId xmlns:a16="http://schemas.microsoft.com/office/drawing/2014/main" val="20006"/>
                    </a:ext>
                  </a:extLst>
                </a:gridCol>
                <a:gridCol w="389000">
                  <a:extLst>
                    <a:ext uri="{9D8B030D-6E8A-4147-A177-3AD203B41FA5}">
                      <a16:colId xmlns:a16="http://schemas.microsoft.com/office/drawing/2014/main" val="20007"/>
                    </a:ext>
                  </a:extLst>
                </a:gridCol>
                <a:gridCol w="368450">
                  <a:extLst>
                    <a:ext uri="{9D8B030D-6E8A-4147-A177-3AD203B41FA5}">
                      <a16:colId xmlns:a16="http://schemas.microsoft.com/office/drawing/2014/main" val="20008"/>
                    </a:ext>
                  </a:extLst>
                </a:gridCol>
                <a:gridCol w="374200">
                  <a:extLst>
                    <a:ext uri="{9D8B030D-6E8A-4147-A177-3AD203B41FA5}">
                      <a16:colId xmlns:a16="http://schemas.microsoft.com/office/drawing/2014/main" val="20009"/>
                    </a:ext>
                  </a:extLst>
                </a:gridCol>
                <a:gridCol w="386125">
                  <a:extLst>
                    <a:ext uri="{9D8B030D-6E8A-4147-A177-3AD203B41FA5}">
                      <a16:colId xmlns:a16="http://schemas.microsoft.com/office/drawing/2014/main" val="20010"/>
                    </a:ext>
                  </a:extLst>
                </a:gridCol>
              </a:tblGrid>
              <a:tr h="233500">
                <a:tc>
                  <a:txBody>
                    <a:bodyPr/>
                    <a:lstStyle/>
                    <a:p>
                      <a:pPr marL="0" marR="0" lvl="0" indent="0" algn="l" rtl="0">
                        <a:spcBef>
                          <a:spcPts val="0"/>
                        </a:spcBef>
                        <a:spcAft>
                          <a:spcPts val="0"/>
                        </a:spcAft>
                        <a:buNone/>
                      </a:pPr>
                      <a:r>
                        <a:rPr lang="zh-CN" sz="800" u="none" strike="noStrike" cap="none"/>
                        <a:t>3.9604-j99.582</a:t>
                      </a:r>
                      <a:endParaRPr sz="800"/>
                    </a:p>
                  </a:txBody>
                  <a:tcPr marL="68600" marR="68600" marT="34300" marB="34300"/>
                </a:tc>
                <a:tc>
                  <a:txBody>
                    <a:bodyPr/>
                    <a:lstStyle/>
                    <a:p>
                      <a:pPr marL="0" marR="0" lvl="0" indent="0" algn="l" rtl="0">
                        <a:spcBef>
                          <a:spcPts val="0"/>
                        </a:spcBef>
                        <a:spcAft>
                          <a:spcPts val="0"/>
                        </a:spcAft>
                        <a:buNone/>
                      </a:pPr>
                      <a:r>
                        <a:rPr lang="zh-CN" sz="800"/>
                        <a:t>-3.9604+j39.604</a:t>
                      </a: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r>
                        <a:rPr lang="zh-CN" sz="800"/>
                        <a:t>0+j60</a:t>
                      </a: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extLst>
                  <a:ext uri="{0D108BD9-81ED-4DB2-BD59-A6C34878D82A}">
                    <a16:rowId xmlns:a16="http://schemas.microsoft.com/office/drawing/2014/main" val="10000"/>
                  </a:ext>
                </a:extLst>
              </a:tr>
              <a:tr h="212150">
                <a:tc>
                  <a:txBody>
                    <a:bodyPr/>
                    <a:lstStyle/>
                    <a:p>
                      <a:pPr marL="0" marR="0" lvl="0" indent="0" algn="l" rtl="0">
                        <a:spcBef>
                          <a:spcPts val="0"/>
                        </a:spcBef>
                        <a:spcAft>
                          <a:spcPts val="0"/>
                        </a:spcAft>
                        <a:buNone/>
                      </a:pPr>
                      <a:r>
                        <a:rPr lang="zh-CN" sz="800"/>
                        <a:t>-3.9604+j39.604</a:t>
                      </a:r>
                      <a:endParaRPr sz="800"/>
                    </a:p>
                  </a:txBody>
                  <a:tcPr marL="68600" marR="68600" marT="34300" marB="34300"/>
                </a:tc>
                <a:tc>
                  <a:txBody>
                    <a:bodyPr/>
                    <a:lstStyle/>
                    <a:p>
                      <a:pPr marL="0" marR="0" lvl="0" indent="0" algn="l" rtl="0">
                        <a:spcBef>
                          <a:spcPts val="0"/>
                        </a:spcBef>
                        <a:spcAft>
                          <a:spcPts val="0"/>
                        </a:spcAft>
                        <a:buNone/>
                      </a:pPr>
                      <a:r>
                        <a:rPr lang="zh-CN" sz="800"/>
                        <a:t>13.861-j198.58</a:t>
                      </a:r>
                      <a:endParaRPr sz="800"/>
                    </a:p>
                  </a:txBody>
                  <a:tcPr marL="68600" marR="68600" marT="34300" marB="34300"/>
                </a:tc>
                <a:tc>
                  <a:txBody>
                    <a:bodyPr/>
                    <a:lstStyle/>
                    <a:p>
                      <a:pPr marL="0" marR="0" lvl="0" indent="0" algn="l" rtl="0">
                        <a:spcBef>
                          <a:spcPts val="0"/>
                        </a:spcBef>
                        <a:spcAft>
                          <a:spcPts val="0"/>
                        </a:spcAft>
                        <a:buNone/>
                      </a:pPr>
                      <a:r>
                        <a:rPr lang="zh-CN" sz="800"/>
                        <a:t>-9.901+j99.01</a:t>
                      </a: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r>
                        <a:rPr lang="zh-CN" sz="800"/>
                        <a:t>0+j60</a:t>
                      </a: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extLst>
                  <a:ext uri="{0D108BD9-81ED-4DB2-BD59-A6C34878D82A}">
                    <a16:rowId xmlns:a16="http://schemas.microsoft.com/office/drawing/2014/main" val="10001"/>
                  </a:ext>
                </a:extLst>
              </a:tr>
              <a:tr h="233500">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r>
                        <a:rPr lang="zh-CN" sz="800"/>
                        <a:t>-9.901+j99.01</a:t>
                      </a:r>
                      <a:endParaRPr sz="800"/>
                    </a:p>
                  </a:txBody>
                  <a:tcPr marL="68600" marR="68600" marT="34300" marB="34300"/>
                </a:tc>
                <a:tc>
                  <a:txBody>
                    <a:bodyPr/>
                    <a:lstStyle/>
                    <a:p>
                      <a:pPr marL="0" marR="0" lvl="0" indent="0" algn="l" rtl="0">
                        <a:spcBef>
                          <a:spcPts val="0"/>
                        </a:spcBef>
                        <a:spcAft>
                          <a:spcPts val="0"/>
                        </a:spcAft>
                        <a:buNone/>
                      </a:pPr>
                      <a:r>
                        <a:rPr lang="zh-CN" sz="800"/>
                        <a:t>11.701-j114.71</a:t>
                      </a:r>
                      <a:endParaRPr sz="800"/>
                    </a:p>
                  </a:txBody>
                  <a:tcPr marL="68600" marR="68600" marT="34300" marB="34300"/>
                </a:tc>
                <a:tc>
                  <a:txBody>
                    <a:bodyPr/>
                    <a:lstStyle/>
                    <a:p>
                      <a:pPr marL="0" marR="0" lvl="0" indent="0" algn="l" rtl="0">
                        <a:spcBef>
                          <a:spcPts val="0"/>
                        </a:spcBef>
                        <a:spcAft>
                          <a:spcPts val="0"/>
                        </a:spcAft>
                        <a:buNone/>
                      </a:pPr>
                      <a:r>
                        <a:rPr lang="zh-CN" sz="800"/>
                        <a:t>-1.8002+j18.002</a:t>
                      </a: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extLst>
                  <a:ext uri="{0D108BD9-81ED-4DB2-BD59-A6C34878D82A}">
                    <a16:rowId xmlns:a16="http://schemas.microsoft.com/office/drawing/2014/main" val="10002"/>
                  </a:ext>
                </a:extLst>
              </a:tr>
              <a:tr h="233500">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r>
                        <a:rPr lang="zh-CN" sz="800"/>
                        <a:t>-1.8002+j18.002</a:t>
                      </a:r>
                      <a:endParaRPr sz="800"/>
                    </a:p>
                  </a:txBody>
                  <a:tcPr marL="68600" marR="68600" marT="34300" marB="34300"/>
                </a:tc>
                <a:tc>
                  <a:txBody>
                    <a:bodyPr/>
                    <a:lstStyle/>
                    <a:p>
                      <a:pPr marL="0" marR="0" lvl="0" indent="0" algn="l" rtl="0">
                        <a:spcBef>
                          <a:spcPts val="0"/>
                        </a:spcBef>
                        <a:spcAft>
                          <a:spcPts val="0"/>
                        </a:spcAft>
                        <a:buNone/>
                      </a:pPr>
                      <a:r>
                        <a:rPr lang="zh-CN" sz="800"/>
                        <a:t>3.6004-j35.619</a:t>
                      </a:r>
                      <a:endParaRPr sz="800"/>
                    </a:p>
                  </a:txBody>
                  <a:tcPr marL="68600" marR="68600" marT="34300" marB="34300"/>
                </a:tc>
                <a:tc>
                  <a:txBody>
                    <a:bodyPr/>
                    <a:lstStyle/>
                    <a:p>
                      <a:pPr marL="0" marR="0" lvl="0" indent="0" algn="l" rtl="0">
                        <a:spcBef>
                          <a:spcPts val="0"/>
                        </a:spcBef>
                        <a:spcAft>
                          <a:spcPts val="0"/>
                        </a:spcAft>
                        <a:buNone/>
                      </a:pPr>
                      <a:r>
                        <a:rPr lang="zh-CN" sz="800"/>
                        <a:t>-1.8002+j18.002</a:t>
                      </a: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extLst>
                  <a:ext uri="{0D108BD9-81ED-4DB2-BD59-A6C34878D82A}">
                    <a16:rowId xmlns:a16="http://schemas.microsoft.com/office/drawing/2014/main" val="10003"/>
                  </a:ext>
                </a:extLst>
              </a:tr>
              <a:tr h="212150">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r>
                        <a:rPr lang="zh-CN" sz="800"/>
                        <a:t>-1.8002+j18.002</a:t>
                      </a:r>
                      <a:endParaRPr sz="800"/>
                    </a:p>
                  </a:txBody>
                  <a:tcPr marL="68600" marR="68600" marT="34300" marB="34300"/>
                </a:tc>
                <a:tc>
                  <a:txBody>
                    <a:bodyPr/>
                    <a:lstStyle/>
                    <a:p>
                      <a:pPr marL="0" marR="0" lvl="0" indent="0" algn="l" rtl="0">
                        <a:spcBef>
                          <a:spcPts val="0"/>
                        </a:spcBef>
                        <a:spcAft>
                          <a:spcPts val="0"/>
                        </a:spcAft>
                        <a:buNone/>
                      </a:pPr>
                      <a:r>
                        <a:rPr lang="zh-CN" sz="800"/>
                        <a:t>11.701-j113.21</a:t>
                      </a:r>
                      <a:endParaRPr sz="800"/>
                    </a:p>
                  </a:txBody>
                  <a:tcPr marL="68600" marR="68600" marT="34300" marB="34300"/>
                </a:tc>
                <a:tc>
                  <a:txBody>
                    <a:bodyPr/>
                    <a:lstStyle/>
                    <a:p>
                      <a:pPr marL="0" marR="0" lvl="0" indent="0" algn="l" rtl="0">
                        <a:spcBef>
                          <a:spcPts val="0"/>
                        </a:spcBef>
                        <a:spcAft>
                          <a:spcPts val="0"/>
                        </a:spcAft>
                        <a:buNone/>
                      </a:pPr>
                      <a:r>
                        <a:rPr lang="zh-CN" sz="800"/>
                        <a:t>-9.901+j99.01</a:t>
                      </a: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extLst>
                  <a:ext uri="{0D108BD9-81ED-4DB2-BD59-A6C34878D82A}">
                    <a16:rowId xmlns:a16="http://schemas.microsoft.com/office/drawing/2014/main" val="10004"/>
                  </a:ext>
                </a:extLst>
              </a:tr>
              <a:tr h="233500">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r>
                        <a:rPr lang="zh-CN" sz="800"/>
                        <a:t>-9.901+j99.01</a:t>
                      </a:r>
                      <a:endParaRPr sz="800"/>
                    </a:p>
                  </a:txBody>
                  <a:tcPr marL="68600" marR="68600" marT="34300" marB="34300"/>
                </a:tc>
                <a:tc>
                  <a:txBody>
                    <a:bodyPr/>
                    <a:lstStyle/>
                    <a:p>
                      <a:pPr marL="0" marR="0" lvl="0" indent="0" algn="l" rtl="0">
                        <a:spcBef>
                          <a:spcPts val="0"/>
                        </a:spcBef>
                        <a:spcAft>
                          <a:spcPts val="0"/>
                        </a:spcAft>
                        <a:buNone/>
                      </a:pPr>
                      <a:r>
                        <a:rPr lang="zh-CN" sz="800"/>
                        <a:t>13.861-j198.58</a:t>
                      </a:r>
                      <a:endParaRPr sz="800"/>
                    </a:p>
                  </a:txBody>
                  <a:tcPr marL="68600" marR="68600" marT="34300" marB="34300"/>
                </a:tc>
                <a:tc>
                  <a:txBody>
                    <a:bodyPr/>
                    <a:lstStyle/>
                    <a:p>
                      <a:pPr marL="0" marR="0" lvl="0" indent="0" algn="l" rtl="0">
                        <a:spcBef>
                          <a:spcPts val="0"/>
                        </a:spcBef>
                        <a:spcAft>
                          <a:spcPts val="0"/>
                        </a:spcAft>
                        <a:buNone/>
                      </a:pPr>
                      <a:r>
                        <a:rPr lang="zh-CN" sz="800"/>
                        <a:t>-3.9604+j39.604</a:t>
                      </a: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r>
                        <a:rPr lang="zh-CN" sz="800"/>
                        <a:t>0+j60</a:t>
                      </a: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extLst>
                  <a:ext uri="{0D108BD9-81ED-4DB2-BD59-A6C34878D82A}">
                    <a16:rowId xmlns:a16="http://schemas.microsoft.com/office/drawing/2014/main" val="10005"/>
                  </a:ext>
                </a:extLst>
              </a:tr>
              <a:tr h="212150">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r>
                        <a:rPr lang="zh-CN" sz="800"/>
                        <a:t>-3.9604+j39.604</a:t>
                      </a:r>
                      <a:endParaRPr sz="800"/>
                    </a:p>
                  </a:txBody>
                  <a:tcPr marL="68600" marR="68600" marT="34300" marB="34300"/>
                </a:tc>
                <a:tc>
                  <a:txBody>
                    <a:bodyPr/>
                    <a:lstStyle/>
                    <a:p>
                      <a:pPr marL="0" marR="0" lvl="0" indent="0" algn="l" rtl="0">
                        <a:spcBef>
                          <a:spcPts val="0"/>
                        </a:spcBef>
                        <a:spcAft>
                          <a:spcPts val="0"/>
                        </a:spcAft>
                        <a:buNone/>
                      </a:pPr>
                      <a:r>
                        <a:rPr lang="zh-CN" sz="800"/>
                        <a:t>3.9604-j99.582</a:t>
                      </a: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r>
                        <a:rPr lang="zh-CN" sz="800"/>
                        <a:t>0+j60</a:t>
                      </a:r>
                      <a:endParaRPr sz="800"/>
                    </a:p>
                  </a:txBody>
                  <a:tcPr marL="68600" marR="68600" marT="34300" marB="34300"/>
                </a:tc>
                <a:extLst>
                  <a:ext uri="{0D108BD9-81ED-4DB2-BD59-A6C34878D82A}">
                    <a16:rowId xmlns:a16="http://schemas.microsoft.com/office/drawing/2014/main" val="10006"/>
                  </a:ext>
                </a:extLst>
              </a:tr>
              <a:tr h="212150">
                <a:tc>
                  <a:txBody>
                    <a:bodyPr/>
                    <a:lstStyle/>
                    <a:p>
                      <a:pPr marL="0" marR="0" lvl="0" indent="0" algn="l" rtl="0">
                        <a:spcBef>
                          <a:spcPts val="0"/>
                        </a:spcBef>
                        <a:spcAft>
                          <a:spcPts val="0"/>
                        </a:spcAft>
                        <a:buNone/>
                      </a:pPr>
                      <a:r>
                        <a:rPr lang="zh-CN" sz="800"/>
                        <a:t>0+j60</a:t>
                      </a: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r>
                        <a:rPr lang="zh-CN" sz="800"/>
                        <a:t>0-j60</a:t>
                      </a: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extLst>
                  <a:ext uri="{0D108BD9-81ED-4DB2-BD59-A6C34878D82A}">
                    <a16:rowId xmlns:a16="http://schemas.microsoft.com/office/drawing/2014/main" val="10007"/>
                  </a:ext>
                </a:extLst>
              </a:tr>
              <a:tr h="212150">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r>
                        <a:rPr lang="zh-CN" sz="800"/>
                        <a:t>0+j60</a:t>
                      </a: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r>
                        <a:rPr lang="zh-CN" sz="800"/>
                        <a:t>0-j60</a:t>
                      </a: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extLst>
                  <a:ext uri="{0D108BD9-81ED-4DB2-BD59-A6C34878D82A}">
                    <a16:rowId xmlns:a16="http://schemas.microsoft.com/office/drawing/2014/main" val="10008"/>
                  </a:ext>
                </a:extLst>
              </a:tr>
              <a:tr h="212150">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r>
                        <a:rPr lang="zh-CN" sz="800"/>
                        <a:t> 0+j60</a:t>
                      </a: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r>
                        <a:rPr lang="zh-CN" sz="800"/>
                        <a:t>0-j60</a:t>
                      </a: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extLst>
                  <a:ext uri="{0D108BD9-81ED-4DB2-BD59-A6C34878D82A}">
                    <a16:rowId xmlns:a16="http://schemas.microsoft.com/office/drawing/2014/main" val="10009"/>
                  </a:ext>
                </a:extLst>
              </a:tr>
              <a:tr h="212150">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r>
                        <a:rPr lang="zh-CN" sz="800"/>
                        <a:t>0+j60</a:t>
                      </a: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endParaRPr sz="800"/>
                    </a:p>
                  </a:txBody>
                  <a:tcPr marL="68600" marR="68600" marT="34300" marB="34300"/>
                </a:tc>
                <a:tc>
                  <a:txBody>
                    <a:bodyPr/>
                    <a:lstStyle/>
                    <a:p>
                      <a:pPr marL="0" marR="0" lvl="0" indent="0" algn="l" rtl="0">
                        <a:spcBef>
                          <a:spcPts val="0"/>
                        </a:spcBef>
                        <a:spcAft>
                          <a:spcPts val="0"/>
                        </a:spcAft>
                        <a:buNone/>
                      </a:pPr>
                      <a:r>
                        <a:rPr lang="zh-CN" sz="800"/>
                        <a:t>0-j60</a:t>
                      </a:r>
                      <a:endParaRPr sz="800"/>
                    </a:p>
                  </a:txBody>
                  <a:tcPr marL="68600" marR="68600" marT="34300" marB="34300"/>
                </a:tc>
                <a:extLst>
                  <a:ext uri="{0D108BD9-81ED-4DB2-BD59-A6C34878D82A}">
                    <a16:rowId xmlns:a16="http://schemas.microsoft.com/office/drawing/2014/main" val="10010"/>
                  </a:ext>
                </a:extLst>
              </a:tr>
            </a:tbl>
          </a:graphicData>
        </a:graphic>
      </p:graphicFrame>
      <p:sp>
        <p:nvSpPr>
          <p:cNvPr id="190" name="Google Shape;190;p29"/>
          <p:cNvSpPr txBox="1"/>
          <p:nvPr/>
        </p:nvSpPr>
        <p:spPr>
          <a:xfrm>
            <a:off x="434783" y="2971428"/>
            <a:ext cx="6192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3600">
                <a:solidFill>
                  <a:schemeClr val="dk1"/>
                </a:solidFill>
                <a:latin typeface="Calibri"/>
                <a:ea typeface="Calibri"/>
                <a:cs typeface="Calibri"/>
                <a:sym typeface="Calibri"/>
              </a:rPr>
              <a:t>Y=</a:t>
            </a:r>
            <a:endParaRPr sz="3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Clr>
                <a:srgbClr val="3F3F3F"/>
              </a:buClr>
              <a:buSzPts val="3600"/>
              <a:buFont typeface="Calibri"/>
              <a:buNone/>
            </a:pPr>
            <a:r>
              <a:rPr lang="zh-CN"/>
              <a:t>Gauss-Seidal Result</a:t>
            </a:r>
            <a:endParaRPr/>
          </a:p>
        </p:txBody>
      </p:sp>
      <p:graphicFrame>
        <p:nvGraphicFramePr>
          <p:cNvPr id="196" name="Google Shape;196;p30"/>
          <p:cNvGraphicFramePr/>
          <p:nvPr/>
        </p:nvGraphicFramePr>
        <p:xfrm>
          <a:off x="1584610" y="1511892"/>
          <a:ext cx="5974800" cy="3048240"/>
        </p:xfrm>
        <a:graphic>
          <a:graphicData uri="http://schemas.openxmlformats.org/drawingml/2006/table">
            <a:tbl>
              <a:tblPr firstRow="1" bandRow="1">
                <a:noFill/>
                <a:tableStyleId>{8FECB062-11DE-4741-9237-0A4F1B1C2C7E}</a:tableStyleId>
              </a:tblPr>
              <a:tblGrid>
                <a:gridCol w="824750">
                  <a:extLst>
                    <a:ext uri="{9D8B030D-6E8A-4147-A177-3AD203B41FA5}">
                      <a16:colId xmlns:a16="http://schemas.microsoft.com/office/drawing/2014/main" val="20000"/>
                    </a:ext>
                  </a:extLst>
                </a:gridCol>
                <a:gridCol w="1297275">
                  <a:extLst>
                    <a:ext uri="{9D8B030D-6E8A-4147-A177-3AD203B41FA5}">
                      <a16:colId xmlns:a16="http://schemas.microsoft.com/office/drawing/2014/main" val="20001"/>
                    </a:ext>
                  </a:extLst>
                </a:gridCol>
                <a:gridCol w="1455450">
                  <a:extLst>
                    <a:ext uri="{9D8B030D-6E8A-4147-A177-3AD203B41FA5}">
                      <a16:colId xmlns:a16="http://schemas.microsoft.com/office/drawing/2014/main" val="20002"/>
                    </a:ext>
                  </a:extLst>
                </a:gridCol>
                <a:gridCol w="2397325">
                  <a:extLst>
                    <a:ext uri="{9D8B030D-6E8A-4147-A177-3AD203B41FA5}">
                      <a16:colId xmlns:a16="http://schemas.microsoft.com/office/drawing/2014/main" val="20003"/>
                    </a:ext>
                  </a:extLst>
                </a:gridCol>
              </a:tblGrid>
              <a:tr h="226325">
                <a:tc>
                  <a:txBody>
                    <a:bodyPr/>
                    <a:lstStyle/>
                    <a:p>
                      <a:pPr marL="0" marR="0" lvl="0" indent="0" algn="ctr" rtl="0">
                        <a:spcBef>
                          <a:spcPts val="0"/>
                        </a:spcBef>
                        <a:spcAft>
                          <a:spcPts val="0"/>
                        </a:spcAft>
                        <a:buNone/>
                      </a:pPr>
                      <a:r>
                        <a:rPr lang="zh-CN" sz="1400"/>
                        <a:t>Bus</a:t>
                      </a:r>
                      <a:endParaRPr sz="1400"/>
                    </a:p>
                  </a:txBody>
                  <a:tcPr marL="68600" marR="68600" marT="34300" marB="34300"/>
                </a:tc>
                <a:tc>
                  <a:txBody>
                    <a:bodyPr/>
                    <a:lstStyle/>
                    <a:p>
                      <a:pPr marL="0" marR="0" lvl="0" indent="0" algn="ctr" rtl="0">
                        <a:spcBef>
                          <a:spcPts val="0"/>
                        </a:spcBef>
                        <a:spcAft>
                          <a:spcPts val="0"/>
                        </a:spcAft>
                        <a:buNone/>
                      </a:pPr>
                      <a:r>
                        <a:rPr lang="zh-CN" sz="1400"/>
                        <a:t>|Voltage|</a:t>
                      </a:r>
                      <a:endParaRPr sz="1400"/>
                    </a:p>
                  </a:txBody>
                  <a:tcPr marL="68600" marR="68600" marT="34300" marB="34300"/>
                </a:tc>
                <a:tc>
                  <a:txBody>
                    <a:bodyPr/>
                    <a:lstStyle/>
                    <a:p>
                      <a:pPr marL="0" marR="0" lvl="0" indent="0" algn="ctr" rtl="0">
                        <a:spcBef>
                          <a:spcPts val="0"/>
                        </a:spcBef>
                        <a:spcAft>
                          <a:spcPts val="0"/>
                        </a:spcAft>
                        <a:buNone/>
                      </a:pPr>
                      <a:r>
                        <a:rPr lang="zh-CN" sz="1400"/>
                        <a:t>Angle (Degree)</a:t>
                      </a:r>
                      <a:endParaRPr sz="1400"/>
                    </a:p>
                  </a:txBody>
                  <a:tcPr marL="68600" marR="68600" marT="34300" marB="34300"/>
                </a:tc>
                <a:tc>
                  <a:txBody>
                    <a:bodyPr/>
                    <a:lstStyle/>
                    <a:p>
                      <a:pPr marL="0" marR="0" lvl="0" indent="0" algn="ctr" rtl="0">
                        <a:spcBef>
                          <a:spcPts val="0"/>
                        </a:spcBef>
                        <a:spcAft>
                          <a:spcPts val="0"/>
                        </a:spcAft>
                        <a:buNone/>
                      </a:pPr>
                      <a:r>
                        <a:rPr lang="zh-CN"/>
                        <a:t>Complex</a:t>
                      </a:r>
                      <a:endParaRPr sz="1400"/>
                    </a:p>
                  </a:txBody>
                  <a:tcPr marL="68600" marR="68600" marT="34300" marB="34300"/>
                </a:tc>
                <a:extLst>
                  <a:ext uri="{0D108BD9-81ED-4DB2-BD59-A6C34878D82A}">
                    <a16:rowId xmlns:a16="http://schemas.microsoft.com/office/drawing/2014/main" val="10000"/>
                  </a:ext>
                </a:extLst>
              </a:tr>
              <a:tr h="216175">
                <a:tc>
                  <a:txBody>
                    <a:bodyPr/>
                    <a:lstStyle/>
                    <a:p>
                      <a:pPr marL="0" marR="0" lvl="0" indent="0" algn="ctr" rtl="0">
                        <a:spcBef>
                          <a:spcPts val="0"/>
                        </a:spcBef>
                        <a:spcAft>
                          <a:spcPts val="0"/>
                        </a:spcAft>
                        <a:buNone/>
                      </a:pPr>
                      <a:r>
                        <a:rPr lang="zh-CN" sz="1200"/>
                        <a:t>1</a:t>
                      </a:r>
                      <a:endParaRPr sz="1200"/>
                    </a:p>
                  </a:txBody>
                  <a:tcPr marL="68600" marR="68600" marT="34300" marB="34300"/>
                </a:tc>
                <a:tc>
                  <a:txBody>
                    <a:bodyPr/>
                    <a:lstStyle/>
                    <a:p>
                      <a:pPr marL="0" marR="0" lvl="0" indent="0" algn="ctr" rtl="0">
                        <a:spcBef>
                          <a:spcPts val="0"/>
                        </a:spcBef>
                        <a:spcAft>
                          <a:spcPts val="0"/>
                        </a:spcAft>
                        <a:buNone/>
                      </a:pPr>
                      <a:r>
                        <a:rPr lang="zh-CN" sz="1200"/>
                        <a:t>1.0300</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-1.5690</a:t>
                      </a:r>
                      <a:endParaRPr sz="900"/>
                    </a:p>
                  </a:txBody>
                  <a:tcPr marL="68600" marR="68600" marT="34300" marB="34300"/>
                </a:tc>
                <a:tc>
                  <a:txBody>
                    <a:bodyPr/>
                    <a:lstStyle/>
                    <a:p>
                      <a:pPr marL="0" marR="0" lvl="0" indent="0" algn="ctr" rtl="0">
                        <a:spcBef>
                          <a:spcPts val="0"/>
                        </a:spcBef>
                        <a:spcAft>
                          <a:spcPts val="0"/>
                        </a:spcAft>
                        <a:buNone/>
                      </a:pPr>
                      <a:r>
                        <a:rPr lang="zh-CN" sz="1200"/>
                        <a:t>1.0300 - j0.0019</a:t>
                      </a:r>
                      <a:endParaRPr sz="1200"/>
                    </a:p>
                  </a:txBody>
                  <a:tcPr marL="68600" marR="68600" marT="34300" marB="34300"/>
                </a:tc>
                <a:extLst>
                  <a:ext uri="{0D108BD9-81ED-4DB2-BD59-A6C34878D82A}">
                    <a16:rowId xmlns:a16="http://schemas.microsoft.com/office/drawing/2014/main" val="10001"/>
                  </a:ext>
                </a:extLst>
              </a:tr>
              <a:tr h="216175">
                <a:tc>
                  <a:txBody>
                    <a:bodyPr/>
                    <a:lstStyle/>
                    <a:p>
                      <a:pPr marL="0" marR="0" lvl="0" indent="0" algn="ctr" rtl="0">
                        <a:spcBef>
                          <a:spcPts val="0"/>
                        </a:spcBef>
                        <a:spcAft>
                          <a:spcPts val="0"/>
                        </a:spcAft>
                        <a:buNone/>
                      </a:pPr>
                      <a:r>
                        <a:rPr lang="zh-CN" sz="1200"/>
                        <a:t>2</a:t>
                      </a:r>
                      <a:endParaRPr sz="1200"/>
                    </a:p>
                  </a:txBody>
                  <a:tcPr marL="68600" marR="68600" marT="34300" marB="34300"/>
                </a:tc>
                <a:tc>
                  <a:txBody>
                    <a:bodyPr/>
                    <a:lstStyle/>
                    <a:p>
                      <a:pPr marL="0" marR="0" lvl="0" indent="0" algn="ctr" rtl="0">
                        <a:spcBef>
                          <a:spcPts val="0"/>
                        </a:spcBef>
                        <a:spcAft>
                          <a:spcPts val="0"/>
                        </a:spcAft>
                        <a:buNone/>
                      </a:pPr>
                      <a:r>
                        <a:rPr lang="zh-CN" sz="1200"/>
                        <a:t>1.0100</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-1.5689</a:t>
                      </a:r>
                      <a:endParaRPr sz="900"/>
                    </a:p>
                  </a:txBody>
                  <a:tcPr marL="68600" marR="68600" marT="34300" marB="34300"/>
                </a:tc>
                <a:tc>
                  <a:txBody>
                    <a:bodyPr/>
                    <a:lstStyle/>
                    <a:p>
                      <a:pPr marL="0" lvl="0" indent="0" algn="ctr" rtl="0">
                        <a:spcBef>
                          <a:spcPts val="0"/>
                        </a:spcBef>
                        <a:spcAft>
                          <a:spcPts val="0"/>
                        </a:spcAft>
                        <a:buNone/>
                      </a:pPr>
                      <a:r>
                        <a:rPr lang="zh-CN" sz="1200"/>
                        <a:t>1.0100 - j0.0019</a:t>
                      </a:r>
                      <a:endParaRPr sz="1200"/>
                    </a:p>
                  </a:txBody>
                  <a:tcPr marL="68600" marR="68600" marT="34300" marB="34300"/>
                </a:tc>
                <a:extLst>
                  <a:ext uri="{0D108BD9-81ED-4DB2-BD59-A6C34878D82A}">
                    <a16:rowId xmlns:a16="http://schemas.microsoft.com/office/drawing/2014/main" val="10002"/>
                  </a:ext>
                </a:extLst>
              </a:tr>
              <a:tr h="216175">
                <a:tc>
                  <a:txBody>
                    <a:bodyPr/>
                    <a:lstStyle/>
                    <a:p>
                      <a:pPr marL="0" marR="0" lvl="0" indent="0" algn="ctr" rtl="0">
                        <a:spcBef>
                          <a:spcPts val="0"/>
                        </a:spcBef>
                        <a:spcAft>
                          <a:spcPts val="0"/>
                        </a:spcAft>
                        <a:buNone/>
                      </a:pPr>
                      <a:r>
                        <a:rPr lang="zh-CN" sz="1200"/>
                        <a:t>3</a:t>
                      </a:r>
                      <a:endParaRPr sz="1200"/>
                    </a:p>
                  </a:txBody>
                  <a:tcPr marL="68600" marR="68600" marT="34300" marB="34300"/>
                </a:tc>
                <a:tc>
                  <a:txBody>
                    <a:bodyPr/>
                    <a:lstStyle/>
                    <a:p>
                      <a:pPr marL="0" marR="0" lvl="0" indent="0" algn="ctr" rtl="0">
                        <a:spcBef>
                          <a:spcPts val="0"/>
                        </a:spcBef>
                        <a:spcAft>
                          <a:spcPts val="0"/>
                        </a:spcAft>
                        <a:buNone/>
                      </a:pPr>
                      <a:r>
                        <a:rPr lang="zh-CN" sz="1200"/>
                        <a:t>1.0300</a:t>
                      </a:r>
                      <a:endParaRPr sz="1200"/>
                    </a:p>
                  </a:txBody>
                  <a:tcPr marL="68600" marR="68600" marT="34300" marB="34300"/>
                </a:tc>
                <a:tc>
                  <a:txBody>
                    <a:bodyPr/>
                    <a:lstStyle/>
                    <a:p>
                      <a:pPr marL="0" marR="0" lvl="0" indent="0" algn="ctr" rtl="0">
                        <a:spcBef>
                          <a:spcPts val="0"/>
                        </a:spcBef>
                        <a:spcAft>
                          <a:spcPts val="0"/>
                        </a:spcAft>
                        <a:buNone/>
                      </a:pPr>
                      <a:r>
                        <a:rPr lang="zh-CN" sz="1200"/>
                        <a:t>0</a:t>
                      </a:r>
                      <a:endParaRPr sz="1200"/>
                    </a:p>
                  </a:txBody>
                  <a:tcPr marL="68600" marR="68600" marT="34300" marB="34300"/>
                </a:tc>
                <a:tc>
                  <a:txBody>
                    <a:bodyPr/>
                    <a:lstStyle/>
                    <a:p>
                      <a:pPr marL="0" lvl="0" indent="0" algn="ctr" rtl="0">
                        <a:spcBef>
                          <a:spcPts val="0"/>
                        </a:spcBef>
                        <a:spcAft>
                          <a:spcPts val="0"/>
                        </a:spcAft>
                        <a:buNone/>
                      </a:pPr>
                      <a:r>
                        <a:rPr lang="zh-CN" sz="1200"/>
                        <a:t>1.0300 + j0.0000</a:t>
                      </a:r>
                      <a:endParaRPr sz="1200"/>
                    </a:p>
                  </a:txBody>
                  <a:tcPr marL="68600" marR="68600" marT="34300" marB="34300"/>
                </a:tc>
                <a:extLst>
                  <a:ext uri="{0D108BD9-81ED-4DB2-BD59-A6C34878D82A}">
                    <a16:rowId xmlns:a16="http://schemas.microsoft.com/office/drawing/2014/main" val="10003"/>
                  </a:ext>
                </a:extLst>
              </a:tr>
              <a:tr h="216175">
                <a:tc>
                  <a:txBody>
                    <a:bodyPr/>
                    <a:lstStyle/>
                    <a:p>
                      <a:pPr marL="0" marR="0" lvl="0" indent="0" algn="ctr" rtl="0">
                        <a:spcBef>
                          <a:spcPts val="0"/>
                        </a:spcBef>
                        <a:spcAft>
                          <a:spcPts val="0"/>
                        </a:spcAft>
                        <a:buNone/>
                      </a:pPr>
                      <a:r>
                        <a:rPr lang="zh-CN" sz="1200"/>
                        <a:t>4</a:t>
                      </a:r>
                      <a:endParaRPr sz="1200"/>
                    </a:p>
                  </a:txBody>
                  <a:tcPr marL="68600" marR="68600" marT="34300" marB="34300"/>
                </a:tc>
                <a:tc>
                  <a:txBody>
                    <a:bodyPr/>
                    <a:lstStyle/>
                    <a:p>
                      <a:pPr marL="0" marR="0" lvl="0" indent="0" algn="ctr" rtl="0">
                        <a:spcBef>
                          <a:spcPts val="0"/>
                        </a:spcBef>
                        <a:spcAft>
                          <a:spcPts val="0"/>
                        </a:spcAft>
                        <a:buNone/>
                      </a:pPr>
                      <a:r>
                        <a:rPr lang="zh-CN" sz="1200"/>
                        <a:t>1.0100</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-1.5689</a:t>
                      </a:r>
                      <a:endParaRPr sz="1200"/>
                    </a:p>
                  </a:txBody>
                  <a:tcPr marL="68600" marR="68600" marT="34300" marB="34300"/>
                </a:tc>
                <a:tc>
                  <a:txBody>
                    <a:bodyPr/>
                    <a:lstStyle/>
                    <a:p>
                      <a:pPr marL="0" lvl="0" indent="0" algn="ctr" rtl="0">
                        <a:spcBef>
                          <a:spcPts val="0"/>
                        </a:spcBef>
                        <a:spcAft>
                          <a:spcPts val="0"/>
                        </a:spcAft>
                        <a:buNone/>
                      </a:pPr>
                      <a:r>
                        <a:rPr lang="zh-CN" sz="1200"/>
                        <a:t>1.0100 - j0.0019</a:t>
                      </a:r>
                      <a:endParaRPr sz="1200"/>
                    </a:p>
                  </a:txBody>
                  <a:tcPr marL="68600" marR="68600" marT="34300" marB="34300"/>
                </a:tc>
                <a:extLst>
                  <a:ext uri="{0D108BD9-81ED-4DB2-BD59-A6C34878D82A}">
                    <a16:rowId xmlns:a16="http://schemas.microsoft.com/office/drawing/2014/main" val="10004"/>
                  </a:ext>
                </a:extLst>
              </a:tr>
              <a:tr h="216175">
                <a:tc>
                  <a:txBody>
                    <a:bodyPr/>
                    <a:lstStyle/>
                    <a:p>
                      <a:pPr marL="0" marR="0" lvl="0" indent="0" algn="ctr" rtl="0">
                        <a:spcBef>
                          <a:spcPts val="0"/>
                        </a:spcBef>
                        <a:spcAft>
                          <a:spcPts val="0"/>
                        </a:spcAft>
                        <a:buNone/>
                      </a:pPr>
                      <a:r>
                        <a:rPr lang="zh-CN" sz="1200"/>
                        <a:t>5</a:t>
                      </a:r>
                      <a:endParaRPr sz="1200"/>
                    </a:p>
                  </a:txBody>
                  <a:tcPr marL="68600" marR="68600" marT="34300" marB="34300"/>
                </a:tc>
                <a:tc>
                  <a:txBody>
                    <a:bodyPr/>
                    <a:lstStyle/>
                    <a:p>
                      <a:pPr marL="0" marR="0" lvl="0" indent="0" algn="ctr" rtl="0">
                        <a:spcBef>
                          <a:spcPts val="0"/>
                        </a:spcBef>
                        <a:spcAft>
                          <a:spcPts val="0"/>
                        </a:spcAft>
                        <a:buNone/>
                      </a:pPr>
                      <a:r>
                        <a:rPr lang="zh-CN" sz="1200"/>
                        <a:t>1.0004</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-1.6244</a:t>
                      </a:r>
                      <a:endParaRPr sz="900"/>
                    </a:p>
                  </a:txBody>
                  <a:tcPr marL="68600" marR="68600" marT="34300" marB="34300"/>
                </a:tc>
                <a:tc>
                  <a:txBody>
                    <a:bodyPr/>
                    <a:lstStyle/>
                    <a:p>
                      <a:pPr marL="0" lvl="0" indent="0" algn="ctr" rtl="0">
                        <a:spcBef>
                          <a:spcPts val="0"/>
                        </a:spcBef>
                        <a:spcAft>
                          <a:spcPts val="0"/>
                        </a:spcAft>
                        <a:buClr>
                          <a:schemeClr val="dk1"/>
                        </a:buClr>
                        <a:buFont typeface="Arial"/>
                        <a:buNone/>
                      </a:pPr>
                      <a:r>
                        <a:rPr lang="zh-CN" sz="1200"/>
                        <a:t>0.9989 - j0.0536</a:t>
                      </a:r>
                      <a:endParaRPr sz="1200"/>
                    </a:p>
                  </a:txBody>
                  <a:tcPr marL="68600" marR="68600" marT="34300" marB="34300"/>
                </a:tc>
                <a:extLst>
                  <a:ext uri="{0D108BD9-81ED-4DB2-BD59-A6C34878D82A}">
                    <a16:rowId xmlns:a16="http://schemas.microsoft.com/office/drawing/2014/main" val="10005"/>
                  </a:ext>
                </a:extLst>
              </a:tr>
              <a:tr h="216175">
                <a:tc>
                  <a:txBody>
                    <a:bodyPr/>
                    <a:lstStyle/>
                    <a:p>
                      <a:pPr marL="0" marR="0" lvl="0" indent="0" algn="ctr" rtl="0">
                        <a:spcBef>
                          <a:spcPts val="0"/>
                        </a:spcBef>
                        <a:spcAft>
                          <a:spcPts val="0"/>
                        </a:spcAft>
                        <a:buNone/>
                      </a:pPr>
                      <a:r>
                        <a:rPr lang="zh-CN" sz="1200"/>
                        <a:t>6</a:t>
                      </a:r>
                      <a:endParaRPr sz="1200"/>
                    </a:p>
                  </a:txBody>
                  <a:tcPr marL="68600" marR="68600" marT="34300" marB="34300"/>
                </a:tc>
                <a:tc>
                  <a:txBody>
                    <a:bodyPr/>
                    <a:lstStyle/>
                    <a:p>
                      <a:pPr marL="0" marR="0" lvl="0" indent="0" algn="ctr" rtl="0">
                        <a:spcBef>
                          <a:spcPts val="0"/>
                        </a:spcBef>
                        <a:spcAft>
                          <a:spcPts val="0"/>
                        </a:spcAft>
                        <a:buNone/>
                      </a:pPr>
                      <a:r>
                        <a:rPr lang="zh-CN" sz="1200"/>
                        <a:t>0.9487</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a:t>
                      </a:r>
                      <a:r>
                        <a:rPr lang="zh-CN" sz="1200"/>
                        <a:t>-1.7116</a:t>
                      </a:r>
                      <a:endParaRPr sz="900"/>
                    </a:p>
                  </a:txBody>
                  <a:tcPr marL="68600" marR="68600" marT="34300" marB="34300"/>
                </a:tc>
                <a:tc>
                  <a:txBody>
                    <a:bodyPr/>
                    <a:lstStyle/>
                    <a:p>
                      <a:pPr marL="0" lvl="0" indent="0" algn="ctr" rtl="0">
                        <a:spcBef>
                          <a:spcPts val="0"/>
                        </a:spcBef>
                        <a:spcAft>
                          <a:spcPts val="0"/>
                        </a:spcAft>
                        <a:buClr>
                          <a:schemeClr val="dk1"/>
                        </a:buClr>
                        <a:buFont typeface="Arial"/>
                        <a:buNone/>
                      </a:pPr>
                      <a:r>
                        <a:rPr lang="zh-CN" sz="1200"/>
                        <a:t>0.9393 - j0.1331</a:t>
                      </a:r>
                      <a:endParaRPr sz="1200"/>
                    </a:p>
                  </a:txBody>
                  <a:tcPr marL="68600" marR="68600" marT="34300" marB="34300"/>
                </a:tc>
                <a:extLst>
                  <a:ext uri="{0D108BD9-81ED-4DB2-BD59-A6C34878D82A}">
                    <a16:rowId xmlns:a16="http://schemas.microsoft.com/office/drawing/2014/main" val="10006"/>
                  </a:ext>
                </a:extLst>
              </a:tr>
              <a:tr h="216175">
                <a:tc>
                  <a:txBody>
                    <a:bodyPr/>
                    <a:lstStyle/>
                    <a:p>
                      <a:pPr marL="0" marR="0" lvl="0" indent="0" algn="ctr" rtl="0">
                        <a:spcBef>
                          <a:spcPts val="0"/>
                        </a:spcBef>
                        <a:spcAft>
                          <a:spcPts val="0"/>
                        </a:spcAft>
                        <a:buNone/>
                      </a:pPr>
                      <a:r>
                        <a:rPr lang="zh-CN" sz="1200"/>
                        <a:t>7</a:t>
                      </a:r>
                      <a:endParaRPr sz="1200"/>
                    </a:p>
                  </a:txBody>
                  <a:tcPr marL="68600" marR="68600" marT="34300" marB="34300"/>
                </a:tc>
                <a:tc>
                  <a:txBody>
                    <a:bodyPr/>
                    <a:lstStyle/>
                    <a:p>
                      <a:pPr marL="0" marR="0" lvl="0" indent="0" algn="ctr" rtl="0">
                        <a:spcBef>
                          <a:spcPts val="0"/>
                        </a:spcBef>
                        <a:spcAft>
                          <a:spcPts val="0"/>
                        </a:spcAft>
                        <a:buNone/>
                      </a:pPr>
                      <a:r>
                        <a:rPr lang="zh-CN" sz="1200"/>
                        <a:t>0.8885</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-1.8477</a:t>
                      </a:r>
                      <a:endParaRPr sz="1200"/>
                    </a:p>
                  </a:txBody>
                  <a:tcPr marL="68600" marR="68600" marT="34300" marB="34300"/>
                </a:tc>
                <a:tc>
                  <a:txBody>
                    <a:bodyPr/>
                    <a:lstStyle/>
                    <a:p>
                      <a:pPr marL="0" lvl="0" indent="0" algn="ctr" rtl="0">
                        <a:spcBef>
                          <a:spcPts val="0"/>
                        </a:spcBef>
                        <a:spcAft>
                          <a:spcPts val="0"/>
                        </a:spcAft>
                        <a:buNone/>
                      </a:pPr>
                      <a:r>
                        <a:rPr lang="zh-CN" sz="1200"/>
                        <a:t>0.8547 - j0.2429</a:t>
                      </a:r>
                      <a:endParaRPr sz="1200"/>
                    </a:p>
                  </a:txBody>
                  <a:tcPr marL="68600" marR="68600" marT="34300" marB="34300"/>
                </a:tc>
                <a:extLst>
                  <a:ext uri="{0D108BD9-81ED-4DB2-BD59-A6C34878D82A}">
                    <a16:rowId xmlns:a16="http://schemas.microsoft.com/office/drawing/2014/main" val="10007"/>
                  </a:ext>
                </a:extLst>
              </a:tr>
              <a:tr h="216175">
                <a:tc>
                  <a:txBody>
                    <a:bodyPr/>
                    <a:lstStyle/>
                    <a:p>
                      <a:pPr marL="0" marR="0" lvl="0" indent="0" algn="ctr" rtl="0">
                        <a:spcBef>
                          <a:spcPts val="0"/>
                        </a:spcBef>
                        <a:spcAft>
                          <a:spcPts val="0"/>
                        </a:spcAft>
                        <a:buNone/>
                      </a:pPr>
                      <a:r>
                        <a:rPr lang="zh-CN" sz="1200"/>
                        <a:t>8</a:t>
                      </a:r>
                      <a:endParaRPr sz="1200"/>
                    </a:p>
                  </a:txBody>
                  <a:tcPr marL="68600" marR="68600" marT="34300" marB="34300"/>
                </a:tc>
                <a:tc>
                  <a:txBody>
                    <a:bodyPr/>
                    <a:lstStyle/>
                    <a:p>
                      <a:pPr marL="0" marR="0" lvl="0" indent="0" algn="ctr" rtl="0">
                        <a:spcBef>
                          <a:spcPts val="0"/>
                        </a:spcBef>
                        <a:spcAft>
                          <a:spcPts val="0"/>
                        </a:spcAft>
                        <a:buNone/>
                      </a:pPr>
                      <a:r>
                        <a:rPr lang="zh-CN" sz="1200"/>
                        <a:t>0.5714</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a:t>
                      </a:r>
                      <a:r>
                        <a:rPr lang="zh-CN" sz="1200"/>
                        <a:t>2.0561</a:t>
                      </a:r>
                      <a:endParaRPr sz="1200"/>
                    </a:p>
                  </a:txBody>
                  <a:tcPr marL="68600" marR="68600" marT="34300" marB="34300"/>
                </a:tc>
                <a:tc>
                  <a:txBody>
                    <a:bodyPr/>
                    <a:lstStyle/>
                    <a:p>
                      <a:pPr marL="0" lvl="0" indent="0" algn="ctr" rtl="0">
                        <a:spcBef>
                          <a:spcPts val="0"/>
                        </a:spcBef>
                        <a:spcAft>
                          <a:spcPts val="0"/>
                        </a:spcAft>
                        <a:buNone/>
                      </a:pPr>
                      <a:r>
                        <a:rPr lang="zh-CN" sz="1200"/>
                        <a:t>0.5054 - j0.2665</a:t>
                      </a:r>
                      <a:endParaRPr sz="1200"/>
                    </a:p>
                  </a:txBody>
                  <a:tcPr marL="68600" marR="68600" marT="34300" marB="34300"/>
                </a:tc>
                <a:extLst>
                  <a:ext uri="{0D108BD9-81ED-4DB2-BD59-A6C34878D82A}">
                    <a16:rowId xmlns:a16="http://schemas.microsoft.com/office/drawing/2014/main" val="10008"/>
                  </a:ext>
                </a:extLst>
              </a:tr>
              <a:tr h="216175">
                <a:tc>
                  <a:txBody>
                    <a:bodyPr/>
                    <a:lstStyle/>
                    <a:p>
                      <a:pPr marL="0" marR="0" lvl="0" indent="0" algn="ctr" rtl="0">
                        <a:spcBef>
                          <a:spcPts val="0"/>
                        </a:spcBef>
                        <a:spcAft>
                          <a:spcPts val="0"/>
                        </a:spcAft>
                        <a:buNone/>
                      </a:pPr>
                      <a:r>
                        <a:rPr lang="zh-CN" sz="1200"/>
                        <a:t>9</a:t>
                      </a:r>
                      <a:endParaRPr sz="1200"/>
                    </a:p>
                  </a:txBody>
                  <a:tcPr marL="68600" marR="68600" marT="34300" marB="34300"/>
                </a:tc>
                <a:tc>
                  <a:txBody>
                    <a:bodyPr/>
                    <a:lstStyle/>
                    <a:p>
                      <a:pPr marL="0" marR="0" lvl="0" indent="0" algn="ctr" rtl="0">
                        <a:spcBef>
                          <a:spcPts val="0"/>
                        </a:spcBef>
                        <a:spcAft>
                          <a:spcPts val="0"/>
                        </a:spcAft>
                        <a:buNone/>
                      </a:pPr>
                      <a:r>
                        <a:rPr lang="zh-CN" sz="1200"/>
                        <a:t>0.2275</a:t>
                      </a:r>
                      <a:endParaRPr sz="1200"/>
                    </a:p>
                  </a:txBody>
                  <a:tcPr marL="68600" marR="68600" marT="34300" marB="34300"/>
                </a:tc>
                <a:tc>
                  <a:txBody>
                    <a:bodyPr/>
                    <a:lstStyle/>
                    <a:p>
                      <a:pPr marL="0" marR="0" lvl="0" indent="0" algn="ctr" rtl="0">
                        <a:spcBef>
                          <a:spcPts val="0"/>
                        </a:spcBef>
                        <a:spcAft>
                          <a:spcPts val="0"/>
                        </a:spcAft>
                        <a:buNone/>
                      </a:pPr>
                      <a:r>
                        <a:rPr lang="zh-CN" sz="1200"/>
                        <a:t>3.0700</a:t>
                      </a:r>
                      <a:endParaRPr sz="1200"/>
                    </a:p>
                  </a:txBody>
                  <a:tcPr marL="68600" marR="68600" marT="34300" marB="34300"/>
                </a:tc>
                <a:tc>
                  <a:txBody>
                    <a:bodyPr/>
                    <a:lstStyle/>
                    <a:p>
                      <a:pPr marL="0" lvl="0" indent="0" algn="ctr" rtl="0">
                        <a:spcBef>
                          <a:spcPts val="0"/>
                        </a:spcBef>
                        <a:spcAft>
                          <a:spcPts val="0"/>
                        </a:spcAft>
                        <a:buNone/>
                      </a:pPr>
                      <a:r>
                        <a:rPr lang="zh-CN" sz="1200"/>
                        <a:t>0.2270 + j0.0163</a:t>
                      </a:r>
                      <a:endParaRPr sz="1200"/>
                    </a:p>
                  </a:txBody>
                  <a:tcPr marL="68600" marR="68600" marT="34300" marB="34300"/>
                </a:tc>
                <a:extLst>
                  <a:ext uri="{0D108BD9-81ED-4DB2-BD59-A6C34878D82A}">
                    <a16:rowId xmlns:a16="http://schemas.microsoft.com/office/drawing/2014/main" val="10009"/>
                  </a:ext>
                </a:extLst>
              </a:tr>
              <a:tr h="216175">
                <a:tc>
                  <a:txBody>
                    <a:bodyPr/>
                    <a:lstStyle/>
                    <a:p>
                      <a:pPr marL="0" marR="0" lvl="0" indent="0" algn="ctr" rtl="0">
                        <a:spcBef>
                          <a:spcPts val="0"/>
                        </a:spcBef>
                        <a:spcAft>
                          <a:spcPts val="0"/>
                        </a:spcAft>
                        <a:buNone/>
                      </a:pPr>
                      <a:r>
                        <a:rPr lang="zh-CN" sz="1200"/>
                        <a:t>10</a:t>
                      </a:r>
                      <a:endParaRPr sz="1200"/>
                    </a:p>
                  </a:txBody>
                  <a:tcPr marL="68600" marR="68600" marT="34300" marB="34300"/>
                </a:tc>
                <a:tc>
                  <a:txBody>
                    <a:bodyPr/>
                    <a:lstStyle/>
                    <a:p>
                      <a:pPr marL="0" marR="0" lvl="0" indent="0" algn="ctr" rtl="0">
                        <a:spcBef>
                          <a:spcPts val="0"/>
                        </a:spcBef>
                        <a:spcAft>
                          <a:spcPts val="0"/>
                        </a:spcAft>
                        <a:buNone/>
                      </a:pPr>
                      <a:r>
                        <a:rPr lang="zh-CN" sz="1200"/>
                        <a:t>0.3340</a:t>
                      </a:r>
                      <a:endParaRPr sz="1200"/>
                    </a:p>
                  </a:txBody>
                  <a:tcPr marL="68600" marR="68600" marT="34300" marB="34300"/>
                </a:tc>
                <a:tc>
                  <a:txBody>
                    <a:bodyPr/>
                    <a:lstStyle/>
                    <a:p>
                      <a:pPr marL="0" marR="0" lvl="0" indent="0" algn="ctr" rtl="0">
                        <a:spcBef>
                          <a:spcPts val="0"/>
                        </a:spcBef>
                        <a:spcAft>
                          <a:spcPts val="0"/>
                        </a:spcAft>
                        <a:buNone/>
                      </a:pPr>
                      <a:r>
                        <a:rPr lang="zh-CN" sz="1200"/>
                        <a:t>-1.6011</a:t>
                      </a:r>
                      <a:endParaRPr sz="1200"/>
                    </a:p>
                  </a:txBody>
                  <a:tcPr marL="68600" marR="68600" marT="34300" marB="34300"/>
                </a:tc>
                <a:tc>
                  <a:txBody>
                    <a:bodyPr/>
                    <a:lstStyle/>
                    <a:p>
                      <a:pPr marL="0" lvl="0" indent="0" algn="ctr" rtl="0">
                        <a:spcBef>
                          <a:spcPts val="0"/>
                        </a:spcBef>
                        <a:spcAft>
                          <a:spcPts val="0"/>
                        </a:spcAft>
                        <a:buNone/>
                      </a:pPr>
                      <a:r>
                        <a:rPr lang="zh-CN" sz="1200"/>
                        <a:t>0.3338 - j0.0101</a:t>
                      </a:r>
                      <a:endParaRPr sz="1200"/>
                    </a:p>
                  </a:txBody>
                  <a:tcPr marL="68600" marR="68600" marT="34300" marB="34300"/>
                </a:tc>
                <a:extLst>
                  <a:ext uri="{0D108BD9-81ED-4DB2-BD59-A6C34878D82A}">
                    <a16:rowId xmlns:a16="http://schemas.microsoft.com/office/drawing/2014/main" val="10010"/>
                  </a:ext>
                </a:extLst>
              </a:tr>
              <a:tr h="216175">
                <a:tc>
                  <a:txBody>
                    <a:bodyPr/>
                    <a:lstStyle/>
                    <a:p>
                      <a:pPr marL="0" marR="0" lvl="0" indent="0" algn="ctr" rtl="0">
                        <a:spcBef>
                          <a:spcPts val="0"/>
                        </a:spcBef>
                        <a:spcAft>
                          <a:spcPts val="0"/>
                        </a:spcAft>
                        <a:buNone/>
                      </a:pPr>
                      <a:r>
                        <a:rPr lang="zh-CN" sz="1200"/>
                        <a:t>11</a:t>
                      </a:r>
                      <a:endParaRPr sz="1200"/>
                    </a:p>
                  </a:txBody>
                  <a:tcPr marL="68600" marR="68600" marT="34300" marB="34300"/>
                </a:tc>
                <a:tc>
                  <a:txBody>
                    <a:bodyPr/>
                    <a:lstStyle/>
                    <a:p>
                      <a:pPr marL="0" marR="0" lvl="0" indent="0" algn="ctr" rtl="0">
                        <a:spcBef>
                          <a:spcPts val="0"/>
                        </a:spcBef>
                        <a:spcAft>
                          <a:spcPts val="0"/>
                        </a:spcAft>
                        <a:buNone/>
                      </a:pPr>
                      <a:r>
                        <a:rPr lang="zh-CN" sz="1200"/>
                        <a:t>0.6433</a:t>
                      </a:r>
                      <a:endParaRPr sz="1200"/>
                    </a:p>
                  </a:txBody>
                  <a:tcPr marL="68600" marR="68600" marT="34300" marB="34300"/>
                </a:tc>
                <a:tc>
                  <a:txBody>
                    <a:bodyPr/>
                    <a:lstStyle/>
                    <a:p>
                      <a:pPr marL="0" marR="0" lvl="0" indent="0" algn="ctr" rtl="0">
                        <a:spcBef>
                          <a:spcPts val="0"/>
                        </a:spcBef>
                        <a:spcAft>
                          <a:spcPts val="0"/>
                        </a:spcAft>
                        <a:buNone/>
                      </a:pPr>
                      <a:r>
                        <a:rPr lang="zh-CN" sz="1200"/>
                        <a:t>-0.2481</a:t>
                      </a:r>
                      <a:endParaRPr sz="1200"/>
                    </a:p>
                  </a:txBody>
                  <a:tcPr marL="68600" marR="68600" marT="34300" marB="34300"/>
                </a:tc>
                <a:tc>
                  <a:txBody>
                    <a:bodyPr/>
                    <a:lstStyle/>
                    <a:p>
                      <a:pPr marL="0" lvl="0" indent="0" algn="ctr" rtl="0">
                        <a:spcBef>
                          <a:spcPts val="0"/>
                        </a:spcBef>
                        <a:spcAft>
                          <a:spcPts val="0"/>
                        </a:spcAft>
                        <a:buNone/>
                      </a:pPr>
                      <a:r>
                        <a:rPr lang="zh-CN" sz="1200"/>
                        <a:t>0.6236 - j0.1580</a:t>
                      </a:r>
                      <a:endParaRPr sz="1200"/>
                    </a:p>
                  </a:txBody>
                  <a:tcPr marL="68600" marR="68600" marT="34300" marB="34300"/>
                </a:tc>
                <a:extLst>
                  <a:ext uri="{0D108BD9-81ED-4DB2-BD59-A6C34878D82A}">
                    <a16:rowId xmlns:a16="http://schemas.microsoft.com/office/drawing/2014/main" val="1001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Clr>
                <a:srgbClr val="3F3F3F"/>
              </a:buClr>
              <a:buSzPts val="3600"/>
              <a:buFont typeface="Calibri"/>
              <a:buNone/>
            </a:pPr>
            <a:r>
              <a:rPr lang="zh-CN"/>
              <a:t>Newton-Raphson Result</a:t>
            </a:r>
            <a:endParaRPr/>
          </a:p>
        </p:txBody>
      </p:sp>
      <p:graphicFrame>
        <p:nvGraphicFramePr>
          <p:cNvPr id="202" name="Google Shape;202;p31"/>
          <p:cNvGraphicFramePr/>
          <p:nvPr/>
        </p:nvGraphicFramePr>
        <p:xfrm>
          <a:off x="1584610" y="1511892"/>
          <a:ext cx="5974800" cy="3048240"/>
        </p:xfrm>
        <a:graphic>
          <a:graphicData uri="http://schemas.openxmlformats.org/drawingml/2006/table">
            <a:tbl>
              <a:tblPr firstRow="1" bandRow="1">
                <a:noFill/>
                <a:tableStyleId>{8FECB062-11DE-4741-9237-0A4F1B1C2C7E}</a:tableStyleId>
              </a:tblPr>
              <a:tblGrid>
                <a:gridCol w="824750">
                  <a:extLst>
                    <a:ext uri="{9D8B030D-6E8A-4147-A177-3AD203B41FA5}">
                      <a16:colId xmlns:a16="http://schemas.microsoft.com/office/drawing/2014/main" val="20000"/>
                    </a:ext>
                  </a:extLst>
                </a:gridCol>
                <a:gridCol w="1297275">
                  <a:extLst>
                    <a:ext uri="{9D8B030D-6E8A-4147-A177-3AD203B41FA5}">
                      <a16:colId xmlns:a16="http://schemas.microsoft.com/office/drawing/2014/main" val="20001"/>
                    </a:ext>
                  </a:extLst>
                </a:gridCol>
                <a:gridCol w="1455450">
                  <a:extLst>
                    <a:ext uri="{9D8B030D-6E8A-4147-A177-3AD203B41FA5}">
                      <a16:colId xmlns:a16="http://schemas.microsoft.com/office/drawing/2014/main" val="20002"/>
                    </a:ext>
                  </a:extLst>
                </a:gridCol>
                <a:gridCol w="2397325">
                  <a:extLst>
                    <a:ext uri="{9D8B030D-6E8A-4147-A177-3AD203B41FA5}">
                      <a16:colId xmlns:a16="http://schemas.microsoft.com/office/drawing/2014/main" val="20003"/>
                    </a:ext>
                  </a:extLst>
                </a:gridCol>
              </a:tblGrid>
              <a:tr h="226325">
                <a:tc>
                  <a:txBody>
                    <a:bodyPr/>
                    <a:lstStyle/>
                    <a:p>
                      <a:pPr marL="0" marR="0" lvl="0" indent="0" algn="ctr" rtl="0">
                        <a:spcBef>
                          <a:spcPts val="0"/>
                        </a:spcBef>
                        <a:spcAft>
                          <a:spcPts val="0"/>
                        </a:spcAft>
                        <a:buNone/>
                      </a:pPr>
                      <a:r>
                        <a:rPr lang="zh-CN" sz="1400"/>
                        <a:t>Bus</a:t>
                      </a:r>
                      <a:endParaRPr sz="1400"/>
                    </a:p>
                  </a:txBody>
                  <a:tcPr marL="68600" marR="68600" marT="34300" marB="34300"/>
                </a:tc>
                <a:tc>
                  <a:txBody>
                    <a:bodyPr/>
                    <a:lstStyle/>
                    <a:p>
                      <a:pPr marL="0" marR="0" lvl="0" indent="0" algn="ctr" rtl="0">
                        <a:spcBef>
                          <a:spcPts val="0"/>
                        </a:spcBef>
                        <a:spcAft>
                          <a:spcPts val="0"/>
                        </a:spcAft>
                        <a:buNone/>
                      </a:pPr>
                      <a:r>
                        <a:rPr lang="zh-CN" sz="1400"/>
                        <a:t>|Voltage|</a:t>
                      </a:r>
                      <a:endParaRPr sz="1400"/>
                    </a:p>
                  </a:txBody>
                  <a:tcPr marL="68600" marR="68600" marT="34300" marB="34300"/>
                </a:tc>
                <a:tc>
                  <a:txBody>
                    <a:bodyPr/>
                    <a:lstStyle/>
                    <a:p>
                      <a:pPr marL="0" marR="0" lvl="0" indent="0" algn="ctr" rtl="0">
                        <a:spcBef>
                          <a:spcPts val="0"/>
                        </a:spcBef>
                        <a:spcAft>
                          <a:spcPts val="0"/>
                        </a:spcAft>
                        <a:buNone/>
                      </a:pPr>
                      <a:r>
                        <a:rPr lang="zh-CN" sz="1400"/>
                        <a:t>Angle (Degree)</a:t>
                      </a:r>
                      <a:endParaRPr sz="1400"/>
                    </a:p>
                  </a:txBody>
                  <a:tcPr marL="68600" marR="68600" marT="34300" marB="34300"/>
                </a:tc>
                <a:tc>
                  <a:txBody>
                    <a:bodyPr/>
                    <a:lstStyle/>
                    <a:p>
                      <a:pPr marL="0" marR="0" lvl="0" indent="0" algn="ctr" rtl="0">
                        <a:spcBef>
                          <a:spcPts val="0"/>
                        </a:spcBef>
                        <a:spcAft>
                          <a:spcPts val="0"/>
                        </a:spcAft>
                        <a:buNone/>
                      </a:pPr>
                      <a:r>
                        <a:rPr lang="zh-CN" sz="1400"/>
                        <a:t>P + jQ</a:t>
                      </a:r>
                      <a:endParaRPr sz="1400"/>
                    </a:p>
                  </a:txBody>
                  <a:tcPr marL="68600" marR="68600" marT="34300" marB="34300"/>
                </a:tc>
                <a:extLst>
                  <a:ext uri="{0D108BD9-81ED-4DB2-BD59-A6C34878D82A}">
                    <a16:rowId xmlns:a16="http://schemas.microsoft.com/office/drawing/2014/main" val="10000"/>
                  </a:ext>
                </a:extLst>
              </a:tr>
              <a:tr h="216175">
                <a:tc>
                  <a:txBody>
                    <a:bodyPr/>
                    <a:lstStyle/>
                    <a:p>
                      <a:pPr marL="0" marR="0" lvl="0" indent="0" algn="ctr" rtl="0">
                        <a:spcBef>
                          <a:spcPts val="0"/>
                        </a:spcBef>
                        <a:spcAft>
                          <a:spcPts val="0"/>
                        </a:spcAft>
                        <a:buNone/>
                      </a:pPr>
                      <a:r>
                        <a:rPr lang="zh-CN" sz="1200"/>
                        <a:t>1</a:t>
                      </a:r>
                      <a:endParaRPr sz="1200"/>
                    </a:p>
                  </a:txBody>
                  <a:tcPr marL="68600" marR="68600" marT="34300" marB="34300"/>
                </a:tc>
                <a:tc>
                  <a:txBody>
                    <a:bodyPr/>
                    <a:lstStyle/>
                    <a:p>
                      <a:pPr marL="0" marR="0" lvl="0" indent="0" algn="ctr" rtl="0">
                        <a:spcBef>
                          <a:spcPts val="0"/>
                        </a:spcBef>
                        <a:spcAft>
                          <a:spcPts val="0"/>
                        </a:spcAft>
                        <a:buNone/>
                      </a:pPr>
                      <a:r>
                        <a:rPr lang="zh-CN" sz="1200"/>
                        <a:t>1.03</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26.922</a:t>
                      </a:r>
                      <a:endParaRPr sz="900"/>
                    </a:p>
                  </a:txBody>
                  <a:tcPr marL="68600" marR="68600" marT="34300" marB="34300"/>
                </a:tc>
                <a:tc>
                  <a:txBody>
                    <a:bodyPr/>
                    <a:lstStyle/>
                    <a:p>
                      <a:pPr marL="0" marR="0" lvl="0" indent="0" algn="ctr" rtl="0">
                        <a:spcBef>
                          <a:spcPts val="0"/>
                        </a:spcBef>
                        <a:spcAft>
                          <a:spcPts val="0"/>
                        </a:spcAft>
                        <a:buNone/>
                      </a:pPr>
                      <a:r>
                        <a:rPr lang="zh-CN" sz="1200"/>
                        <a:t>7 + j1.810</a:t>
                      </a:r>
                      <a:endParaRPr sz="1200"/>
                    </a:p>
                  </a:txBody>
                  <a:tcPr marL="68600" marR="68600" marT="34300" marB="34300"/>
                </a:tc>
                <a:extLst>
                  <a:ext uri="{0D108BD9-81ED-4DB2-BD59-A6C34878D82A}">
                    <a16:rowId xmlns:a16="http://schemas.microsoft.com/office/drawing/2014/main" val="10001"/>
                  </a:ext>
                </a:extLst>
              </a:tr>
              <a:tr h="216175">
                <a:tc>
                  <a:txBody>
                    <a:bodyPr/>
                    <a:lstStyle/>
                    <a:p>
                      <a:pPr marL="0" marR="0" lvl="0" indent="0" algn="ctr" rtl="0">
                        <a:spcBef>
                          <a:spcPts val="0"/>
                        </a:spcBef>
                        <a:spcAft>
                          <a:spcPts val="0"/>
                        </a:spcAft>
                        <a:buNone/>
                      </a:pPr>
                      <a:r>
                        <a:rPr lang="zh-CN" sz="1200"/>
                        <a:t>2</a:t>
                      </a:r>
                      <a:endParaRPr sz="1200"/>
                    </a:p>
                  </a:txBody>
                  <a:tcPr marL="68600" marR="68600" marT="34300" marB="34300"/>
                </a:tc>
                <a:tc>
                  <a:txBody>
                    <a:bodyPr/>
                    <a:lstStyle/>
                    <a:p>
                      <a:pPr marL="0" marR="0" lvl="0" indent="0" algn="ctr" rtl="0">
                        <a:spcBef>
                          <a:spcPts val="0"/>
                        </a:spcBef>
                        <a:spcAft>
                          <a:spcPts val="0"/>
                        </a:spcAft>
                        <a:buNone/>
                      </a:pPr>
                      <a:r>
                        <a:rPr lang="zh-CN" sz="1200"/>
                        <a:t>1.01</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17.168</a:t>
                      </a:r>
                      <a:endParaRPr sz="900"/>
                    </a:p>
                  </a:txBody>
                  <a:tcPr marL="68600" marR="68600" marT="34300" marB="34300"/>
                </a:tc>
                <a:tc>
                  <a:txBody>
                    <a:bodyPr/>
                    <a:lstStyle/>
                    <a:p>
                      <a:pPr marL="0" marR="0" lvl="0" indent="0" algn="ctr" rtl="0">
                        <a:spcBef>
                          <a:spcPts val="0"/>
                        </a:spcBef>
                        <a:spcAft>
                          <a:spcPts val="0"/>
                        </a:spcAft>
                        <a:buNone/>
                      </a:pPr>
                      <a:r>
                        <a:rPr lang="zh-CN" sz="1200"/>
                        <a:t>7 + j2.250</a:t>
                      </a:r>
                      <a:endParaRPr sz="1200"/>
                    </a:p>
                  </a:txBody>
                  <a:tcPr marL="68600" marR="68600" marT="34300" marB="34300"/>
                </a:tc>
                <a:extLst>
                  <a:ext uri="{0D108BD9-81ED-4DB2-BD59-A6C34878D82A}">
                    <a16:rowId xmlns:a16="http://schemas.microsoft.com/office/drawing/2014/main" val="10002"/>
                  </a:ext>
                </a:extLst>
              </a:tr>
              <a:tr h="216175">
                <a:tc>
                  <a:txBody>
                    <a:bodyPr/>
                    <a:lstStyle/>
                    <a:p>
                      <a:pPr marL="0" marR="0" lvl="0" indent="0" algn="ctr" rtl="0">
                        <a:spcBef>
                          <a:spcPts val="0"/>
                        </a:spcBef>
                        <a:spcAft>
                          <a:spcPts val="0"/>
                        </a:spcAft>
                        <a:buNone/>
                      </a:pPr>
                      <a:r>
                        <a:rPr lang="zh-CN" sz="1200"/>
                        <a:t>3</a:t>
                      </a:r>
                      <a:endParaRPr sz="1200"/>
                    </a:p>
                  </a:txBody>
                  <a:tcPr marL="68600" marR="68600" marT="34300" marB="34300"/>
                </a:tc>
                <a:tc>
                  <a:txBody>
                    <a:bodyPr/>
                    <a:lstStyle/>
                    <a:p>
                      <a:pPr marL="0" marR="0" lvl="0" indent="0" algn="ctr" rtl="0">
                        <a:spcBef>
                          <a:spcPts val="0"/>
                        </a:spcBef>
                        <a:spcAft>
                          <a:spcPts val="0"/>
                        </a:spcAft>
                        <a:buNone/>
                      </a:pPr>
                      <a:r>
                        <a:rPr lang="zh-CN" sz="1200"/>
                        <a:t>1.03</a:t>
                      </a:r>
                      <a:endParaRPr sz="1200"/>
                    </a:p>
                  </a:txBody>
                  <a:tcPr marL="68600" marR="68600" marT="34300" marB="34300"/>
                </a:tc>
                <a:tc>
                  <a:txBody>
                    <a:bodyPr/>
                    <a:lstStyle/>
                    <a:p>
                      <a:pPr marL="0" marR="0" lvl="0" indent="0" algn="ctr" rtl="0">
                        <a:spcBef>
                          <a:spcPts val="0"/>
                        </a:spcBef>
                        <a:spcAft>
                          <a:spcPts val="0"/>
                        </a:spcAft>
                        <a:buNone/>
                      </a:pPr>
                      <a:r>
                        <a:rPr lang="zh-CN" sz="1200"/>
                        <a:t>0</a:t>
                      </a:r>
                      <a:endParaRPr sz="1200"/>
                    </a:p>
                  </a:txBody>
                  <a:tcPr marL="68600" marR="68600" marT="34300" marB="34300"/>
                </a:tc>
                <a:tc>
                  <a:txBody>
                    <a:bodyPr/>
                    <a:lstStyle/>
                    <a:p>
                      <a:pPr marL="0" marR="0" lvl="0" indent="0" algn="ctr" rtl="0">
                        <a:spcBef>
                          <a:spcPts val="0"/>
                        </a:spcBef>
                        <a:spcAft>
                          <a:spcPts val="0"/>
                        </a:spcAft>
                        <a:buNone/>
                      </a:pPr>
                      <a:r>
                        <a:rPr lang="zh-CN" sz="1200"/>
                        <a:t>7.187 + j1.716</a:t>
                      </a:r>
                      <a:endParaRPr sz="1200"/>
                    </a:p>
                  </a:txBody>
                  <a:tcPr marL="68600" marR="68600" marT="34300" marB="34300"/>
                </a:tc>
                <a:extLst>
                  <a:ext uri="{0D108BD9-81ED-4DB2-BD59-A6C34878D82A}">
                    <a16:rowId xmlns:a16="http://schemas.microsoft.com/office/drawing/2014/main" val="10003"/>
                  </a:ext>
                </a:extLst>
              </a:tr>
              <a:tr h="216175">
                <a:tc>
                  <a:txBody>
                    <a:bodyPr/>
                    <a:lstStyle/>
                    <a:p>
                      <a:pPr marL="0" marR="0" lvl="0" indent="0" algn="ctr" rtl="0">
                        <a:spcBef>
                          <a:spcPts val="0"/>
                        </a:spcBef>
                        <a:spcAft>
                          <a:spcPts val="0"/>
                        </a:spcAft>
                        <a:buNone/>
                      </a:pPr>
                      <a:r>
                        <a:rPr lang="zh-CN" sz="1200"/>
                        <a:t>4</a:t>
                      </a:r>
                      <a:endParaRPr sz="1200"/>
                    </a:p>
                  </a:txBody>
                  <a:tcPr marL="68600" marR="68600" marT="34300" marB="34300"/>
                </a:tc>
                <a:tc>
                  <a:txBody>
                    <a:bodyPr/>
                    <a:lstStyle/>
                    <a:p>
                      <a:pPr marL="0" marR="0" lvl="0" indent="0" algn="ctr" rtl="0">
                        <a:spcBef>
                          <a:spcPts val="0"/>
                        </a:spcBef>
                        <a:spcAft>
                          <a:spcPts val="0"/>
                        </a:spcAft>
                        <a:buNone/>
                      </a:pPr>
                      <a:r>
                        <a:rPr lang="zh-CN" sz="1200"/>
                        <a:t>1.01</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-10.171</a:t>
                      </a:r>
                      <a:endParaRPr sz="900"/>
                    </a:p>
                  </a:txBody>
                  <a:tcPr marL="68600" marR="68600" marT="34300" marB="34300"/>
                </a:tc>
                <a:tc>
                  <a:txBody>
                    <a:bodyPr/>
                    <a:lstStyle/>
                    <a:p>
                      <a:pPr marL="0" marR="0" lvl="0" indent="0" algn="ctr" rtl="0">
                        <a:spcBef>
                          <a:spcPts val="0"/>
                        </a:spcBef>
                        <a:spcAft>
                          <a:spcPts val="0"/>
                        </a:spcAft>
                        <a:buNone/>
                      </a:pPr>
                      <a:r>
                        <a:rPr lang="zh-CN" sz="1200"/>
                        <a:t>7 + j1.918</a:t>
                      </a:r>
                      <a:endParaRPr sz="1200"/>
                    </a:p>
                  </a:txBody>
                  <a:tcPr marL="68600" marR="68600" marT="34300" marB="34300"/>
                </a:tc>
                <a:extLst>
                  <a:ext uri="{0D108BD9-81ED-4DB2-BD59-A6C34878D82A}">
                    <a16:rowId xmlns:a16="http://schemas.microsoft.com/office/drawing/2014/main" val="10004"/>
                  </a:ext>
                </a:extLst>
              </a:tr>
              <a:tr h="216175">
                <a:tc>
                  <a:txBody>
                    <a:bodyPr/>
                    <a:lstStyle/>
                    <a:p>
                      <a:pPr marL="0" marR="0" lvl="0" indent="0" algn="ctr" rtl="0">
                        <a:spcBef>
                          <a:spcPts val="0"/>
                        </a:spcBef>
                        <a:spcAft>
                          <a:spcPts val="0"/>
                        </a:spcAft>
                        <a:buNone/>
                      </a:pPr>
                      <a:r>
                        <a:rPr lang="zh-CN" sz="1200"/>
                        <a:t>5</a:t>
                      </a:r>
                      <a:endParaRPr sz="1200"/>
                    </a:p>
                  </a:txBody>
                  <a:tcPr marL="68600" marR="68600" marT="34300" marB="34300"/>
                </a:tc>
                <a:tc>
                  <a:txBody>
                    <a:bodyPr/>
                    <a:lstStyle/>
                    <a:p>
                      <a:pPr marL="0" marR="0" lvl="0" indent="0" algn="ctr" rtl="0">
                        <a:spcBef>
                          <a:spcPts val="0"/>
                        </a:spcBef>
                        <a:spcAft>
                          <a:spcPts val="0"/>
                        </a:spcAft>
                        <a:buNone/>
                      </a:pPr>
                      <a:r>
                        <a:rPr lang="zh-CN" sz="1200"/>
                        <a:t>1.0071</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20.464</a:t>
                      </a:r>
                      <a:endParaRPr sz="900"/>
                    </a:p>
                  </a:txBody>
                  <a:tcPr marL="68600" marR="68600" marT="34300" marB="34300"/>
                </a:tc>
                <a:tc>
                  <a:txBody>
                    <a:bodyPr/>
                    <a:lstStyle/>
                    <a:p>
                      <a:pPr marL="0" marR="0" lvl="0" indent="0" algn="ctr" rtl="0">
                        <a:spcBef>
                          <a:spcPts val="0"/>
                        </a:spcBef>
                        <a:spcAft>
                          <a:spcPts val="0"/>
                        </a:spcAft>
                        <a:buNone/>
                      </a:pPr>
                      <a:r>
                        <a:rPr lang="zh-CN" sz="1200"/>
                        <a:t>0</a:t>
                      </a:r>
                      <a:endParaRPr sz="1200"/>
                    </a:p>
                  </a:txBody>
                  <a:tcPr marL="68600" marR="68600" marT="34300" marB="34300"/>
                </a:tc>
                <a:extLst>
                  <a:ext uri="{0D108BD9-81ED-4DB2-BD59-A6C34878D82A}">
                    <a16:rowId xmlns:a16="http://schemas.microsoft.com/office/drawing/2014/main" val="10005"/>
                  </a:ext>
                </a:extLst>
              </a:tr>
              <a:tr h="216175">
                <a:tc>
                  <a:txBody>
                    <a:bodyPr/>
                    <a:lstStyle/>
                    <a:p>
                      <a:pPr marL="0" marR="0" lvl="0" indent="0" algn="ctr" rtl="0">
                        <a:spcBef>
                          <a:spcPts val="0"/>
                        </a:spcBef>
                        <a:spcAft>
                          <a:spcPts val="0"/>
                        </a:spcAft>
                        <a:buNone/>
                      </a:pPr>
                      <a:r>
                        <a:rPr lang="zh-CN" sz="1200"/>
                        <a:t>6</a:t>
                      </a:r>
                      <a:endParaRPr sz="1200"/>
                    </a:p>
                  </a:txBody>
                  <a:tcPr marL="68600" marR="68600" marT="34300" marB="34300"/>
                </a:tc>
                <a:tc>
                  <a:txBody>
                    <a:bodyPr/>
                    <a:lstStyle/>
                    <a:p>
                      <a:pPr marL="0" marR="0" lvl="0" indent="0" algn="ctr" rtl="0">
                        <a:spcBef>
                          <a:spcPts val="0"/>
                        </a:spcBef>
                        <a:spcAft>
                          <a:spcPts val="0"/>
                        </a:spcAft>
                        <a:buNone/>
                      </a:pPr>
                      <a:r>
                        <a:rPr lang="zh-CN" sz="1200"/>
                        <a:t>0.9797</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10.397</a:t>
                      </a:r>
                      <a:endParaRPr sz="900"/>
                    </a:p>
                  </a:txBody>
                  <a:tcPr marL="68600" marR="68600" marT="34300" marB="34300"/>
                </a:tc>
                <a:tc>
                  <a:txBody>
                    <a:bodyPr/>
                    <a:lstStyle/>
                    <a:p>
                      <a:pPr marL="0" marR="0" lvl="0" indent="0" algn="ctr" rtl="0">
                        <a:spcBef>
                          <a:spcPts val="0"/>
                        </a:spcBef>
                        <a:spcAft>
                          <a:spcPts val="0"/>
                        </a:spcAft>
                        <a:buNone/>
                      </a:pPr>
                      <a:r>
                        <a:rPr lang="zh-CN" sz="1200"/>
                        <a:t>0</a:t>
                      </a:r>
                      <a:endParaRPr sz="1200"/>
                    </a:p>
                  </a:txBody>
                  <a:tcPr marL="68600" marR="68600" marT="34300" marB="34300"/>
                </a:tc>
                <a:extLst>
                  <a:ext uri="{0D108BD9-81ED-4DB2-BD59-A6C34878D82A}">
                    <a16:rowId xmlns:a16="http://schemas.microsoft.com/office/drawing/2014/main" val="10006"/>
                  </a:ext>
                </a:extLst>
              </a:tr>
              <a:tr h="216175">
                <a:tc>
                  <a:txBody>
                    <a:bodyPr/>
                    <a:lstStyle/>
                    <a:p>
                      <a:pPr marL="0" marR="0" lvl="0" indent="0" algn="ctr" rtl="0">
                        <a:spcBef>
                          <a:spcPts val="0"/>
                        </a:spcBef>
                        <a:spcAft>
                          <a:spcPts val="0"/>
                        </a:spcAft>
                        <a:buNone/>
                      </a:pPr>
                      <a:r>
                        <a:rPr lang="zh-CN" sz="1200"/>
                        <a:t>7</a:t>
                      </a:r>
                      <a:endParaRPr sz="1200"/>
                    </a:p>
                  </a:txBody>
                  <a:tcPr marL="68600" marR="68600" marT="34300" marB="34300"/>
                </a:tc>
                <a:tc>
                  <a:txBody>
                    <a:bodyPr/>
                    <a:lstStyle/>
                    <a:p>
                      <a:pPr marL="0" marR="0" lvl="0" indent="0" algn="ctr" rtl="0">
                        <a:spcBef>
                          <a:spcPts val="0"/>
                        </a:spcBef>
                        <a:spcAft>
                          <a:spcPts val="0"/>
                        </a:spcAft>
                        <a:buNone/>
                      </a:pPr>
                      <a:r>
                        <a:rPr lang="zh-CN" sz="1200"/>
                        <a:t>0.9638</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2.019</a:t>
                      </a:r>
                      <a:endParaRPr sz="1200"/>
                    </a:p>
                  </a:txBody>
                  <a:tcPr marL="68600" marR="68600" marT="34300" marB="34300"/>
                </a:tc>
                <a:tc>
                  <a:txBody>
                    <a:bodyPr/>
                    <a:lstStyle/>
                    <a:p>
                      <a:pPr marL="0" marR="0" lvl="0" indent="0" algn="ctr" rtl="0">
                        <a:spcBef>
                          <a:spcPts val="0"/>
                        </a:spcBef>
                        <a:spcAft>
                          <a:spcPts val="0"/>
                        </a:spcAft>
                        <a:buNone/>
                      </a:pPr>
                      <a:r>
                        <a:rPr lang="zh-CN" sz="1200"/>
                        <a:t>-9.670 - j1</a:t>
                      </a:r>
                      <a:endParaRPr sz="1200"/>
                    </a:p>
                  </a:txBody>
                  <a:tcPr marL="68600" marR="68600" marT="34300" marB="34300"/>
                </a:tc>
                <a:extLst>
                  <a:ext uri="{0D108BD9-81ED-4DB2-BD59-A6C34878D82A}">
                    <a16:rowId xmlns:a16="http://schemas.microsoft.com/office/drawing/2014/main" val="10007"/>
                  </a:ext>
                </a:extLst>
              </a:tr>
              <a:tr h="216175">
                <a:tc>
                  <a:txBody>
                    <a:bodyPr/>
                    <a:lstStyle/>
                    <a:p>
                      <a:pPr marL="0" marR="0" lvl="0" indent="0" algn="ctr" rtl="0">
                        <a:spcBef>
                          <a:spcPts val="0"/>
                        </a:spcBef>
                        <a:spcAft>
                          <a:spcPts val="0"/>
                        </a:spcAft>
                        <a:buNone/>
                      </a:pPr>
                      <a:r>
                        <a:rPr lang="zh-CN" sz="1200"/>
                        <a:t>8</a:t>
                      </a:r>
                      <a:endParaRPr sz="1200"/>
                    </a:p>
                  </a:txBody>
                  <a:tcPr marL="68600" marR="68600" marT="34300" marB="34300"/>
                </a:tc>
                <a:tc>
                  <a:txBody>
                    <a:bodyPr/>
                    <a:lstStyle/>
                    <a:p>
                      <a:pPr marL="0" marR="0" lvl="0" indent="0" algn="ctr" rtl="0">
                        <a:spcBef>
                          <a:spcPts val="0"/>
                        </a:spcBef>
                        <a:spcAft>
                          <a:spcPts val="0"/>
                        </a:spcAft>
                        <a:buNone/>
                      </a:pPr>
                      <a:r>
                        <a:rPr lang="zh-CN" sz="1200"/>
                        <a:t>0.9518</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-11.770</a:t>
                      </a:r>
                      <a:endParaRPr sz="1200"/>
                    </a:p>
                  </a:txBody>
                  <a:tcPr marL="68600" marR="68600" marT="34300" marB="34300"/>
                </a:tc>
                <a:tc>
                  <a:txBody>
                    <a:bodyPr/>
                    <a:lstStyle/>
                    <a:p>
                      <a:pPr marL="0" marR="0" lvl="0" indent="0" algn="ctr" rtl="0">
                        <a:spcBef>
                          <a:spcPts val="0"/>
                        </a:spcBef>
                        <a:spcAft>
                          <a:spcPts val="0"/>
                        </a:spcAft>
                        <a:buNone/>
                      </a:pPr>
                      <a:r>
                        <a:rPr lang="zh-CN" sz="1200"/>
                        <a:t>0</a:t>
                      </a:r>
                      <a:endParaRPr sz="1200"/>
                    </a:p>
                  </a:txBody>
                  <a:tcPr marL="68600" marR="68600" marT="34300" marB="34300"/>
                </a:tc>
                <a:extLst>
                  <a:ext uri="{0D108BD9-81ED-4DB2-BD59-A6C34878D82A}">
                    <a16:rowId xmlns:a16="http://schemas.microsoft.com/office/drawing/2014/main" val="10008"/>
                  </a:ext>
                </a:extLst>
              </a:tr>
              <a:tr h="216175">
                <a:tc>
                  <a:txBody>
                    <a:bodyPr/>
                    <a:lstStyle/>
                    <a:p>
                      <a:pPr marL="0" marR="0" lvl="0" indent="0" algn="ctr" rtl="0">
                        <a:spcBef>
                          <a:spcPts val="0"/>
                        </a:spcBef>
                        <a:spcAft>
                          <a:spcPts val="0"/>
                        </a:spcAft>
                        <a:buNone/>
                      </a:pPr>
                      <a:r>
                        <a:rPr lang="zh-CN" sz="1200"/>
                        <a:t>9</a:t>
                      </a:r>
                      <a:endParaRPr sz="1200"/>
                    </a:p>
                  </a:txBody>
                  <a:tcPr marL="68600" marR="68600" marT="34300" marB="34300"/>
                </a:tc>
                <a:tc>
                  <a:txBody>
                    <a:bodyPr/>
                    <a:lstStyle/>
                    <a:p>
                      <a:pPr marL="0" marR="0" lvl="0" indent="0" algn="ctr" rtl="0">
                        <a:spcBef>
                          <a:spcPts val="0"/>
                        </a:spcBef>
                        <a:spcAft>
                          <a:spcPts val="0"/>
                        </a:spcAft>
                        <a:buNone/>
                      </a:pPr>
                      <a:r>
                        <a:rPr lang="zh-CN" sz="1200"/>
                        <a:t>0.9744</a:t>
                      </a:r>
                      <a:endParaRPr sz="1200"/>
                    </a:p>
                  </a:txBody>
                  <a:tcPr marL="68600" marR="68600" marT="34300" marB="34300"/>
                </a:tc>
                <a:tc>
                  <a:txBody>
                    <a:bodyPr/>
                    <a:lstStyle/>
                    <a:p>
                      <a:pPr marL="0" marR="0" lvl="0" indent="0" algn="ctr" rtl="0">
                        <a:spcBef>
                          <a:spcPts val="0"/>
                        </a:spcBef>
                        <a:spcAft>
                          <a:spcPts val="0"/>
                        </a:spcAft>
                        <a:buNone/>
                      </a:pPr>
                      <a:r>
                        <a:rPr lang="zh-CN" sz="1200"/>
                        <a:t>-25.285</a:t>
                      </a:r>
                      <a:endParaRPr sz="1200"/>
                    </a:p>
                  </a:txBody>
                  <a:tcPr marL="68600" marR="68600" marT="34300" marB="34300"/>
                </a:tc>
                <a:tc>
                  <a:txBody>
                    <a:bodyPr/>
                    <a:lstStyle/>
                    <a:p>
                      <a:pPr marL="0" marR="0" lvl="0" indent="0" algn="ctr" rtl="0">
                        <a:spcBef>
                          <a:spcPts val="0"/>
                        </a:spcBef>
                        <a:spcAft>
                          <a:spcPts val="0"/>
                        </a:spcAft>
                        <a:buNone/>
                      </a:pPr>
                      <a:r>
                        <a:rPr lang="zh-CN" sz="1200"/>
                        <a:t>-17.670 - j1</a:t>
                      </a:r>
                      <a:endParaRPr sz="1200"/>
                    </a:p>
                  </a:txBody>
                  <a:tcPr marL="68600" marR="68600" marT="34300" marB="34300"/>
                </a:tc>
                <a:extLst>
                  <a:ext uri="{0D108BD9-81ED-4DB2-BD59-A6C34878D82A}">
                    <a16:rowId xmlns:a16="http://schemas.microsoft.com/office/drawing/2014/main" val="10009"/>
                  </a:ext>
                </a:extLst>
              </a:tr>
              <a:tr h="216175">
                <a:tc>
                  <a:txBody>
                    <a:bodyPr/>
                    <a:lstStyle/>
                    <a:p>
                      <a:pPr marL="0" marR="0" lvl="0" indent="0" algn="ctr" rtl="0">
                        <a:spcBef>
                          <a:spcPts val="0"/>
                        </a:spcBef>
                        <a:spcAft>
                          <a:spcPts val="0"/>
                        </a:spcAft>
                        <a:buNone/>
                      </a:pPr>
                      <a:r>
                        <a:rPr lang="zh-CN" sz="1200"/>
                        <a:t>10</a:t>
                      </a:r>
                      <a:endParaRPr sz="1200"/>
                    </a:p>
                  </a:txBody>
                  <a:tcPr marL="68600" marR="68600" marT="34300" marB="34300"/>
                </a:tc>
                <a:tc>
                  <a:txBody>
                    <a:bodyPr/>
                    <a:lstStyle/>
                    <a:p>
                      <a:pPr marL="0" marR="0" lvl="0" indent="0" algn="ctr" rtl="0">
                        <a:spcBef>
                          <a:spcPts val="0"/>
                        </a:spcBef>
                        <a:spcAft>
                          <a:spcPts val="0"/>
                        </a:spcAft>
                        <a:buNone/>
                      </a:pPr>
                      <a:r>
                        <a:rPr lang="zh-CN" sz="1200"/>
                        <a:t>0.9851</a:t>
                      </a:r>
                      <a:endParaRPr sz="1200"/>
                    </a:p>
                  </a:txBody>
                  <a:tcPr marL="68600" marR="68600" marT="34300" marB="34300"/>
                </a:tc>
                <a:tc>
                  <a:txBody>
                    <a:bodyPr/>
                    <a:lstStyle/>
                    <a:p>
                      <a:pPr marL="0" marR="0" lvl="0" indent="0" algn="ctr" rtl="0">
                        <a:spcBef>
                          <a:spcPts val="0"/>
                        </a:spcBef>
                        <a:spcAft>
                          <a:spcPts val="0"/>
                        </a:spcAft>
                        <a:buNone/>
                      </a:pPr>
                      <a:r>
                        <a:rPr lang="zh-CN" sz="1200"/>
                        <a:t>-16.904</a:t>
                      </a:r>
                      <a:endParaRPr sz="1200"/>
                    </a:p>
                  </a:txBody>
                  <a:tcPr marL="68600" marR="68600" marT="34300" marB="34300"/>
                </a:tc>
                <a:tc>
                  <a:txBody>
                    <a:bodyPr/>
                    <a:lstStyle/>
                    <a:p>
                      <a:pPr marL="0" marR="0" lvl="0" indent="0" algn="ctr" rtl="0">
                        <a:spcBef>
                          <a:spcPts val="0"/>
                        </a:spcBef>
                        <a:spcAft>
                          <a:spcPts val="0"/>
                        </a:spcAft>
                        <a:buNone/>
                      </a:pPr>
                      <a:r>
                        <a:rPr lang="zh-CN" sz="1200"/>
                        <a:t>0</a:t>
                      </a:r>
                      <a:endParaRPr sz="1200"/>
                    </a:p>
                  </a:txBody>
                  <a:tcPr marL="68600" marR="68600" marT="34300" marB="34300"/>
                </a:tc>
                <a:extLst>
                  <a:ext uri="{0D108BD9-81ED-4DB2-BD59-A6C34878D82A}">
                    <a16:rowId xmlns:a16="http://schemas.microsoft.com/office/drawing/2014/main" val="10010"/>
                  </a:ext>
                </a:extLst>
              </a:tr>
              <a:tr h="216175">
                <a:tc>
                  <a:txBody>
                    <a:bodyPr/>
                    <a:lstStyle/>
                    <a:p>
                      <a:pPr marL="0" marR="0" lvl="0" indent="0" algn="ctr" rtl="0">
                        <a:spcBef>
                          <a:spcPts val="0"/>
                        </a:spcBef>
                        <a:spcAft>
                          <a:spcPts val="0"/>
                        </a:spcAft>
                        <a:buNone/>
                      </a:pPr>
                      <a:r>
                        <a:rPr lang="zh-CN" sz="1200"/>
                        <a:t>11</a:t>
                      </a:r>
                      <a:endParaRPr sz="1200"/>
                    </a:p>
                  </a:txBody>
                  <a:tcPr marL="68600" marR="68600" marT="34300" marB="34300"/>
                </a:tc>
                <a:tc>
                  <a:txBody>
                    <a:bodyPr/>
                    <a:lstStyle/>
                    <a:p>
                      <a:pPr marL="0" marR="0" lvl="0" indent="0" algn="ctr" rtl="0">
                        <a:spcBef>
                          <a:spcPts val="0"/>
                        </a:spcBef>
                        <a:spcAft>
                          <a:spcPts val="0"/>
                        </a:spcAft>
                        <a:buNone/>
                      </a:pPr>
                      <a:r>
                        <a:rPr lang="zh-CN" sz="1200"/>
                        <a:t>1.0090</a:t>
                      </a:r>
                      <a:endParaRPr sz="1200"/>
                    </a:p>
                  </a:txBody>
                  <a:tcPr marL="68600" marR="68600" marT="34300" marB="34300"/>
                </a:tc>
                <a:tc>
                  <a:txBody>
                    <a:bodyPr/>
                    <a:lstStyle/>
                    <a:p>
                      <a:pPr marL="0" marR="0" lvl="0" indent="0" algn="ctr" rtl="0">
                        <a:spcBef>
                          <a:spcPts val="0"/>
                        </a:spcBef>
                        <a:spcAft>
                          <a:spcPts val="0"/>
                        </a:spcAft>
                        <a:buNone/>
                      </a:pPr>
                      <a:r>
                        <a:rPr lang="zh-CN" sz="1200"/>
                        <a:t>-6.619</a:t>
                      </a:r>
                      <a:endParaRPr sz="1200"/>
                    </a:p>
                  </a:txBody>
                  <a:tcPr marL="68600" marR="68600" marT="34300" marB="34300"/>
                </a:tc>
                <a:tc>
                  <a:txBody>
                    <a:bodyPr/>
                    <a:lstStyle/>
                    <a:p>
                      <a:pPr marL="0" marR="0" lvl="0" indent="0" algn="ctr" rtl="0">
                        <a:spcBef>
                          <a:spcPts val="0"/>
                        </a:spcBef>
                        <a:spcAft>
                          <a:spcPts val="0"/>
                        </a:spcAft>
                        <a:buNone/>
                      </a:pPr>
                      <a:r>
                        <a:rPr lang="zh-CN" sz="1200"/>
                        <a:t>0</a:t>
                      </a:r>
                      <a:endParaRPr sz="1200"/>
                    </a:p>
                  </a:txBody>
                  <a:tcPr marL="68600" marR="68600" marT="34300" marB="34300"/>
                </a:tc>
                <a:extLst>
                  <a:ext uri="{0D108BD9-81ED-4DB2-BD59-A6C34878D82A}">
                    <a16:rowId xmlns:a16="http://schemas.microsoft.com/office/drawing/2014/main" val="1001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Clr>
                <a:srgbClr val="3F3F3F"/>
              </a:buClr>
              <a:buSzPts val="3600"/>
              <a:buFont typeface="Calibri"/>
              <a:buNone/>
            </a:pPr>
            <a:r>
              <a:rPr lang="zh-CN"/>
              <a:t>Current Result</a:t>
            </a:r>
            <a:endParaRPr/>
          </a:p>
        </p:txBody>
      </p:sp>
      <p:graphicFrame>
        <p:nvGraphicFramePr>
          <p:cNvPr id="208" name="Google Shape;208;p32"/>
          <p:cNvGraphicFramePr/>
          <p:nvPr/>
        </p:nvGraphicFramePr>
        <p:xfrm>
          <a:off x="1982200" y="1390276"/>
          <a:ext cx="5179600" cy="3299720"/>
        </p:xfrm>
        <a:graphic>
          <a:graphicData uri="http://schemas.openxmlformats.org/drawingml/2006/table">
            <a:tbl>
              <a:tblPr firstRow="1" bandRow="1">
                <a:noFill/>
                <a:tableStyleId>{8FECB062-11DE-4741-9237-0A4F1B1C2C7E}</a:tableStyleId>
              </a:tblPr>
              <a:tblGrid>
                <a:gridCol w="869950">
                  <a:extLst>
                    <a:ext uri="{9D8B030D-6E8A-4147-A177-3AD203B41FA5}">
                      <a16:colId xmlns:a16="http://schemas.microsoft.com/office/drawing/2014/main" val="20000"/>
                    </a:ext>
                  </a:extLst>
                </a:gridCol>
                <a:gridCol w="872625">
                  <a:extLst>
                    <a:ext uri="{9D8B030D-6E8A-4147-A177-3AD203B41FA5}">
                      <a16:colId xmlns:a16="http://schemas.microsoft.com/office/drawing/2014/main" val="20001"/>
                    </a:ext>
                  </a:extLst>
                </a:gridCol>
                <a:gridCol w="1702450">
                  <a:extLst>
                    <a:ext uri="{9D8B030D-6E8A-4147-A177-3AD203B41FA5}">
                      <a16:colId xmlns:a16="http://schemas.microsoft.com/office/drawing/2014/main" val="20002"/>
                    </a:ext>
                  </a:extLst>
                </a:gridCol>
                <a:gridCol w="1734575">
                  <a:extLst>
                    <a:ext uri="{9D8B030D-6E8A-4147-A177-3AD203B41FA5}">
                      <a16:colId xmlns:a16="http://schemas.microsoft.com/office/drawing/2014/main" val="20003"/>
                    </a:ext>
                  </a:extLst>
                </a:gridCol>
              </a:tblGrid>
              <a:tr h="277850">
                <a:tc>
                  <a:txBody>
                    <a:bodyPr/>
                    <a:lstStyle/>
                    <a:p>
                      <a:pPr marL="0" marR="0" lvl="0" indent="0" algn="ctr" rtl="0">
                        <a:spcBef>
                          <a:spcPts val="0"/>
                        </a:spcBef>
                        <a:spcAft>
                          <a:spcPts val="0"/>
                        </a:spcAft>
                        <a:buNone/>
                      </a:pPr>
                      <a:r>
                        <a:rPr lang="zh-CN" sz="1400"/>
                        <a:t>Bus I</a:t>
                      </a:r>
                      <a:endParaRPr sz="1400"/>
                    </a:p>
                  </a:txBody>
                  <a:tcPr marL="68600" marR="68600" marT="34300" marB="34300"/>
                </a:tc>
                <a:tc>
                  <a:txBody>
                    <a:bodyPr/>
                    <a:lstStyle/>
                    <a:p>
                      <a:pPr marL="0" marR="0" lvl="0" indent="0" algn="ctr" rtl="0">
                        <a:spcBef>
                          <a:spcPts val="0"/>
                        </a:spcBef>
                        <a:spcAft>
                          <a:spcPts val="0"/>
                        </a:spcAft>
                        <a:buNone/>
                      </a:pPr>
                      <a:r>
                        <a:rPr lang="zh-CN" sz="1400"/>
                        <a:t>Bus J</a:t>
                      </a:r>
                      <a:endParaRPr sz="1400"/>
                    </a:p>
                  </a:txBody>
                  <a:tcPr marL="68600" marR="68600" marT="34300" marB="34300"/>
                </a:tc>
                <a:tc>
                  <a:txBody>
                    <a:bodyPr/>
                    <a:lstStyle/>
                    <a:p>
                      <a:pPr marL="0" marR="0" lvl="0" indent="0" algn="ctr" rtl="0">
                        <a:spcBef>
                          <a:spcPts val="0"/>
                        </a:spcBef>
                        <a:spcAft>
                          <a:spcPts val="0"/>
                        </a:spcAft>
                        <a:buNone/>
                      </a:pPr>
                      <a:r>
                        <a:rPr lang="zh-CN"/>
                        <a:t>Current</a:t>
                      </a:r>
                      <a:r>
                        <a:rPr lang="zh-CN" sz="1400"/>
                        <a:t> (From I to J)</a:t>
                      </a:r>
                      <a:endParaRPr sz="1400"/>
                    </a:p>
                  </a:txBody>
                  <a:tcPr marL="68600" marR="68600" marT="34300" marB="34300"/>
                </a:tc>
                <a:tc>
                  <a:txBody>
                    <a:bodyPr/>
                    <a:lstStyle/>
                    <a:p>
                      <a:pPr marL="0" marR="0" lvl="0" indent="0" algn="ctr" rtl="0">
                        <a:spcBef>
                          <a:spcPts val="0"/>
                        </a:spcBef>
                        <a:spcAft>
                          <a:spcPts val="0"/>
                        </a:spcAft>
                        <a:buNone/>
                      </a:pPr>
                      <a:r>
                        <a:rPr lang="zh-CN"/>
                        <a:t>Current</a:t>
                      </a:r>
                      <a:r>
                        <a:rPr lang="zh-CN" sz="1400"/>
                        <a:t> (From J to I)</a:t>
                      </a:r>
                      <a:endParaRPr sz="1400"/>
                    </a:p>
                  </a:txBody>
                  <a:tcPr marL="68600" marR="68600" marT="34300" marB="34300"/>
                </a:tc>
                <a:extLst>
                  <a:ext uri="{0D108BD9-81ED-4DB2-BD59-A6C34878D82A}">
                    <a16:rowId xmlns:a16="http://schemas.microsoft.com/office/drawing/2014/main" val="10000"/>
                  </a:ext>
                </a:extLst>
              </a:tr>
              <a:tr h="247825">
                <a:tc>
                  <a:txBody>
                    <a:bodyPr/>
                    <a:lstStyle/>
                    <a:p>
                      <a:pPr marL="0" marR="0" lvl="0" indent="0" algn="ctr" rtl="0">
                        <a:spcBef>
                          <a:spcPts val="0"/>
                        </a:spcBef>
                        <a:spcAft>
                          <a:spcPts val="0"/>
                        </a:spcAft>
                        <a:buNone/>
                      </a:pPr>
                      <a:r>
                        <a:rPr lang="zh-CN" sz="1200"/>
                        <a:t>1</a:t>
                      </a:r>
                      <a:endParaRPr sz="1200"/>
                    </a:p>
                  </a:txBody>
                  <a:tcPr marL="68600" marR="68600" marT="34300" marB="34300"/>
                </a:tc>
                <a:tc>
                  <a:txBody>
                    <a:bodyPr/>
                    <a:lstStyle/>
                    <a:p>
                      <a:pPr marL="0" marR="0" lvl="0" indent="0" algn="ctr" rtl="0">
                        <a:spcBef>
                          <a:spcPts val="0"/>
                        </a:spcBef>
                        <a:spcAft>
                          <a:spcPts val="0"/>
                        </a:spcAft>
                        <a:buNone/>
                      </a:pPr>
                      <a:r>
                        <a:rPr lang="zh-CN" sz="1200"/>
                        <a:t>5</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6.855294 + j1.510179</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a:t>
                      </a:r>
                      <a:r>
                        <a:rPr lang="zh-CN" sz="1200"/>
                        <a:t>-6.855294 - j1.510179</a:t>
                      </a:r>
                      <a:r>
                        <a:rPr lang="zh-CN" sz="1200" b="0" i="0" u="none" strike="noStrike">
                          <a:solidFill>
                            <a:schemeClr val="dk1"/>
                          </a:solidFill>
                          <a:latin typeface="Calibri"/>
                          <a:ea typeface="Calibri"/>
                          <a:cs typeface="Calibri"/>
                          <a:sym typeface="Calibri"/>
                        </a:rPr>
                        <a:t> </a:t>
                      </a:r>
                      <a:endParaRPr sz="900"/>
                    </a:p>
                  </a:txBody>
                  <a:tcPr marL="68600" marR="68600" marT="34300" marB="34300"/>
                </a:tc>
                <a:extLst>
                  <a:ext uri="{0D108BD9-81ED-4DB2-BD59-A6C34878D82A}">
                    <a16:rowId xmlns:a16="http://schemas.microsoft.com/office/drawing/2014/main" val="10001"/>
                  </a:ext>
                </a:extLst>
              </a:tr>
              <a:tr h="247825">
                <a:tc>
                  <a:txBody>
                    <a:bodyPr/>
                    <a:lstStyle/>
                    <a:p>
                      <a:pPr marL="0" marR="0" lvl="0" indent="0" algn="ctr" rtl="0">
                        <a:spcBef>
                          <a:spcPts val="0"/>
                        </a:spcBef>
                        <a:spcAft>
                          <a:spcPts val="0"/>
                        </a:spcAft>
                        <a:buNone/>
                      </a:pPr>
                      <a:r>
                        <a:rPr lang="zh-CN" sz="1200"/>
                        <a:t>5</a:t>
                      </a:r>
                      <a:endParaRPr sz="1200"/>
                    </a:p>
                  </a:txBody>
                  <a:tcPr marL="68600" marR="68600" marT="34300" marB="34300"/>
                </a:tc>
                <a:tc>
                  <a:txBody>
                    <a:bodyPr/>
                    <a:lstStyle/>
                    <a:p>
                      <a:pPr marL="0" marR="0" lvl="0" indent="0" algn="ctr" rtl="0">
                        <a:spcBef>
                          <a:spcPts val="0"/>
                        </a:spcBef>
                        <a:spcAft>
                          <a:spcPts val="0"/>
                        </a:spcAft>
                        <a:buNone/>
                      </a:pPr>
                      <a:r>
                        <a:rPr lang="zh-CN" sz="1200"/>
                        <a:t>6</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6.855294 + j1.510179</a:t>
                      </a:r>
                      <a:r>
                        <a:rPr lang="zh-CN" sz="1200" b="0" i="0" u="none" strike="noStrike">
                          <a:solidFill>
                            <a:schemeClr val="dk1"/>
                          </a:solidFill>
                          <a:latin typeface="Calibri"/>
                          <a:ea typeface="Calibri"/>
                          <a:cs typeface="Calibri"/>
                          <a:sym typeface="Calibri"/>
                        </a:rPr>
                        <a:t>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a:t>
                      </a:r>
                      <a:r>
                        <a:rPr lang="zh-CN" sz="1200"/>
                        <a:t>-6.866864 - j1.468460</a:t>
                      </a:r>
                      <a:r>
                        <a:rPr lang="zh-CN" sz="1200" b="0" i="0" u="none" strike="noStrike">
                          <a:solidFill>
                            <a:schemeClr val="dk1"/>
                          </a:solidFill>
                          <a:latin typeface="Calibri"/>
                          <a:ea typeface="Calibri"/>
                          <a:cs typeface="Calibri"/>
                          <a:sym typeface="Calibri"/>
                        </a:rPr>
                        <a:t>    </a:t>
                      </a:r>
                      <a:endParaRPr sz="900"/>
                    </a:p>
                  </a:txBody>
                  <a:tcPr marL="68600" marR="68600" marT="34300" marB="34300"/>
                </a:tc>
                <a:extLst>
                  <a:ext uri="{0D108BD9-81ED-4DB2-BD59-A6C34878D82A}">
                    <a16:rowId xmlns:a16="http://schemas.microsoft.com/office/drawing/2014/main" val="10002"/>
                  </a:ext>
                </a:extLst>
              </a:tr>
              <a:tr h="247825">
                <a:tc>
                  <a:txBody>
                    <a:bodyPr/>
                    <a:lstStyle/>
                    <a:p>
                      <a:pPr marL="0" marR="0" lvl="0" indent="0" algn="ctr" rtl="0">
                        <a:spcBef>
                          <a:spcPts val="0"/>
                        </a:spcBef>
                        <a:spcAft>
                          <a:spcPts val="0"/>
                        </a:spcAft>
                        <a:buNone/>
                      </a:pPr>
                      <a:r>
                        <a:rPr lang="zh-CN" sz="1200"/>
                        <a:t>2</a:t>
                      </a:r>
                      <a:endParaRPr sz="1200"/>
                    </a:p>
                  </a:txBody>
                  <a:tcPr marL="68600" marR="68600" marT="34300" marB="34300"/>
                </a:tc>
                <a:tc>
                  <a:txBody>
                    <a:bodyPr/>
                    <a:lstStyle/>
                    <a:p>
                      <a:pPr marL="0" marR="0" lvl="0" indent="0" algn="ctr" rtl="0">
                        <a:spcBef>
                          <a:spcPts val="0"/>
                        </a:spcBef>
                        <a:spcAft>
                          <a:spcPts val="0"/>
                        </a:spcAft>
                        <a:buNone/>
                      </a:pPr>
                      <a:r>
                        <a:rPr lang="zh-CN" sz="1200"/>
                        <a:t>6</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7.279377 - j0.082425</a:t>
                      </a:r>
                      <a:endParaRPr sz="900"/>
                    </a:p>
                  </a:txBody>
                  <a:tcPr marL="68600" marR="68600" marT="34300" marB="34300"/>
                </a:tc>
                <a:tc>
                  <a:txBody>
                    <a:bodyPr/>
                    <a:lstStyle/>
                    <a:p>
                      <a:pPr marL="0" marR="0" lvl="0" indent="0" algn="ctr" rtl="0">
                        <a:spcBef>
                          <a:spcPts val="0"/>
                        </a:spcBef>
                        <a:spcAft>
                          <a:spcPts val="0"/>
                        </a:spcAft>
                        <a:buNone/>
                      </a:pPr>
                      <a:r>
                        <a:rPr lang="zh-CN" sz="1200" b="0" i="0" u="none" strike="noStrike">
                          <a:solidFill>
                            <a:schemeClr val="dk1"/>
                          </a:solidFill>
                          <a:latin typeface="Calibri"/>
                          <a:ea typeface="Calibri"/>
                          <a:cs typeface="Calibri"/>
                          <a:sym typeface="Calibri"/>
                        </a:rPr>
                        <a:t> </a:t>
                      </a:r>
                      <a:r>
                        <a:rPr lang="zh-CN" sz="1200"/>
                        <a:t>-7.279377 + j0.082425</a:t>
                      </a:r>
                      <a:endParaRPr sz="1200"/>
                    </a:p>
                  </a:txBody>
                  <a:tcPr marL="68600" marR="68600" marT="34300" marB="34300"/>
                </a:tc>
                <a:extLst>
                  <a:ext uri="{0D108BD9-81ED-4DB2-BD59-A6C34878D82A}">
                    <a16:rowId xmlns:a16="http://schemas.microsoft.com/office/drawing/2014/main" val="10003"/>
                  </a:ext>
                </a:extLst>
              </a:tr>
              <a:tr h="247825">
                <a:tc>
                  <a:txBody>
                    <a:bodyPr/>
                    <a:lstStyle/>
                    <a:p>
                      <a:pPr marL="0" marR="0" lvl="0" indent="0" algn="ctr" rtl="0">
                        <a:spcBef>
                          <a:spcPts val="0"/>
                        </a:spcBef>
                        <a:spcAft>
                          <a:spcPts val="0"/>
                        </a:spcAft>
                        <a:buNone/>
                      </a:pPr>
                      <a:r>
                        <a:rPr lang="zh-CN" sz="1200"/>
                        <a:t>6</a:t>
                      </a:r>
                      <a:endParaRPr sz="1200"/>
                    </a:p>
                  </a:txBody>
                  <a:tcPr marL="68600" marR="68600" marT="34300" marB="34300"/>
                </a:tc>
                <a:tc>
                  <a:txBody>
                    <a:bodyPr/>
                    <a:lstStyle/>
                    <a:p>
                      <a:pPr marL="0" marR="0" lvl="0" indent="0" algn="ctr" rtl="0">
                        <a:spcBef>
                          <a:spcPts val="0"/>
                        </a:spcBef>
                        <a:spcAft>
                          <a:spcPts val="0"/>
                        </a:spcAft>
                        <a:buNone/>
                      </a:pPr>
                      <a:r>
                        <a:rPr lang="zh-CN" sz="1200"/>
                        <a:t>7</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14.146241 + j1.386035</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a:t>
                      </a:r>
                      <a:r>
                        <a:rPr lang="zh-CN" sz="1200"/>
                        <a:t>-14.148085 - j1.369174</a:t>
                      </a:r>
                      <a:endParaRPr sz="900"/>
                    </a:p>
                  </a:txBody>
                  <a:tcPr marL="68600" marR="68600" marT="34300" marB="34300"/>
                </a:tc>
                <a:extLst>
                  <a:ext uri="{0D108BD9-81ED-4DB2-BD59-A6C34878D82A}">
                    <a16:rowId xmlns:a16="http://schemas.microsoft.com/office/drawing/2014/main" val="10004"/>
                  </a:ext>
                </a:extLst>
              </a:tr>
              <a:tr h="247825">
                <a:tc>
                  <a:txBody>
                    <a:bodyPr/>
                    <a:lstStyle/>
                    <a:p>
                      <a:pPr marL="0" marR="0" lvl="0" indent="0" algn="ctr" rtl="0">
                        <a:spcBef>
                          <a:spcPts val="0"/>
                        </a:spcBef>
                        <a:spcAft>
                          <a:spcPts val="0"/>
                        </a:spcAft>
                        <a:buNone/>
                      </a:pPr>
                      <a:r>
                        <a:rPr lang="zh-CN" sz="1200"/>
                        <a:t>7</a:t>
                      </a:r>
                      <a:endParaRPr sz="1200"/>
                    </a:p>
                  </a:txBody>
                  <a:tcPr marL="68600" marR="68600" marT="34300" marB="34300"/>
                </a:tc>
                <a:tc>
                  <a:txBody>
                    <a:bodyPr/>
                    <a:lstStyle/>
                    <a:p>
                      <a:pPr marL="0" marR="0" lvl="0" indent="0" algn="ctr" rtl="0">
                        <a:spcBef>
                          <a:spcPts val="0"/>
                        </a:spcBef>
                        <a:spcAft>
                          <a:spcPts val="0"/>
                        </a:spcAft>
                        <a:buNone/>
                      </a:pPr>
                      <a:r>
                        <a:rPr lang="zh-CN" sz="1200"/>
                        <a:t>8</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a:t>
                      </a:r>
                      <a:r>
                        <a:rPr lang="zh-CN" sz="1200"/>
                        <a:t>2.078187 + j0.014903</a:t>
                      </a:r>
                      <a:r>
                        <a:rPr lang="zh-CN" sz="1200" b="0" i="0" u="none" strike="noStrike">
                          <a:solidFill>
                            <a:schemeClr val="dk1"/>
                          </a:solidFill>
                          <a:latin typeface="Calibri"/>
                          <a:ea typeface="Calibri"/>
                          <a:cs typeface="Calibri"/>
                          <a:sym typeface="Calibri"/>
                        </a:rPr>
                        <a:t>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-2.062768 + j0.167495</a:t>
                      </a:r>
                      <a:endParaRPr sz="900"/>
                    </a:p>
                  </a:txBody>
                  <a:tcPr marL="68600" marR="68600" marT="34300" marB="34300"/>
                </a:tc>
                <a:extLst>
                  <a:ext uri="{0D108BD9-81ED-4DB2-BD59-A6C34878D82A}">
                    <a16:rowId xmlns:a16="http://schemas.microsoft.com/office/drawing/2014/main" val="10005"/>
                  </a:ext>
                </a:extLst>
              </a:tr>
              <a:tr h="247825">
                <a:tc>
                  <a:txBody>
                    <a:bodyPr/>
                    <a:lstStyle/>
                    <a:p>
                      <a:pPr marL="0" marR="0" lvl="0" indent="0" algn="ctr" rtl="0">
                        <a:spcBef>
                          <a:spcPts val="0"/>
                        </a:spcBef>
                        <a:spcAft>
                          <a:spcPts val="0"/>
                        </a:spcAft>
                        <a:buNone/>
                      </a:pPr>
                      <a:r>
                        <a:rPr lang="zh-CN" sz="1200"/>
                        <a:t>8</a:t>
                      </a:r>
                      <a:endParaRPr sz="1200"/>
                    </a:p>
                  </a:txBody>
                  <a:tcPr marL="68600" marR="68600" marT="34300" marB="34300"/>
                </a:tc>
                <a:tc>
                  <a:txBody>
                    <a:bodyPr/>
                    <a:lstStyle/>
                    <a:p>
                      <a:pPr marL="0" marR="0" lvl="0" indent="0" algn="ctr" rtl="0">
                        <a:spcBef>
                          <a:spcPts val="0"/>
                        </a:spcBef>
                        <a:spcAft>
                          <a:spcPts val="0"/>
                        </a:spcAft>
                        <a:buNone/>
                      </a:pPr>
                      <a:r>
                        <a:rPr lang="zh-CN" sz="1200"/>
                        <a:t>9</a:t>
                      </a:r>
                      <a:endParaRPr sz="1200"/>
                    </a:p>
                  </a:txBody>
                  <a:tcPr marL="68600" marR="68600" marT="34300" marB="34300"/>
                </a:tc>
                <a:tc>
                  <a:txBody>
                    <a:bodyPr/>
                    <a:lstStyle/>
                    <a:p>
                      <a:pPr marL="0" marR="0" lvl="0" indent="0" algn="ctr" rtl="0">
                        <a:spcBef>
                          <a:spcPts val="0"/>
                        </a:spcBef>
                        <a:spcAft>
                          <a:spcPts val="0"/>
                        </a:spcAft>
                        <a:buNone/>
                      </a:pPr>
                      <a:r>
                        <a:rPr lang="zh-CN" sz="1200"/>
                        <a:t>2.062768 - j0.167495</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a:t>
                      </a:r>
                      <a:r>
                        <a:rPr lang="zh-CN" sz="1200"/>
                        <a:t>-2.004024 + j0.341979</a:t>
                      </a:r>
                      <a:endParaRPr sz="900"/>
                    </a:p>
                  </a:txBody>
                  <a:tcPr marL="68600" marR="68600" marT="34300" marB="34300"/>
                </a:tc>
                <a:extLst>
                  <a:ext uri="{0D108BD9-81ED-4DB2-BD59-A6C34878D82A}">
                    <a16:rowId xmlns:a16="http://schemas.microsoft.com/office/drawing/2014/main" val="10006"/>
                  </a:ext>
                </a:extLst>
              </a:tr>
              <a:tr h="247825">
                <a:tc>
                  <a:txBody>
                    <a:bodyPr/>
                    <a:lstStyle/>
                    <a:p>
                      <a:pPr marL="0" marR="0" lvl="0" indent="0" algn="ctr" rtl="0">
                        <a:spcBef>
                          <a:spcPts val="0"/>
                        </a:spcBef>
                        <a:spcAft>
                          <a:spcPts val="0"/>
                        </a:spcAft>
                        <a:buNone/>
                      </a:pPr>
                      <a:r>
                        <a:rPr lang="zh-CN" sz="1200"/>
                        <a:t>9</a:t>
                      </a:r>
                      <a:endParaRPr sz="1200"/>
                    </a:p>
                  </a:txBody>
                  <a:tcPr marL="68600" marR="68600" marT="34300" marB="34300"/>
                </a:tc>
                <a:tc>
                  <a:txBody>
                    <a:bodyPr/>
                    <a:lstStyle/>
                    <a:p>
                      <a:pPr marL="0" marR="0" lvl="0" indent="0" algn="ctr" rtl="0">
                        <a:spcBef>
                          <a:spcPts val="0"/>
                        </a:spcBef>
                        <a:spcAft>
                          <a:spcPts val="0"/>
                        </a:spcAft>
                        <a:buNone/>
                      </a:pPr>
                      <a:r>
                        <a:rPr lang="zh-CN" sz="1200"/>
                        <a:t>10</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-13.449209 + j4.818059</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13.455357 - j4.80210</a:t>
                      </a:r>
                      <a:r>
                        <a:rPr lang="zh-CN" sz="1200" b="0" i="0" u="none" strike="noStrike">
                          <a:solidFill>
                            <a:schemeClr val="dk1"/>
                          </a:solidFill>
                          <a:latin typeface="Calibri"/>
                          <a:ea typeface="Calibri"/>
                          <a:cs typeface="Calibri"/>
                          <a:sym typeface="Calibri"/>
                        </a:rPr>
                        <a:t>  </a:t>
                      </a:r>
                      <a:endParaRPr sz="900"/>
                    </a:p>
                  </a:txBody>
                  <a:tcPr marL="68600" marR="68600" marT="34300" marB="34300"/>
                </a:tc>
                <a:extLst>
                  <a:ext uri="{0D108BD9-81ED-4DB2-BD59-A6C34878D82A}">
                    <a16:rowId xmlns:a16="http://schemas.microsoft.com/office/drawing/2014/main" val="10007"/>
                  </a:ext>
                </a:extLst>
              </a:tr>
              <a:tr h="247825">
                <a:tc>
                  <a:txBody>
                    <a:bodyPr/>
                    <a:lstStyle/>
                    <a:p>
                      <a:pPr marL="0" marR="0" lvl="0" indent="0" algn="ctr" rtl="0">
                        <a:spcBef>
                          <a:spcPts val="0"/>
                        </a:spcBef>
                        <a:spcAft>
                          <a:spcPts val="0"/>
                        </a:spcAft>
                        <a:buNone/>
                      </a:pPr>
                      <a:r>
                        <a:rPr lang="zh-CN" sz="1200"/>
                        <a:t>4</a:t>
                      </a:r>
                      <a:endParaRPr sz="1200"/>
                    </a:p>
                  </a:txBody>
                  <a:tcPr marL="68600" marR="68600" marT="34300" marB="34300"/>
                </a:tc>
                <a:tc>
                  <a:txBody>
                    <a:bodyPr/>
                    <a:lstStyle/>
                    <a:p>
                      <a:pPr marL="0" marR="0" lvl="0" indent="0" algn="ctr" rtl="0">
                        <a:spcBef>
                          <a:spcPts val="0"/>
                        </a:spcBef>
                        <a:spcAft>
                          <a:spcPts val="0"/>
                        </a:spcAft>
                        <a:buNone/>
                      </a:pPr>
                      <a:r>
                        <a:rPr lang="zh-CN" sz="1200"/>
                        <a:t>10</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6.486440 - j3.093086</a:t>
                      </a:r>
                      <a:r>
                        <a:rPr lang="zh-CN" sz="1200" b="0" i="0" u="none" strike="noStrike">
                          <a:solidFill>
                            <a:schemeClr val="dk1"/>
                          </a:solidFill>
                          <a:latin typeface="Calibri"/>
                          <a:ea typeface="Calibri"/>
                          <a:cs typeface="Calibri"/>
                          <a:sym typeface="Calibri"/>
                        </a:rPr>
                        <a:t>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-6.486440 + j3.093086</a:t>
                      </a:r>
                      <a:r>
                        <a:rPr lang="zh-CN" sz="1200" b="0" i="0" u="none" strike="noStrike">
                          <a:solidFill>
                            <a:schemeClr val="dk1"/>
                          </a:solidFill>
                          <a:latin typeface="Calibri"/>
                          <a:ea typeface="Calibri"/>
                          <a:cs typeface="Calibri"/>
                          <a:sym typeface="Calibri"/>
                        </a:rPr>
                        <a:t> </a:t>
                      </a:r>
                      <a:endParaRPr sz="900"/>
                    </a:p>
                  </a:txBody>
                  <a:tcPr marL="68600" marR="68600" marT="34300" marB="34300"/>
                </a:tc>
                <a:extLst>
                  <a:ext uri="{0D108BD9-81ED-4DB2-BD59-A6C34878D82A}">
                    <a16:rowId xmlns:a16="http://schemas.microsoft.com/office/drawing/2014/main" val="10008"/>
                  </a:ext>
                </a:extLst>
              </a:tr>
              <a:tr h="247825">
                <a:tc>
                  <a:txBody>
                    <a:bodyPr/>
                    <a:lstStyle/>
                    <a:p>
                      <a:pPr marL="0" marR="0" lvl="0" indent="0" algn="ctr" rtl="0">
                        <a:spcBef>
                          <a:spcPts val="0"/>
                        </a:spcBef>
                        <a:spcAft>
                          <a:spcPts val="0"/>
                        </a:spcAft>
                        <a:buNone/>
                      </a:pPr>
                      <a:r>
                        <a:rPr lang="zh-CN" sz="1200"/>
                        <a:t>10</a:t>
                      </a:r>
                      <a:endParaRPr sz="1200"/>
                    </a:p>
                  </a:txBody>
                  <a:tcPr marL="68600" marR="68600" marT="34300" marB="34300"/>
                </a:tc>
                <a:tc>
                  <a:txBody>
                    <a:bodyPr/>
                    <a:lstStyle/>
                    <a:p>
                      <a:pPr marL="0" marR="0" lvl="0" indent="0" algn="ctr" rtl="0">
                        <a:spcBef>
                          <a:spcPts val="0"/>
                        </a:spcBef>
                        <a:spcAft>
                          <a:spcPts val="0"/>
                        </a:spcAft>
                        <a:buNone/>
                      </a:pPr>
                      <a:r>
                        <a:rPr lang="zh-CN" sz="1200"/>
                        <a:t>11</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a:t>
                      </a:r>
                      <a:r>
                        <a:rPr lang="zh-CN" sz="1200"/>
                        <a:t>-6.968917 + j1.709016</a:t>
                      </a:r>
                      <a:r>
                        <a:rPr lang="zh-CN" sz="1200" b="0" i="0" u="none" strike="noStrike">
                          <a:solidFill>
                            <a:schemeClr val="dk1"/>
                          </a:solidFill>
                          <a:latin typeface="Calibri"/>
                          <a:ea typeface="Calibri"/>
                          <a:cs typeface="Calibri"/>
                          <a:sym typeface="Calibri"/>
                        </a:rPr>
                        <a:t>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6.977727 - j1.666474</a:t>
                      </a:r>
                      <a:r>
                        <a:rPr lang="zh-CN" sz="1200" b="0" i="0" u="none" strike="noStrike">
                          <a:solidFill>
                            <a:schemeClr val="dk1"/>
                          </a:solidFill>
                          <a:latin typeface="Calibri"/>
                          <a:ea typeface="Calibri"/>
                          <a:cs typeface="Calibri"/>
                          <a:sym typeface="Calibri"/>
                        </a:rPr>
                        <a:t> </a:t>
                      </a:r>
                      <a:endParaRPr sz="900"/>
                    </a:p>
                  </a:txBody>
                  <a:tcPr marL="68600" marR="68600" marT="34300" marB="34300"/>
                </a:tc>
                <a:extLst>
                  <a:ext uri="{0D108BD9-81ED-4DB2-BD59-A6C34878D82A}">
                    <a16:rowId xmlns:a16="http://schemas.microsoft.com/office/drawing/2014/main" val="10009"/>
                  </a:ext>
                </a:extLst>
              </a:tr>
              <a:tr h="247825">
                <a:tc>
                  <a:txBody>
                    <a:bodyPr/>
                    <a:lstStyle/>
                    <a:p>
                      <a:pPr marL="0" marR="0" lvl="0" indent="0" algn="ctr" rtl="0">
                        <a:spcBef>
                          <a:spcPts val="0"/>
                        </a:spcBef>
                        <a:spcAft>
                          <a:spcPts val="0"/>
                        </a:spcAft>
                        <a:buNone/>
                      </a:pPr>
                      <a:r>
                        <a:rPr lang="zh-CN" sz="1200"/>
                        <a:t>3</a:t>
                      </a:r>
                      <a:endParaRPr sz="1200"/>
                    </a:p>
                  </a:txBody>
                  <a:tcPr marL="68600" marR="68600" marT="34300" marB="34300"/>
                </a:tc>
                <a:tc>
                  <a:txBody>
                    <a:bodyPr/>
                    <a:lstStyle/>
                    <a:p>
                      <a:pPr marL="0" marR="0" lvl="0" indent="0" algn="ctr" rtl="0">
                        <a:spcBef>
                          <a:spcPts val="0"/>
                        </a:spcBef>
                        <a:spcAft>
                          <a:spcPts val="0"/>
                        </a:spcAft>
                        <a:buNone/>
                      </a:pPr>
                      <a:r>
                        <a:rPr lang="zh-CN" sz="1200"/>
                        <a:t>11</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6.977727 - j1.666474</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a:t>
                      </a:r>
                      <a:r>
                        <a:rPr lang="zh-CN" sz="1200"/>
                        <a:t>-6.977727 + j1.666474</a:t>
                      </a:r>
                      <a:r>
                        <a:rPr lang="zh-CN" sz="1200" b="0" i="0" u="none" strike="noStrike">
                          <a:solidFill>
                            <a:schemeClr val="dk1"/>
                          </a:solidFill>
                          <a:latin typeface="Calibri"/>
                          <a:ea typeface="Calibri"/>
                          <a:cs typeface="Calibri"/>
                          <a:sym typeface="Calibri"/>
                        </a:rPr>
                        <a:t> </a:t>
                      </a:r>
                      <a:endParaRPr sz="900"/>
                    </a:p>
                  </a:txBody>
                  <a:tcPr marL="68600" marR="68600" marT="34300" marB="34300"/>
                </a:tc>
                <a:extLst>
                  <a:ext uri="{0D108BD9-81ED-4DB2-BD59-A6C34878D82A}">
                    <a16:rowId xmlns:a16="http://schemas.microsoft.com/office/drawing/2014/main" val="10010"/>
                  </a:ext>
                </a:extLst>
              </a:tr>
              <a:tr h="247825">
                <a:tc>
                  <a:txBody>
                    <a:bodyPr/>
                    <a:lstStyle/>
                    <a:p>
                      <a:pPr marL="0" marR="0" lvl="0" indent="0" algn="ctr" rtl="0">
                        <a:spcBef>
                          <a:spcPts val="0"/>
                        </a:spcBef>
                        <a:spcAft>
                          <a:spcPts val="0"/>
                        </a:spcAft>
                        <a:buNone/>
                      </a:pPr>
                      <a:r>
                        <a:rPr lang="zh-CN" sz="1200"/>
                        <a:t>7</a:t>
                      </a:r>
                      <a:endParaRPr sz="1200"/>
                    </a:p>
                  </a:txBody>
                  <a:tcPr marL="68600" marR="68600" marT="34300" marB="34300"/>
                </a:tc>
                <a:tc>
                  <a:txBody>
                    <a:bodyPr/>
                    <a:lstStyle/>
                    <a:p>
                      <a:pPr marL="0" marR="0" lvl="0" indent="0" algn="ctr" rtl="0">
                        <a:spcBef>
                          <a:spcPts val="0"/>
                        </a:spcBef>
                        <a:spcAft>
                          <a:spcPts val="0"/>
                        </a:spcAft>
                        <a:buNone/>
                      </a:pPr>
                      <a:r>
                        <a:rPr lang="zh-CN" sz="1200"/>
                        <a:t>0</a:t>
                      </a:r>
                      <a:endParaRPr sz="1200"/>
                    </a:p>
                  </a:txBody>
                  <a:tcPr marL="68600" marR="68600" marT="34300" marB="34300"/>
                </a:tc>
                <a:tc>
                  <a:txBody>
                    <a:bodyPr/>
                    <a:lstStyle/>
                    <a:p>
                      <a:pPr marL="0" marR="0" lvl="0" indent="0" algn="ctr" rtl="0">
                        <a:spcBef>
                          <a:spcPts val="0"/>
                        </a:spcBef>
                        <a:spcAft>
                          <a:spcPts val="0"/>
                        </a:spcAft>
                        <a:buNone/>
                      </a:pPr>
                      <a:r>
                        <a:rPr lang="zh-CN" sz="1200" b="0" i="0" u="none" strike="noStrike">
                          <a:solidFill>
                            <a:schemeClr val="dk1"/>
                          </a:solidFill>
                          <a:latin typeface="Calibri"/>
                          <a:ea typeface="Calibri"/>
                          <a:cs typeface="Calibri"/>
                          <a:sym typeface="Calibri"/>
                        </a:rPr>
                        <a:t> </a:t>
                      </a:r>
                      <a:r>
                        <a:rPr lang="zh-CN" sz="1200"/>
                        <a:t>-0.071299 + j2.022827</a:t>
                      </a:r>
                      <a:r>
                        <a:rPr lang="zh-CN" sz="1200" b="0" i="0" u="none" strike="noStrike">
                          <a:solidFill>
                            <a:schemeClr val="dk1"/>
                          </a:solidFill>
                          <a:latin typeface="Calibri"/>
                          <a:ea typeface="Calibri"/>
                          <a:cs typeface="Calibri"/>
                          <a:sym typeface="Calibri"/>
                        </a:rPr>
                        <a:t>  </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0</a:t>
                      </a:r>
                      <a:endParaRPr sz="900"/>
                    </a:p>
                  </a:txBody>
                  <a:tcPr marL="68600" marR="68600" marT="34300" marB="34300"/>
                </a:tc>
                <a:extLst>
                  <a:ext uri="{0D108BD9-81ED-4DB2-BD59-A6C34878D82A}">
                    <a16:rowId xmlns:a16="http://schemas.microsoft.com/office/drawing/2014/main" val="10011"/>
                  </a:ext>
                </a:extLst>
              </a:tr>
              <a:tr h="247825">
                <a:tc>
                  <a:txBody>
                    <a:bodyPr/>
                    <a:lstStyle/>
                    <a:p>
                      <a:pPr marL="0" marR="0" lvl="0" indent="0" algn="ctr" rtl="0">
                        <a:spcBef>
                          <a:spcPts val="0"/>
                        </a:spcBef>
                        <a:spcAft>
                          <a:spcPts val="0"/>
                        </a:spcAft>
                        <a:buNone/>
                      </a:pPr>
                      <a:r>
                        <a:rPr lang="zh-CN" sz="1200"/>
                        <a:t>9</a:t>
                      </a:r>
                      <a:endParaRPr sz="1200"/>
                    </a:p>
                  </a:txBody>
                  <a:tcPr marL="68600" marR="68600" marT="34300" marB="34300"/>
                </a:tc>
                <a:tc>
                  <a:txBody>
                    <a:bodyPr/>
                    <a:lstStyle/>
                    <a:p>
                      <a:pPr marL="0" marR="0" lvl="0" indent="0" algn="ctr" rtl="0">
                        <a:spcBef>
                          <a:spcPts val="0"/>
                        </a:spcBef>
                        <a:spcAft>
                          <a:spcPts val="0"/>
                        </a:spcAft>
                        <a:buNone/>
                      </a:pPr>
                      <a:r>
                        <a:rPr lang="zh-CN" sz="1200"/>
                        <a:t>0</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a:t>
                      </a:r>
                      <a:r>
                        <a:rPr lang="zh-CN" sz="1200"/>
                        <a:t>1.498220 + j3.171676</a:t>
                      </a:r>
                      <a:r>
                        <a:rPr lang="zh-CN" sz="1200" b="0" i="0" u="none" strike="noStrike">
                          <a:solidFill>
                            <a:schemeClr val="dk1"/>
                          </a:solidFill>
                          <a:latin typeface="Calibri"/>
                          <a:ea typeface="Calibri"/>
                          <a:cs typeface="Calibri"/>
                          <a:sym typeface="Calibri"/>
                        </a:rPr>
                        <a:t>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0</a:t>
                      </a:r>
                      <a:endParaRPr sz="900"/>
                    </a:p>
                  </a:txBody>
                  <a:tcPr marL="68600" marR="68600" marT="34300" marB="34300"/>
                </a:tc>
                <a:extLst>
                  <a:ext uri="{0D108BD9-81ED-4DB2-BD59-A6C34878D82A}">
                    <a16:rowId xmlns:a16="http://schemas.microsoft.com/office/drawing/2014/main" val="1001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800099" y="215006"/>
            <a:ext cx="7543800" cy="1088068"/>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Clr>
                <a:srgbClr val="3F3F3F"/>
              </a:buClr>
              <a:buSzPts val="3600"/>
              <a:buFont typeface="Calibri"/>
              <a:buNone/>
            </a:pPr>
            <a:r>
              <a:rPr lang="zh-CN"/>
              <a:t>Power Flow Result</a:t>
            </a:r>
            <a:endParaRPr/>
          </a:p>
        </p:txBody>
      </p:sp>
      <p:graphicFrame>
        <p:nvGraphicFramePr>
          <p:cNvPr id="214" name="Google Shape;214;p33"/>
          <p:cNvGraphicFramePr/>
          <p:nvPr/>
        </p:nvGraphicFramePr>
        <p:xfrm>
          <a:off x="1155525" y="1375476"/>
          <a:ext cx="3000000" cy="3000000"/>
        </p:xfrm>
        <a:graphic>
          <a:graphicData uri="http://schemas.openxmlformats.org/drawingml/2006/table">
            <a:tbl>
              <a:tblPr firstRow="1" bandRow="1">
                <a:noFill/>
                <a:tableStyleId>{8FECB062-11DE-4741-9237-0A4F1B1C2C7E}</a:tableStyleId>
              </a:tblPr>
              <a:tblGrid>
                <a:gridCol w="869950">
                  <a:extLst>
                    <a:ext uri="{9D8B030D-6E8A-4147-A177-3AD203B41FA5}">
                      <a16:colId xmlns:a16="http://schemas.microsoft.com/office/drawing/2014/main" val="20000"/>
                    </a:ext>
                  </a:extLst>
                </a:gridCol>
                <a:gridCol w="872625">
                  <a:extLst>
                    <a:ext uri="{9D8B030D-6E8A-4147-A177-3AD203B41FA5}">
                      <a16:colId xmlns:a16="http://schemas.microsoft.com/office/drawing/2014/main" val="20001"/>
                    </a:ext>
                  </a:extLst>
                </a:gridCol>
                <a:gridCol w="1702450">
                  <a:extLst>
                    <a:ext uri="{9D8B030D-6E8A-4147-A177-3AD203B41FA5}">
                      <a16:colId xmlns:a16="http://schemas.microsoft.com/office/drawing/2014/main" val="20002"/>
                    </a:ext>
                  </a:extLst>
                </a:gridCol>
                <a:gridCol w="1734575">
                  <a:extLst>
                    <a:ext uri="{9D8B030D-6E8A-4147-A177-3AD203B41FA5}">
                      <a16:colId xmlns:a16="http://schemas.microsoft.com/office/drawing/2014/main" val="20003"/>
                    </a:ext>
                  </a:extLst>
                </a:gridCol>
                <a:gridCol w="1653350">
                  <a:extLst>
                    <a:ext uri="{9D8B030D-6E8A-4147-A177-3AD203B41FA5}">
                      <a16:colId xmlns:a16="http://schemas.microsoft.com/office/drawing/2014/main" val="20004"/>
                    </a:ext>
                  </a:extLst>
                </a:gridCol>
              </a:tblGrid>
              <a:tr h="277850">
                <a:tc>
                  <a:txBody>
                    <a:bodyPr/>
                    <a:lstStyle/>
                    <a:p>
                      <a:pPr marL="0" marR="0" lvl="0" indent="0" algn="ctr" rtl="0">
                        <a:spcBef>
                          <a:spcPts val="0"/>
                        </a:spcBef>
                        <a:spcAft>
                          <a:spcPts val="0"/>
                        </a:spcAft>
                        <a:buNone/>
                      </a:pPr>
                      <a:r>
                        <a:rPr lang="zh-CN" sz="1400"/>
                        <a:t>Bus I</a:t>
                      </a:r>
                      <a:endParaRPr sz="1400"/>
                    </a:p>
                  </a:txBody>
                  <a:tcPr marL="68600" marR="68600" marT="34300" marB="34300"/>
                </a:tc>
                <a:tc>
                  <a:txBody>
                    <a:bodyPr/>
                    <a:lstStyle/>
                    <a:p>
                      <a:pPr marL="0" marR="0" lvl="0" indent="0" algn="ctr" rtl="0">
                        <a:spcBef>
                          <a:spcPts val="0"/>
                        </a:spcBef>
                        <a:spcAft>
                          <a:spcPts val="0"/>
                        </a:spcAft>
                        <a:buNone/>
                      </a:pPr>
                      <a:r>
                        <a:rPr lang="zh-CN" sz="1400"/>
                        <a:t>Bus J</a:t>
                      </a:r>
                      <a:endParaRPr sz="1400"/>
                    </a:p>
                  </a:txBody>
                  <a:tcPr marL="68600" marR="68600" marT="34300" marB="34300"/>
                </a:tc>
                <a:tc>
                  <a:txBody>
                    <a:bodyPr/>
                    <a:lstStyle/>
                    <a:p>
                      <a:pPr marL="0" marR="0" lvl="0" indent="0" algn="ctr" rtl="0">
                        <a:spcBef>
                          <a:spcPts val="0"/>
                        </a:spcBef>
                        <a:spcAft>
                          <a:spcPts val="0"/>
                        </a:spcAft>
                        <a:buNone/>
                      </a:pPr>
                      <a:r>
                        <a:rPr lang="zh-CN" sz="1400"/>
                        <a:t>S (From I to J)</a:t>
                      </a:r>
                      <a:endParaRPr sz="1400"/>
                    </a:p>
                  </a:txBody>
                  <a:tcPr marL="68600" marR="68600" marT="34300" marB="34300"/>
                </a:tc>
                <a:tc>
                  <a:txBody>
                    <a:bodyPr/>
                    <a:lstStyle/>
                    <a:p>
                      <a:pPr marL="0" marR="0" lvl="0" indent="0" algn="ctr" rtl="0">
                        <a:spcBef>
                          <a:spcPts val="0"/>
                        </a:spcBef>
                        <a:spcAft>
                          <a:spcPts val="0"/>
                        </a:spcAft>
                        <a:buNone/>
                      </a:pPr>
                      <a:r>
                        <a:rPr lang="zh-CN" sz="1400"/>
                        <a:t>S (From J to I)</a:t>
                      </a:r>
                      <a:endParaRPr sz="1400"/>
                    </a:p>
                  </a:txBody>
                  <a:tcPr marL="68600" marR="68600" marT="34300" marB="34300"/>
                </a:tc>
                <a:tc>
                  <a:txBody>
                    <a:bodyPr/>
                    <a:lstStyle/>
                    <a:p>
                      <a:pPr marL="0" marR="0" lvl="0" indent="0" algn="ctr" rtl="0">
                        <a:spcBef>
                          <a:spcPts val="0"/>
                        </a:spcBef>
                        <a:spcAft>
                          <a:spcPts val="0"/>
                        </a:spcAft>
                        <a:buNone/>
                      </a:pPr>
                      <a:r>
                        <a:rPr lang="zh-CN" sz="1400"/>
                        <a:t> Line Loss S</a:t>
                      </a:r>
                      <a:endParaRPr sz="1400"/>
                    </a:p>
                  </a:txBody>
                  <a:tcPr marL="68600" marR="68600" marT="34300" marB="34300"/>
                </a:tc>
                <a:extLst>
                  <a:ext uri="{0D108BD9-81ED-4DB2-BD59-A6C34878D82A}">
                    <a16:rowId xmlns:a16="http://schemas.microsoft.com/office/drawing/2014/main" val="10000"/>
                  </a:ext>
                </a:extLst>
              </a:tr>
              <a:tr h="247825">
                <a:tc>
                  <a:txBody>
                    <a:bodyPr/>
                    <a:lstStyle/>
                    <a:p>
                      <a:pPr marL="0" marR="0" lvl="0" indent="0" algn="ctr" rtl="0">
                        <a:spcBef>
                          <a:spcPts val="0"/>
                        </a:spcBef>
                        <a:spcAft>
                          <a:spcPts val="0"/>
                        </a:spcAft>
                        <a:buNone/>
                      </a:pPr>
                      <a:r>
                        <a:rPr lang="zh-CN" sz="1200"/>
                        <a:t>1</a:t>
                      </a:r>
                      <a:endParaRPr sz="1200"/>
                    </a:p>
                  </a:txBody>
                  <a:tcPr marL="68600" marR="68600" marT="34300" marB="34300"/>
                </a:tc>
                <a:tc>
                  <a:txBody>
                    <a:bodyPr/>
                    <a:lstStyle/>
                    <a:p>
                      <a:pPr marL="0" marR="0" lvl="0" indent="0" algn="ctr" rtl="0">
                        <a:spcBef>
                          <a:spcPts val="0"/>
                        </a:spcBef>
                        <a:spcAft>
                          <a:spcPts val="0"/>
                        </a:spcAft>
                        <a:buNone/>
                      </a:pPr>
                      <a:r>
                        <a:rPr lang="zh-CN" sz="1200"/>
                        <a:t>5</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7.000000 + j1.810135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-7.000000 </a:t>
                      </a:r>
                      <a:r>
                        <a:rPr lang="zh-CN" sz="1200"/>
                        <a:t>-</a:t>
                      </a:r>
                      <a:r>
                        <a:rPr lang="zh-CN" sz="1200" b="0" i="0" u="none" strike="noStrike">
                          <a:solidFill>
                            <a:schemeClr val="dk1"/>
                          </a:solidFill>
                          <a:latin typeface="Calibri"/>
                          <a:ea typeface="Calibri"/>
                          <a:cs typeface="Calibri"/>
                          <a:sym typeface="Calibri"/>
                        </a:rPr>
                        <a:t> j0.988874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0.000000 + j0.821262</a:t>
                      </a:r>
                      <a:endParaRPr sz="900"/>
                    </a:p>
                  </a:txBody>
                  <a:tcPr marL="68600" marR="68600" marT="34300" marB="34300"/>
                </a:tc>
                <a:extLst>
                  <a:ext uri="{0D108BD9-81ED-4DB2-BD59-A6C34878D82A}">
                    <a16:rowId xmlns:a16="http://schemas.microsoft.com/office/drawing/2014/main" val="10001"/>
                  </a:ext>
                </a:extLst>
              </a:tr>
              <a:tr h="247825">
                <a:tc>
                  <a:txBody>
                    <a:bodyPr/>
                    <a:lstStyle/>
                    <a:p>
                      <a:pPr marL="0" marR="0" lvl="0" indent="0" algn="ctr" rtl="0">
                        <a:spcBef>
                          <a:spcPts val="0"/>
                        </a:spcBef>
                        <a:spcAft>
                          <a:spcPts val="0"/>
                        </a:spcAft>
                        <a:buNone/>
                      </a:pPr>
                      <a:r>
                        <a:rPr lang="zh-CN" sz="1200"/>
                        <a:t>5</a:t>
                      </a:r>
                      <a:endParaRPr sz="1200"/>
                    </a:p>
                  </a:txBody>
                  <a:tcPr marL="68600" marR="68600" marT="34300" marB="34300"/>
                </a:tc>
                <a:tc>
                  <a:txBody>
                    <a:bodyPr/>
                    <a:lstStyle/>
                    <a:p>
                      <a:pPr marL="0" marR="0" lvl="0" indent="0" algn="ctr" rtl="0">
                        <a:spcBef>
                          <a:spcPts val="0"/>
                        </a:spcBef>
                        <a:spcAft>
                          <a:spcPts val="0"/>
                        </a:spcAft>
                        <a:buNone/>
                      </a:pPr>
                      <a:r>
                        <a:rPr lang="zh-CN" sz="1200"/>
                        <a:t>6</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7.000000 + j0.988874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-6.876701 + j0.200930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0.123299 + j1.189803</a:t>
                      </a:r>
                      <a:endParaRPr sz="900"/>
                    </a:p>
                  </a:txBody>
                  <a:tcPr marL="68600" marR="68600" marT="34300" marB="34300"/>
                </a:tc>
                <a:extLst>
                  <a:ext uri="{0D108BD9-81ED-4DB2-BD59-A6C34878D82A}">
                    <a16:rowId xmlns:a16="http://schemas.microsoft.com/office/drawing/2014/main" val="10002"/>
                  </a:ext>
                </a:extLst>
              </a:tr>
              <a:tr h="247825">
                <a:tc>
                  <a:txBody>
                    <a:bodyPr/>
                    <a:lstStyle/>
                    <a:p>
                      <a:pPr marL="0" marR="0" lvl="0" indent="0" algn="ctr" rtl="0">
                        <a:spcBef>
                          <a:spcPts val="0"/>
                        </a:spcBef>
                        <a:spcAft>
                          <a:spcPts val="0"/>
                        </a:spcAft>
                        <a:buNone/>
                      </a:pPr>
                      <a:r>
                        <a:rPr lang="zh-CN" sz="1200"/>
                        <a:t>2</a:t>
                      </a:r>
                      <a:endParaRPr sz="1200"/>
                    </a:p>
                  </a:txBody>
                  <a:tcPr marL="68600" marR="68600" marT="34300" marB="34300"/>
                </a:tc>
                <a:tc>
                  <a:txBody>
                    <a:bodyPr/>
                    <a:lstStyle/>
                    <a:p>
                      <a:pPr marL="0" marR="0" lvl="0" indent="0" algn="ctr" rtl="0">
                        <a:spcBef>
                          <a:spcPts val="0"/>
                        </a:spcBef>
                        <a:spcAft>
                          <a:spcPts val="0"/>
                        </a:spcAft>
                        <a:buNone/>
                      </a:pPr>
                      <a:r>
                        <a:rPr lang="zh-CN" sz="1200"/>
                        <a:t>6</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7.000000 + j2.249742 </a:t>
                      </a:r>
                      <a:endParaRPr sz="900"/>
                    </a:p>
                  </a:txBody>
                  <a:tcPr marL="68600" marR="68600" marT="34300" marB="34300"/>
                </a:tc>
                <a:tc>
                  <a:txBody>
                    <a:bodyPr/>
                    <a:lstStyle/>
                    <a:p>
                      <a:pPr marL="0" marR="0" lvl="0" indent="0" algn="ctr" rtl="0">
                        <a:spcBef>
                          <a:spcPts val="0"/>
                        </a:spcBef>
                        <a:spcAft>
                          <a:spcPts val="0"/>
                        </a:spcAft>
                        <a:buNone/>
                      </a:pPr>
                      <a:r>
                        <a:rPr lang="zh-CN" sz="1200" b="0" i="0" u="none" strike="noStrike">
                          <a:solidFill>
                            <a:schemeClr val="dk1"/>
                          </a:solidFill>
                          <a:latin typeface="Calibri"/>
                          <a:ea typeface="Calibri"/>
                          <a:cs typeface="Calibri"/>
                          <a:sym typeface="Calibri"/>
                        </a:rPr>
                        <a:t> -7.000000 </a:t>
                      </a:r>
                      <a:r>
                        <a:rPr lang="zh-CN" sz="1200"/>
                        <a:t>-</a:t>
                      </a:r>
                      <a:r>
                        <a:rPr lang="zh-CN" sz="1200" b="0" i="0" u="none" strike="noStrike">
                          <a:solidFill>
                            <a:schemeClr val="dk1"/>
                          </a:solidFill>
                          <a:latin typeface="Calibri"/>
                          <a:ea typeface="Calibri"/>
                          <a:cs typeface="Calibri"/>
                          <a:sym typeface="Calibri"/>
                        </a:rPr>
                        <a:t> j1.366474  </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0.000000 + j0.883269</a:t>
                      </a:r>
                      <a:endParaRPr sz="900"/>
                    </a:p>
                  </a:txBody>
                  <a:tcPr marL="68600" marR="68600" marT="34300" marB="34300"/>
                </a:tc>
                <a:extLst>
                  <a:ext uri="{0D108BD9-81ED-4DB2-BD59-A6C34878D82A}">
                    <a16:rowId xmlns:a16="http://schemas.microsoft.com/office/drawing/2014/main" val="10003"/>
                  </a:ext>
                </a:extLst>
              </a:tr>
              <a:tr h="247825">
                <a:tc>
                  <a:txBody>
                    <a:bodyPr/>
                    <a:lstStyle/>
                    <a:p>
                      <a:pPr marL="0" marR="0" lvl="0" indent="0" algn="ctr" rtl="0">
                        <a:spcBef>
                          <a:spcPts val="0"/>
                        </a:spcBef>
                        <a:spcAft>
                          <a:spcPts val="0"/>
                        </a:spcAft>
                        <a:buNone/>
                      </a:pPr>
                      <a:r>
                        <a:rPr lang="zh-CN" sz="1200"/>
                        <a:t>6</a:t>
                      </a:r>
                      <a:endParaRPr sz="1200"/>
                    </a:p>
                  </a:txBody>
                  <a:tcPr marL="68600" marR="68600" marT="34300" marB="34300"/>
                </a:tc>
                <a:tc>
                  <a:txBody>
                    <a:bodyPr/>
                    <a:lstStyle/>
                    <a:p>
                      <a:pPr marL="0" marR="0" lvl="0" indent="0" algn="ctr" rtl="0">
                        <a:spcBef>
                          <a:spcPts val="0"/>
                        </a:spcBef>
                        <a:spcAft>
                          <a:spcPts val="0"/>
                        </a:spcAft>
                        <a:buNone/>
                      </a:pPr>
                      <a:r>
                        <a:rPr lang="zh-CN" sz="1200"/>
                        <a:t>7</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13.876701 + j1.165544</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-13.674644 + j0.838505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0.202058 + j2.004050</a:t>
                      </a:r>
                      <a:endParaRPr sz="1200"/>
                    </a:p>
                  </a:txBody>
                  <a:tcPr marL="68600" marR="68600" marT="34300" marB="34300"/>
                </a:tc>
                <a:extLst>
                  <a:ext uri="{0D108BD9-81ED-4DB2-BD59-A6C34878D82A}">
                    <a16:rowId xmlns:a16="http://schemas.microsoft.com/office/drawing/2014/main" val="10004"/>
                  </a:ext>
                </a:extLst>
              </a:tr>
              <a:tr h="247825">
                <a:tc>
                  <a:txBody>
                    <a:bodyPr/>
                    <a:lstStyle/>
                    <a:p>
                      <a:pPr marL="0" marR="0" lvl="0" indent="0" algn="ctr" rtl="0">
                        <a:spcBef>
                          <a:spcPts val="0"/>
                        </a:spcBef>
                        <a:spcAft>
                          <a:spcPts val="0"/>
                        </a:spcAft>
                        <a:buNone/>
                      </a:pPr>
                      <a:r>
                        <a:rPr lang="zh-CN" sz="1200"/>
                        <a:t>7</a:t>
                      </a:r>
                      <a:endParaRPr sz="1200"/>
                    </a:p>
                  </a:txBody>
                  <a:tcPr marL="68600" marR="68600" marT="34300" marB="34300"/>
                </a:tc>
                <a:tc>
                  <a:txBody>
                    <a:bodyPr/>
                    <a:lstStyle/>
                    <a:p>
                      <a:pPr marL="0" marR="0" lvl="0" indent="0" algn="ctr" rtl="0">
                        <a:spcBef>
                          <a:spcPts val="0"/>
                        </a:spcBef>
                        <a:spcAft>
                          <a:spcPts val="0"/>
                        </a:spcAft>
                        <a:buNone/>
                      </a:pPr>
                      <a:r>
                        <a:rPr lang="zh-CN" sz="1200"/>
                        <a:t>8</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2.002322 + j0.056203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-1.954598 + j0.244420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0.047724 + j0.300623</a:t>
                      </a:r>
                      <a:endParaRPr sz="900"/>
                    </a:p>
                  </a:txBody>
                  <a:tcPr marL="68600" marR="68600" marT="34300" marB="34300"/>
                </a:tc>
                <a:extLst>
                  <a:ext uri="{0D108BD9-81ED-4DB2-BD59-A6C34878D82A}">
                    <a16:rowId xmlns:a16="http://schemas.microsoft.com/office/drawing/2014/main" val="10005"/>
                  </a:ext>
                </a:extLst>
              </a:tr>
              <a:tr h="247825">
                <a:tc>
                  <a:txBody>
                    <a:bodyPr/>
                    <a:lstStyle/>
                    <a:p>
                      <a:pPr marL="0" marR="0" lvl="0" indent="0" algn="ctr" rtl="0">
                        <a:spcBef>
                          <a:spcPts val="0"/>
                        </a:spcBef>
                        <a:spcAft>
                          <a:spcPts val="0"/>
                        </a:spcAft>
                        <a:buNone/>
                      </a:pPr>
                      <a:r>
                        <a:rPr lang="zh-CN" sz="1200"/>
                        <a:t>8</a:t>
                      </a:r>
                      <a:endParaRPr sz="1200"/>
                    </a:p>
                  </a:txBody>
                  <a:tcPr marL="68600" marR="68600" marT="34300" marB="34300"/>
                </a:tc>
                <a:tc>
                  <a:txBody>
                    <a:bodyPr/>
                    <a:lstStyle/>
                    <a:p>
                      <a:pPr marL="0" marR="0" lvl="0" indent="0" algn="ctr" rtl="0">
                        <a:spcBef>
                          <a:spcPts val="0"/>
                        </a:spcBef>
                        <a:spcAft>
                          <a:spcPts val="0"/>
                        </a:spcAft>
                        <a:buNone/>
                      </a:pPr>
                      <a:r>
                        <a:rPr lang="zh-CN" sz="1200"/>
                        <a:t>9</a:t>
                      </a:r>
                      <a:endParaRPr sz="1200"/>
                    </a:p>
                  </a:txBody>
                  <a:tcPr marL="68600" marR="68600" marT="34300" marB="34300"/>
                </a:tc>
                <a:tc>
                  <a:txBody>
                    <a:bodyPr/>
                    <a:lstStyle/>
                    <a:p>
                      <a:pPr marL="0" marR="0" lvl="0" indent="0" algn="ctr" rtl="0">
                        <a:spcBef>
                          <a:spcPts val="0"/>
                        </a:spcBef>
                        <a:spcAft>
                          <a:spcPts val="0"/>
                        </a:spcAft>
                        <a:buNone/>
                      </a:pPr>
                      <a:r>
                        <a:rPr lang="zh-CN" sz="1200" b="0" i="0" u="none" strike="noStrike">
                          <a:solidFill>
                            <a:schemeClr val="dk1"/>
                          </a:solidFill>
                          <a:latin typeface="Calibri"/>
                          <a:ea typeface="Calibri"/>
                          <a:cs typeface="Calibri"/>
                          <a:sym typeface="Calibri"/>
                        </a:rPr>
                        <a:t>1.954598 </a:t>
                      </a:r>
                      <a:r>
                        <a:rPr lang="zh-CN" sz="1200"/>
                        <a:t>- </a:t>
                      </a:r>
                      <a:r>
                        <a:rPr lang="zh-CN" sz="1200" b="0" i="0" u="none" strike="noStrike">
                          <a:solidFill>
                            <a:schemeClr val="dk1"/>
                          </a:solidFill>
                          <a:latin typeface="Calibri"/>
                          <a:ea typeface="Calibri"/>
                          <a:cs typeface="Calibri"/>
                          <a:sym typeface="Calibri"/>
                        </a:rPr>
                        <a:t>j0.244420</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-1.907910 + j0.532728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0.046688 + j0.288309</a:t>
                      </a:r>
                      <a:endParaRPr sz="900"/>
                    </a:p>
                  </a:txBody>
                  <a:tcPr marL="68600" marR="68600" marT="34300" marB="34300"/>
                </a:tc>
                <a:extLst>
                  <a:ext uri="{0D108BD9-81ED-4DB2-BD59-A6C34878D82A}">
                    <a16:rowId xmlns:a16="http://schemas.microsoft.com/office/drawing/2014/main" val="10006"/>
                  </a:ext>
                </a:extLst>
              </a:tr>
              <a:tr h="247825">
                <a:tc>
                  <a:txBody>
                    <a:bodyPr/>
                    <a:lstStyle/>
                    <a:p>
                      <a:pPr marL="0" marR="0" lvl="0" indent="0" algn="ctr" rtl="0">
                        <a:spcBef>
                          <a:spcPts val="0"/>
                        </a:spcBef>
                        <a:spcAft>
                          <a:spcPts val="0"/>
                        </a:spcAft>
                        <a:buNone/>
                      </a:pPr>
                      <a:r>
                        <a:rPr lang="zh-CN" sz="1200"/>
                        <a:t>9</a:t>
                      </a:r>
                      <a:endParaRPr sz="1200"/>
                    </a:p>
                  </a:txBody>
                  <a:tcPr marL="68600" marR="68600" marT="34300" marB="34300"/>
                </a:tc>
                <a:tc>
                  <a:txBody>
                    <a:bodyPr/>
                    <a:lstStyle/>
                    <a:p>
                      <a:pPr marL="0" marR="0" lvl="0" indent="0" algn="ctr" rtl="0">
                        <a:spcBef>
                          <a:spcPts val="0"/>
                        </a:spcBef>
                        <a:spcAft>
                          <a:spcPts val="0"/>
                        </a:spcAft>
                        <a:buNone/>
                      </a:pPr>
                      <a:r>
                        <a:rPr lang="zh-CN" sz="1200"/>
                        <a:t>10</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-13.854180 + j1.352375</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14.058299 + j0.672013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0.204119 + j2.024387</a:t>
                      </a:r>
                      <a:endParaRPr sz="900"/>
                    </a:p>
                  </a:txBody>
                  <a:tcPr marL="68600" marR="68600" marT="34300" marB="34300"/>
                </a:tc>
                <a:extLst>
                  <a:ext uri="{0D108BD9-81ED-4DB2-BD59-A6C34878D82A}">
                    <a16:rowId xmlns:a16="http://schemas.microsoft.com/office/drawing/2014/main" val="10007"/>
                  </a:ext>
                </a:extLst>
              </a:tr>
              <a:tr h="247825">
                <a:tc>
                  <a:txBody>
                    <a:bodyPr/>
                    <a:lstStyle/>
                    <a:p>
                      <a:pPr marL="0" marR="0" lvl="0" indent="0" algn="ctr" rtl="0">
                        <a:spcBef>
                          <a:spcPts val="0"/>
                        </a:spcBef>
                        <a:spcAft>
                          <a:spcPts val="0"/>
                        </a:spcAft>
                        <a:buNone/>
                      </a:pPr>
                      <a:r>
                        <a:rPr lang="zh-CN" sz="1200"/>
                        <a:t>4</a:t>
                      </a:r>
                      <a:endParaRPr sz="1200"/>
                    </a:p>
                  </a:txBody>
                  <a:tcPr marL="68600" marR="68600" marT="34300" marB="34300"/>
                </a:tc>
                <a:tc>
                  <a:txBody>
                    <a:bodyPr/>
                    <a:lstStyle/>
                    <a:p>
                      <a:pPr marL="0" marR="0" lvl="0" indent="0" algn="ctr" rtl="0">
                        <a:spcBef>
                          <a:spcPts val="0"/>
                        </a:spcBef>
                        <a:spcAft>
                          <a:spcPts val="0"/>
                        </a:spcAft>
                        <a:buNone/>
                      </a:pPr>
                      <a:r>
                        <a:rPr lang="zh-CN" sz="1200"/>
                        <a:t>10</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7.000000 + j1.918092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-7.000000 </a:t>
                      </a:r>
                      <a:r>
                        <a:rPr lang="zh-CN" sz="1200"/>
                        <a:t>-</a:t>
                      </a:r>
                      <a:r>
                        <a:rPr lang="zh-CN" sz="1200" b="0" i="0" u="none" strike="noStrike">
                          <a:solidFill>
                            <a:schemeClr val="dk1"/>
                          </a:solidFill>
                          <a:latin typeface="Calibri"/>
                          <a:ea typeface="Calibri"/>
                          <a:cs typeface="Calibri"/>
                          <a:sym typeface="Calibri"/>
                        </a:rPr>
                        <a:t> j1.057407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0.000000 + j0.860685</a:t>
                      </a:r>
                      <a:endParaRPr sz="900"/>
                    </a:p>
                  </a:txBody>
                  <a:tcPr marL="68600" marR="68600" marT="34300" marB="34300"/>
                </a:tc>
                <a:extLst>
                  <a:ext uri="{0D108BD9-81ED-4DB2-BD59-A6C34878D82A}">
                    <a16:rowId xmlns:a16="http://schemas.microsoft.com/office/drawing/2014/main" val="10008"/>
                  </a:ext>
                </a:extLst>
              </a:tr>
              <a:tr h="247825">
                <a:tc>
                  <a:txBody>
                    <a:bodyPr/>
                    <a:lstStyle/>
                    <a:p>
                      <a:pPr marL="0" marR="0" lvl="0" indent="0" algn="ctr" rtl="0">
                        <a:spcBef>
                          <a:spcPts val="0"/>
                        </a:spcBef>
                        <a:spcAft>
                          <a:spcPts val="0"/>
                        </a:spcAft>
                        <a:buNone/>
                      </a:pPr>
                      <a:r>
                        <a:rPr lang="zh-CN" sz="1200"/>
                        <a:t>10</a:t>
                      </a:r>
                      <a:endParaRPr sz="1200"/>
                    </a:p>
                  </a:txBody>
                  <a:tcPr marL="68600" marR="68600" marT="34300" marB="34300"/>
                </a:tc>
                <a:tc>
                  <a:txBody>
                    <a:bodyPr/>
                    <a:lstStyle/>
                    <a:p>
                      <a:pPr marL="0" marR="0" lvl="0" indent="0" algn="ctr" rtl="0">
                        <a:spcBef>
                          <a:spcPts val="0"/>
                        </a:spcBef>
                        <a:spcAft>
                          <a:spcPts val="0"/>
                        </a:spcAft>
                        <a:buNone/>
                      </a:pPr>
                      <a:r>
                        <a:rPr lang="zh-CN" sz="1200"/>
                        <a:t>11</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-7.058299 + j0.385394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7.187059 + j0.858704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0.128760 + j1.244098</a:t>
                      </a:r>
                      <a:endParaRPr sz="1200"/>
                    </a:p>
                  </a:txBody>
                  <a:tcPr marL="68600" marR="68600" marT="34300" marB="34300"/>
                </a:tc>
                <a:extLst>
                  <a:ext uri="{0D108BD9-81ED-4DB2-BD59-A6C34878D82A}">
                    <a16:rowId xmlns:a16="http://schemas.microsoft.com/office/drawing/2014/main" val="10009"/>
                  </a:ext>
                </a:extLst>
              </a:tr>
              <a:tr h="247825">
                <a:tc>
                  <a:txBody>
                    <a:bodyPr/>
                    <a:lstStyle/>
                    <a:p>
                      <a:pPr marL="0" marR="0" lvl="0" indent="0" algn="ctr" rtl="0">
                        <a:spcBef>
                          <a:spcPts val="0"/>
                        </a:spcBef>
                        <a:spcAft>
                          <a:spcPts val="0"/>
                        </a:spcAft>
                        <a:buNone/>
                      </a:pPr>
                      <a:r>
                        <a:rPr lang="zh-CN" sz="1200"/>
                        <a:t>3</a:t>
                      </a:r>
                      <a:endParaRPr sz="1200"/>
                    </a:p>
                  </a:txBody>
                  <a:tcPr marL="68600" marR="68600" marT="34300" marB="34300"/>
                </a:tc>
                <a:tc>
                  <a:txBody>
                    <a:bodyPr/>
                    <a:lstStyle/>
                    <a:p>
                      <a:pPr marL="0" marR="0" lvl="0" indent="0" algn="ctr" rtl="0">
                        <a:spcBef>
                          <a:spcPts val="0"/>
                        </a:spcBef>
                        <a:spcAft>
                          <a:spcPts val="0"/>
                        </a:spcAft>
                        <a:buNone/>
                      </a:pPr>
                      <a:r>
                        <a:rPr lang="zh-CN" sz="1200"/>
                        <a:t>11</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7.187059 + j1.716468</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-7.187059 </a:t>
                      </a:r>
                      <a:r>
                        <a:rPr lang="zh-CN" sz="1200"/>
                        <a:t>-</a:t>
                      </a:r>
                      <a:r>
                        <a:rPr lang="zh-CN" sz="1200" b="0" i="0" u="none" strike="noStrike">
                          <a:solidFill>
                            <a:schemeClr val="dk1"/>
                          </a:solidFill>
                          <a:latin typeface="Calibri"/>
                          <a:ea typeface="Calibri"/>
                          <a:cs typeface="Calibri"/>
                          <a:sym typeface="Calibri"/>
                        </a:rPr>
                        <a:t> j0.858704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0.000000 + j0.857763</a:t>
                      </a:r>
                      <a:endParaRPr sz="900"/>
                    </a:p>
                  </a:txBody>
                  <a:tcPr marL="68600" marR="68600" marT="34300" marB="34300"/>
                </a:tc>
                <a:extLst>
                  <a:ext uri="{0D108BD9-81ED-4DB2-BD59-A6C34878D82A}">
                    <a16:rowId xmlns:a16="http://schemas.microsoft.com/office/drawing/2014/main" val="10010"/>
                  </a:ext>
                </a:extLst>
              </a:tr>
              <a:tr h="247825">
                <a:tc>
                  <a:txBody>
                    <a:bodyPr/>
                    <a:lstStyle/>
                    <a:p>
                      <a:pPr marL="0" marR="0" lvl="0" indent="0" algn="ctr" rtl="0">
                        <a:spcBef>
                          <a:spcPts val="0"/>
                        </a:spcBef>
                        <a:spcAft>
                          <a:spcPts val="0"/>
                        </a:spcAft>
                        <a:buNone/>
                      </a:pPr>
                      <a:r>
                        <a:rPr lang="zh-CN" sz="1200"/>
                        <a:t>7</a:t>
                      </a:r>
                      <a:endParaRPr sz="1200"/>
                    </a:p>
                  </a:txBody>
                  <a:tcPr marL="68600" marR="68600" marT="34300" marB="34300"/>
                </a:tc>
                <a:tc>
                  <a:txBody>
                    <a:bodyPr/>
                    <a:lstStyle/>
                    <a:p>
                      <a:pPr marL="0" marR="0" lvl="0" indent="0" algn="ctr" rtl="0">
                        <a:spcBef>
                          <a:spcPts val="0"/>
                        </a:spcBef>
                        <a:spcAft>
                          <a:spcPts val="0"/>
                        </a:spcAft>
                        <a:buNone/>
                      </a:pPr>
                      <a:r>
                        <a:rPr lang="zh-CN" sz="1200"/>
                        <a:t>0</a:t>
                      </a:r>
                      <a:endParaRPr sz="1200"/>
                    </a:p>
                  </a:txBody>
                  <a:tcPr marL="68600" marR="68600" marT="34300" marB="34300"/>
                </a:tc>
                <a:tc>
                  <a:txBody>
                    <a:bodyPr/>
                    <a:lstStyle/>
                    <a:p>
                      <a:pPr marL="0" marR="0" lvl="0" indent="0" algn="ctr" rtl="0">
                        <a:spcBef>
                          <a:spcPts val="0"/>
                        </a:spcBef>
                        <a:spcAft>
                          <a:spcPts val="0"/>
                        </a:spcAft>
                        <a:buNone/>
                      </a:pPr>
                      <a:r>
                        <a:rPr lang="zh-CN" sz="1200" b="0" i="0" u="none" strike="noStrike">
                          <a:solidFill>
                            <a:schemeClr val="dk1"/>
                          </a:solidFill>
                          <a:latin typeface="Calibri"/>
                          <a:ea typeface="Calibri"/>
                          <a:cs typeface="Calibri"/>
                          <a:sym typeface="Calibri"/>
                        </a:rPr>
                        <a:t> 0.000000 </a:t>
                      </a:r>
                      <a:r>
                        <a:rPr lang="zh-CN" sz="1200"/>
                        <a:t>-</a:t>
                      </a:r>
                      <a:r>
                        <a:rPr lang="zh-CN" sz="1200" b="0" i="0" u="none" strike="noStrike">
                          <a:solidFill>
                            <a:schemeClr val="dk1"/>
                          </a:solidFill>
                          <a:latin typeface="Calibri"/>
                          <a:ea typeface="Calibri"/>
                          <a:cs typeface="Calibri"/>
                          <a:sym typeface="Calibri"/>
                        </a:rPr>
                        <a:t> j1.950911  </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0</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0.000000 </a:t>
                      </a:r>
                      <a:r>
                        <a:rPr lang="zh-CN" sz="1200"/>
                        <a:t>-</a:t>
                      </a:r>
                      <a:r>
                        <a:rPr lang="zh-CN" sz="1200" b="0" i="0" u="none" strike="noStrike">
                          <a:solidFill>
                            <a:schemeClr val="dk1"/>
                          </a:solidFill>
                          <a:latin typeface="Calibri"/>
                          <a:ea typeface="Calibri"/>
                          <a:cs typeface="Calibri"/>
                          <a:sym typeface="Calibri"/>
                        </a:rPr>
                        <a:t> j1.950911</a:t>
                      </a:r>
                      <a:endParaRPr sz="900"/>
                    </a:p>
                  </a:txBody>
                  <a:tcPr marL="68600" marR="68600" marT="34300" marB="34300"/>
                </a:tc>
                <a:extLst>
                  <a:ext uri="{0D108BD9-81ED-4DB2-BD59-A6C34878D82A}">
                    <a16:rowId xmlns:a16="http://schemas.microsoft.com/office/drawing/2014/main" val="10011"/>
                  </a:ext>
                </a:extLst>
              </a:tr>
              <a:tr h="247825">
                <a:tc>
                  <a:txBody>
                    <a:bodyPr/>
                    <a:lstStyle/>
                    <a:p>
                      <a:pPr marL="0" marR="0" lvl="0" indent="0" algn="ctr" rtl="0">
                        <a:spcBef>
                          <a:spcPts val="0"/>
                        </a:spcBef>
                        <a:spcAft>
                          <a:spcPts val="0"/>
                        </a:spcAft>
                        <a:buNone/>
                      </a:pPr>
                      <a:r>
                        <a:rPr lang="zh-CN" sz="1200"/>
                        <a:t>9</a:t>
                      </a:r>
                      <a:endParaRPr sz="1200"/>
                    </a:p>
                  </a:txBody>
                  <a:tcPr marL="68600" marR="68600" marT="34300" marB="34300"/>
                </a:tc>
                <a:tc>
                  <a:txBody>
                    <a:bodyPr/>
                    <a:lstStyle/>
                    <a:p>
                      <a:pPr marL="0" marR="0" lvl="0" indent="0" algn="ctr" rtl="0">
                        <a:spcBef>
                          <a:spcPts val="0"/>
                        </a:spcBef>
                        <a:spcAft>
                          <a:spcPts val="0"/>
                        </a:spcAft>
                        <a:buNone/>
                      </a:pPr>
                      <a:r>
                        <a:rPr lang="zh-CN" sz="1200"/>
                        <a:t>0</a:t>
                      </a:r>
                      <a:endParaRPr sz="12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 0.000000 </a:t>
                      </a:r>
                      <a:r>
                        <a:rPr lang="zh-CN" sz="1200"/>
                        <a:t>-</a:t>
                      </a:r>
                      <a:r>
                        <a:rPr lang="zh-CN" sz="1200" b="0" i="0" u="none" strike="noStrike">
                          <a:solidFill>
                            <a:schemeClr val="dk1"/>
                          </a:solidFill>
                          <a:latin typeface="Calibri"/>
                          <a:ea typeface="Calibri"/>
                          <a:cs typeface="Calibri"/>
                          <a:sym typeface="Calibri"/>
                        </a:rPr>
                        <a:t> j3.417832 </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a:t>0</a:t>
                      </a:r>
                      <a:endParaRPr sz="900"/>
                    </a:p>
                  </a:txBody>
                  <a:tcPr marL="68600" marR="68600" marT="34300" marB="34300"/>
                </a:tc>
                <a:tc>
                  <a:txBody>
                    <a:bodyPr/>
                    <a:lstStyle/>
                    <a:p>
                      <a:pPr marL="0" marR="0" lvl="0" indent="0" algn="ctr" rtl="0">
                        <a:lnSpc>
                          <a:spcPct val="100000"/>
                        </a:lnSpc>
                        <a:spcBef>
                          <a:spcPts val="0"/>
                        </a:spcBef>
                        <a:spcAft>
                          <a:spcPts val="0"/>
                        </a:spcAft>
                        <a:buClr>
                          <a:schemeClr val="dk1"/>
                        </a:buClr>
                        <a:buSzPts val="1400"/>
                        <a:buFont typeface="Calibri"/>
                        <a:buNone/>
                      </a:pPr>
                      <a:r>
                        <a:rPr lang="zh-CN" sz="1200" b="0" i="0" u="none" strike="noStrike">
                          <a:solidFill>
                            <a:schemeClr val="dk1"/>
                          </a:solidFill>
                          <a:latin typeface="Calibri"/>
                          <a:ea typeface="Calibri"/>
                          <a:cs typeface="Calibri"/>
                          <a:sym typeface="Calibri"/>
                        </a:rPr>
                        <a:t>0.000000 </a:t>
                      </a:r>
                      <a:r>
                        <a:rPr lang="zh-CN" sz="1200"/>
                        <a:t>-</a:t>
                      </a:r>
                      <a:r>
                        <a:rPr lang="zh-CN" sz="1200" b="0" i="0" u="none" strike="noStrike">
                          <a:solidFill>
                            <a:schemeClr val="dk1"/>
                          </a:solidFill>
                          <a:latin typeface="Calibri"/>
                          <a:ea typeface="Calibri"/>
                          <a:cs typeface="Calibri"/>
                          <a:sym typeface="Calibri"/>
                        </a:rPr>
                        <a:t> j3.417832</a:t>
                      </a:r>
                      <a:endParaRPr sz="900"/>
                    </a:p>
                  </a:txBody>
                  <a:tcPr marL="68600" marR="68600" marT="34300" marB="34300"/>
                </a:tc>
                <a:extLst>
                  <a:ext uri="{0D108BD9-81ED-4DB2-BD59-A6C34878D82A}">
                    <a16:rowId xmlns:a16="http://schemas.microsoft.com/office/drawing/2014/main" val="10012"/>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回顾">
  <a:themeElements>
    <a:clrScheme name="回顾">
      <a:dk1>
        <a:srgbClr val="000000"/>
      </a:dk1>
      <a:lt1>
        <a:srgbClr val="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2410</Words>
  <Application>Microsoft Office PowerPoint</Application>
  <PresentationFormat>全屏显示(16:9)</PresentationFormat>
  <Paragraphs>587</Paragraphs>
  <Slides>14</Slides>
  <Notes>14</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14</vt:i4>
      </vt:variant>
    </vt:vector>
  </HeadingPairs>
  <TitlesOfParts>
    <vt:vector size="19" baseType="lpstr">
      <vt:lpstr>Arial</vt:lpstr>
      <vt:lpstr>Calibri</vt:lpstr>
      <vt:lpstr>Times New Roman</vt:lpstr>
      <vt:lpstr>Simple Light</vt:lpstr>
      <vt:lpstr>回顾</vt:lpstr>
      <vt:lpstr>Smart Grid Final Project</vt:lpstr>
      <vt:lpstr>Network Details</vt:lpstr>
      <vt:lpstr>Line Info (Given)</vt:lpstr>
      <vt:lpstr>Bus Info (Given)</vt:lpstr>
      <vt:lpstr>Initial Guess &amp; Y Admittance Matrix</vt:lpstr>
      <vt:lpstr>Gauss-Seidal Result</vt:lpstr>
      <vt:lpstr>Newton-Raphson Result</vt:lpstr>
      <vt:lpstr>Current Result</vt:lpstr>
      <vt:lpstr>Power Flow Result</vt:lpstr>
      <vt:lpstr>One-Line Fault Analysis</vt:lpstr>
      <vt:lpstr>One-Line Fault Result: Newton-Raphson</vt:lpstr>
      <vt:lpstr>One-Line Fault Result: Current</vt:lpstr>
      <vt:lpstr>One-Line Fault Result: Power Flow</vt:lpstr>
      <vt:lpstr>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Grid Final Project</dc:title>
  <dc:creator>Lucifer.W</dc:creator>
  <cp:lastModifiedBy>Haocong Wang</cp:lastModifiedBy>
  <cp:revision>4</cp:revision>
  <dcterms:modified xsi:type="dcterms:W3CDTF">2021-05-05T22:56:55Z</dcterms:modified>
</cp:coreProperties>
</file>