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anose="020B05030301010600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4"/>
    <p:restoredTop sz="94582"/>
  </p:normalViewPr>
  <p:slideViewPr>
    <p:cSldViewPr snapToGrid="0">
      <p:cViewPr varScale="1">
        <p:scale>
          <a:sx n="160" d="100"/>
          <a:sy n="160" d="100"/>
        </p:scale>
        <p:origin x="5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5e9863d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5e9863d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5e9863d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5e9863d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5e9863d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5e9863d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6b596b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6b596b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y609@scarletmail.rutgers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mw814@scarletmail.rutger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Capstone Design</a:t>
            </a:r>
            <a:r>
              <a:rPr lang="en-US" altLang="zh-CN" dirty="0"/>
              <a:t> Meeting 1</a:t>
            </a:r>
            <a:r>
              <a:rPr lang="zh-CN" dirty="0"/>
              <a:t>: </a:t>
            </a:r>
            <a:br>
              <a:rPr lang="en-US" altLang="zh-CN" dirty="0"/>
            </a:br>
            <a:r>
              <a:rPr lang="en-US" altLang="zh-CN" dirty="0"/>
              <a:t>Music Transcription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Sifan Yuan</a:t>
            </a:r>
            <a:r>
              <a:rPr lang="en-US" altLang="zh-CN" dirty="0"/>
              <a:t>(sy609)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Haocong Wang</a:t>
            </a:r>
            <a:r>
              <a:rPr lang="en-US" altLang="zh-CN" dirty="0"/>
              <a:t>(mw814)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Advisor: Prof. Yingying 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Instructor: Ph.D. Yilin Yang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6A12-16FC-4F40-B791-945441B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CCB6-D0FC-1744-87B4-0B43642FB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Disadvantage of traditional handwriting music transcription</a:t>
            </a:r>
          </a:p>
          <a:p>
            <a:endParaRPr lang="en-US" sz="1600" dirty="0"/>
          </a:p>
          <a:p>
            <a:r>
              <a:rPr lang="en-US" sz="1600" dirty="0"/>
              <a:t>Difficulty in recording the rhyme that suddenly come into our mind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6D41A3-E64F-444C-99DB-DE8BA9E77554}"/>
              </a:ext>
            </a:extLst>
          </p:cNvPr>
          <p:cNvSpPr txBox="1">
            <a:spLocks/>
          </p:cNvSpPr>
          <p:nvPr/>
        </p:nvSpPr>
        <p:spPr>
          <a:xfrm>
            <a:off x="1062319" y="3316546"/>
            <a:ext cx="583602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en-US" sz="1800" dirty="0"/>
              <a:t>Find a way to let everyone be able to “write” music </a:t>
            </a:r>
          </a:p>
          <a:p>
            <a:pPr lvl="0"/>
            <a:r>
              <a:rPr lang="en-US" sz="1800" dirty="0"/>
              <a:t>by using computing skill</a:t>
            </a:r>
          </a:p>
        </p:txBody>
      </p:sp>
    </p:spTree>
    <p:extLst>
      <p:ext uri="{BB962C8B-B14F-4D97-AF65-F5344CB8AC3E}">
        <p14:creationId xmlns:p14="http://schemas.microsoft.com/office/powerpoint/2010/main" val="6523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Music Sheet Maker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83025" y="2571750"/>
            <a:ext cx="76887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Goal: Write mucis sheet automictally with a given part of the audio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 dirty="0"/>
              <a:t>Application: Android App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 dirty="0"/>
              <a:t>Music Sheet: Hopefully writen in Tablature</a:t>
            </a:r>
            <a:r>
              <a:rPr lang="en-US" altLang="zh-CN" sz="1800" dirty="0"/>
              <a:t> 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Scope of Work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2089575"/>
            <a:ext cx="76887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  <a:buChar char="➢"/>
            </a:pPr>
            <a:r>
              <a:rPr lang="en-US" altLang="zh-CN" sz="1800" dirty="0"/>
              <a:t>Audio data fetching and preprocessing</a:t>
            </a:r>
          </a:p>
          <a:p>
            <a:pPr marL="571500" lvl="1" indent="0">
              <a:buSzPts val="1800"/>
              <a:buNone/>
            </a:pPr>
            <a:r>
              <a:rPr lang="en-US" altLang="zh-CN" sz="1600" dirty="0"/>
              <a:t>	- </a:t>
            </a:r>
            <a:r>
              <a:rPr lang="en-US" altLang="zh-CN" sz="1800" dirty="0"/>
              <a:t>Collect data of different pitch to find out the feature of them</a:t>
            </a:r>
          </a:p>
          <a:p>
            <a:pPr lvl="0" indent="-342900">
              <a:spcBef>
                <a:spcPts val="1000"/>
              </a:spcBef>
              <a:buSzPts val="1800"/>
              <a:buChar char="➢"/>
            </a:pPr>
            <a:r>
              <a:rPr lang="en-US" altLang="zh-CN" sz="1800" dirty="0"/>
              <a:t>Music Transcription (Simple Piano Music)</a:t>
            </a:r>
          </a:p>
          <a:p>
            <a:pPr marL="114300" lvl="0" indent="0">
              <a:spcBef>
                <a:spcPts val="1000"/>
              </a:spcBef>
              <a:buSzPts val="1800"/>
              <a:buNone/>
            </a:pPr>
            <a:r>
              <a:rPr lang="en-US" altLang="zh-CN" sz="1800" dirty="0"/>
              <a:t>	- Create MIDI file based on the audio</a:t>
            </a:r>
          </a:p>
          <a:p>
            <a:pPr lvl="0" indent="-342900">
              <a:spcBef>
                <a:spcPts val="1000"/>
              </a:spcBef>
              <a:buSzPts val="1800"/>
              <a:buChar char="➢"/>
            </a:pPr>
            <a:r>
              <a:rPr lang="en-US" altLang="zh-CN" sz="1800" dirty="0"/>
              <a:t>Write it into music sheet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What We Need to Learn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CN" sz="1800" dirty="0"/>
              <a:t>Audio Analysis </a:t>
            </a:r>
            <a:endParaRPr sz="18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dirty="0"/>
              <a:t>	-</a:t>
            </a:r>
            <a:r>
              <a:rPr lang="zh-CN" sz="1800" dirty="0"/>
              <a:t>Python </a:t>
            </a:r>
            <a:r>
              <a:rPr lang="en-US" altLang="zh-CN" sz="1800" dirty="0"/>
              <a:t>(maybe Java) </a:t>
            </a:r>
            <a:r>
              <a:rPr lang="zh-CN" sz="1800" dirty="0"/>
              <a:t>audio analysis, Machine learning</a:t>
            </a:r>
            <a:endParaRPr sz="1800" dirty="0"/>
          </a:p>
          <a:p>
            <a:pPr lvl="0" indent="-342900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-US" altLang="zh-CN" sz="1800" dirty="0"/>
              <a:t>Sheet writing by Computing</a:t>
            </a:r>
          </a:p>
          <a:p>
            <a:pPr indent="-342900">
              <a:spcBef>
                <a:spcPts val="1000"/>
              </a:spcBef>
              <a:buSzPts val="1800"/>
              <a:buFont typeface="Lato"/>
              <a:buChar char="➢"/>
            </a:pPr>
            <a:r>
              <a:rPr lang="zh-CN" altLang="zh-CN" sz="1800" dirty="0"/>
              <a:t>Develo</a:t>
            </a:r>
            <a:r>
              <a:rPr lang="en-US" altLang="zh-CN" sz="1800" dirty="0"/>
              <a:t>p Android Application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300D-302D-7C49-A608-F95BA48D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E1B7-ED43-1043-9AF8-2240E5D7A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Data fetching and preprocessing part:</a:t>
            </a:r>
          </a:p>
          <a:p>
            <a:pPr lvl="1"/>
            <a:r>
              <a:rPr lang="en-US" sz="1600" dirty="0"/>
              <a:t>Successfully record and get the audio data from computer device</a:t>
            </a:r>
          </a:p>
          <a:p>
            <a:pPr lvl="1"/>
            <a:r>
              <a:rPr lang="en-US" sz="1600" dirty="0"/>
              <a:t> Use the existing audio data to plot a spectrogram for the further process </a:t>
            </a:r>
          </a:p>
          <a:p>
            <a:pPr marL="146050" indent="0">
              <a:buNone/>
            </a:pPr>
            <a:endParaRPr lang="en-US" sz="1800" dirty="0"/>
          </a:p>
          <a:p>
            <a:r>
              <a:rPr lang="en-US" sz="1800" dirty="0"/>
              <a:t>Get start with developing the Android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5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800" dirty="0"/>
              <a:t>Thank You for Your Attention!</a:t>
            </a:r>
            <a:endParaRPr lang="en-US" sz="3800" dirty="0"/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4BB8F4A3-E03A-4766-8316-A9B1CB94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</p:spPr>
        <p:txBody>
          <a:bodyPr/>
          <a:lstStyle/>
          <a:p>
            <a:pPr marL="146050" indent="0" algn="ctr">
              <a:buNone/>
            </a:pPr>
            <a:r>
              <a:rPr lang="en-US" sz="2000" dirty="0" err="1"/>
              <a:t>Sifan</a:t>
            </a:r>
            <a:r>
              <a:rPr lang="en-US" sz="2000" dirty="0"/>
              <a:t> Yuan: </a:t>
            </a:r>
            <a:r>
              <a:rPr lang="en-US" sz="2000" dirty="0">
                <a:hlinkClick r:id="rId3"/>
              </a:rPr>
              <a:t>sy609@scarletmail.rutgers.edu</a:t>
            </a:r>
            <a:endParaRPr lang="en-US" sz="2000" dirty="0"/>
          </a:p>
          <a:p>
            <a:pPr marL="146050" indent="0" algn="ctr">
              <a:buNone/>
            </a:pPr>
            <a:r>
              <a:rPr lang="en-US" sz="2000" dirty="0" err="1"/>
              <a:t>Haocong</a:t>
            </a:r>
            <a:r>
              <a:rPr lang="en-US" sz="2000" dirty="0"/>
              <a:t> Wang: </a:t>
            </a:r>
            <a:r>
              <a:rPr lang="en-US" sz="2000" dirty="0">
                <a:hlinkClick r:id="rId4"/>
              </a:rPr>
              <a:t>mw814@scarletmail.rutgers.edu</a:t>
            </a:r>
            <a:endParaRPr lang="en-US" sz="2000" dirty="0"/>
          </a:p>
          <a:p>
            <a:pPr marL="1460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232</Words>
  <Application>Microsoft Macintosh PowerPoint</Application>
  <PresentationFormat>全屏显示(16:9)</PresentationFormat>
  <Paragraphs>36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Lato</vt:lpstr>
      <vt:lpstr>Arial</vt:lpstr>
      <vt:lpstr>Raleway</vt:lpstr>
      <vt:lpstr>Streamline</vt:lpstr>
      <vt:lpstr>Capstone Design Meeting 1:  Music Transcription</vt:lpstr>
      <vt:lpstr>Motivation &amp; Solution</vt:lpstr>
      <vt:lpstr>Music Sheet Maker</vt:lpstr>
      <vt:lpstr>Scope of Work</vt:lpstr>
      <vt:lpstr>What We Need to Learn</vt:lpstr>
      <vt:lpstr>What We Have Done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Design:  Music Sheet Maker</dc:title>
  <dc:creator>袁 斯凡</dc:creator>
  <cp:lastModifiedBy>Wang Haocong</cp:lastModifiedBy>
  <cp:revision>9</cp:revision>
  <dcterms:created xsi:type="dcterms:W3CDTF">2020-02-12T22:02:49Z</dcterms:created>
  <dcterms:modified xsi:type="dcterms:W3CDTF">2020-02-18T23:09:02Z</dcterms:modified>
</cp:coreProperties>
</file>