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60" r:id="rId4"/>
    <p:sldId id="265" r:id="rId5"/>
    <p:sldId id="266" r:id="rId6"/>
    <p:sldId id="268" r:id="rId7"/>
    <p:sldId id="269" r:id="rId8"/>
    <p:sldId id="267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C7E0-7655-576A-8446-618BCA57C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9600" b="1" dirty="0"/>
              <a:t>D</a:t>
            </a:r>
            <a:r>
              <a:rPr lang="es-ES" sz="5400" dirty="0"/>
              <a:t>ISEÑO</a:t>
            </a:r>
            <a:r>
              <a:rPr lang="es-ES" sz="6000" dirty="0"/>
              <a:t> DE </a:t>
            </a:r>
            <a:r>
              <a:rPr lang="es-ES" sz="9600" b="1" dirty="0"/>
              <a:t>B</a:t>
            </a:r>
            <a:r>
              <a:rPr lang="es-ES" sz="5400" dirty="0"/>
              <a:t>ASE</a:t>
            </a:r>
            <a:r>
              <a:rPr lang="es-ES" sz="6000" dirty="0"/>
              <a:t> DE 	</a:t>
            </a:r>
            <a:r>
              <a:rPr lang="es-ES" sz="9600" b="1" dirty="0"/>
              <a:t>D</a:t>
            </a:r>
            <a:r>
              <a:rPr lang="es-ES" sz="5400" dirty="0"/>
              <a:t>ATOS</a:t>
            </a:r>
            <a:endParaRPr lang="es-E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7F2872-3882-0F3D-12BA-293AB7A7E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Mediante Tablas </a:t>
            </a:r>
            <a:r>
              <a:rPr lang="es-ES" b="1" dirty="0" err="1"/>
              <a:t>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0905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682839"/>
            <a:ext cx="635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Por último, pero fundamental, creamos nuestro modelo de datos, a partir de nuestra base de datos.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43576C-A65F-746D-64CD-E8D34E6B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10" y="1794936"/>
            <a:ext cx="5352457" cy="47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0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C7E0-7655-576A-8446-618BCA57C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78845"/>
            <a:ext cx="8825658" cy="1684225"/>
          </a:xfrm>
        </p:spPr>
        <p:txBody>
          <a:bodyPr/>
          <a:lstStyle/>
          <a:p>
            <a:r>
              <a:rPr lang="es-ES" sz="8000" b="1" dirty="0"/>
              <a:t>G</a:t>
            </a:r>
            <a:r>
              <a:rPr lang="es-ES" sz="5400" dirty="0"/>
              <a:t>racias </a:t>
            </a:r>
            <a:r>
              <a:rPr lang="es-ES" sz="8000" b="1" dirty="0"/>
              <a:t>P</a:t>
            </a:r>
            <a:r>
              <a:rPr lang="es-ES" sz="5400" dirty="0"/>
              <a:t>or la </a:t>
            </a:r>
            <a:r>
              <a:rPr lang="es-ES" sz="8000" b="1" dirty="0">
                <a:solidFill>
                  <a:schemeClr val="tx1"/>
                </a:solidFill>
              </a:rPr>
              <a:t>A</a:t>
            </a:r>
            <a:r>
              <a:rPr lang="es-ES" sz="5400" dirty="0"/>
              <a:t>tención</a:t>
            </a:r>
            <a:endParaRPr lang="es-E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7F2872-3882-0F3D-12BA-293AB7A7E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861420"/>
          </a:xfrm>
        </p:spPr>
        <p:txBody>
          <a:bodyPr>
            <a:noAutofit/>
          </a:bodyPr>
          <a:lstStyle/>
          <a:p>
            <a:r>
              <a:rPr lang="es-ES" sz="1600" b="1" dirty="0"/>
              <a:t>BootCAMP DATA science 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1" dirty="0"/>
              <a:t>Lucas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1" dirty="0"/>
              <a:t>Enrique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1" dirty="0"/>
              <a:t>Alba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1" dirty="0"/>
              <a:t>martin</a:t>
            </a:r>
          </a:p>
        </p:txBody>
      </p:sp>
    </p:spTree>
    <p:extLst>
      <p:ext uri="{BB962C8B-B14F-4D97-AF65-F5344CB8AC3E}">
        <p14:creationId xmlns:p14="http://schemas.microsoft.com/office/powerpoint/2010/main" val="174698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C7E0-7655-576A-8446-618BCA57C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46667"/>
            <a:ext cx="8825658" cy="973667"/>
          </a:xfrm>
        </p:spPr>
        <p:txBody>
          <a:bodyPr/>
          <a:lstStyle/>
          <a:p>
            <a:r>
              <a:rPr lang="es-ES" sz="2800" dirty="0"/>
              <a:t>Pasos para nuestro diseño:</a:t>
            </a:r>
            <a:br>
              <a:rPr lang="es-ES" sz="2400" dirty="0"/>
            </a:br>
            <a:r>
              <a:rPr lang="es-ES" sz="2400" dirty="0"/>
              <a:t>	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1154955" y="4550833"/>
            <a:ext cx="8825658" cy="973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/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Creación de tablas incluyendo </a:t>
            </a:r>
            <a:r>
              <a:rPr lang="es-ES" sz="2400" dirty="0" err="1"/>
              <a:t>primary</a:t>
            </a:r>
            <a:r>
              <a:rPr lang="es-ES" sz="2400" dirty="0"/>
              <a:t> </a:t>
            </a:r>
            <a:r>
              <a:rPr lang="es-ES" sz="2400" dirty="0" err="1"/>
              <a:t>key</a:t>
            </a:r>
            <a:r>
              <a:rPr lang="es-ES" sz="2400" dirty="0"/>
              <a:t>/</a:t>
            </a:r>
            <a:r>
              <a:rPr lang="es-ES" sz="2400" dirty="0" err="1"/>
              <a:t>foreing</a:t>
            </a:r>
            <a:r>
              <a:rPr lang="es-ES" sz="2400" dirty="0"/>
              <a:t> </a:t>
            </a:r>
            <a:r>
              <a:rPr lang="es-ES" sz="2400" dirty="0" err="1"/>
              <a:t>key</a:t>
            </a:r>
            <a:r>
              <a:rPr lang="es-E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Creamos nuestro modelo</a:t>
            </a:r>
            <a:br>
              <a:rPr lang="es-ES" sz="2400" dirty="0"/>
            </a:br>
            <a:r>
              <a:rPr lang="es-E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139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/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843508"/>
            <a:ext cx="63544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Antes de empezar, importamos las librerías que vamos a utilizar: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Hacemos la conexión a nuestra base de datos que llamaremos “</a:t>
            </a:r>
            <a:r>
              <a:rPr lang="es-ES" sz="2400" i="1" dirty="0" err="1"/>
              <a:t>Modelo_BBDD</a:t>
            </a:r>
            <a:r>
              <a:rPr lang="es-ES" sz="2400" dirty="0"/>
              <a:t>”</a:t>
            </a:r>
          </a:p>
          <a:p>
            <a:r>
              <a:rPr lang="es-ES" sz="2400" dirty="0"/>
              <a:t>Como no existe, la crea.</a:t>
            </a:r>
          </a:p>
          <a:p>
            <a:r>
              <a:rPr lang="es-ES" sz="2400" dirty="0"/>
              <a:t>Creamos nuestro objeto cursor para interactuar con nuestra base de datos</a:t>
            </a:r>
          </a:p>
          <a:p>
            <a:endParaRPr lang="es-ES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C96907-836E-2812-64E1-37A14E1B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1817795"/>
            <a:ext cx="4448796" cy="7049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B33027-EB44-3E43-A9B5-1ABC2032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924" y="4746007"/>
            <a:ext cx="443927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2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tx1"/>
                </a:solidFill>
              </a:rPr>
              <a:t>primary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key</a:t>
            </a:r>
            <a:r>
              <a:rPr lang="es-ES" sz="2400" dirty="0">
                <a:solidFill>
                  <a:schemeClr val="tx1"/>
                </a:solidFill>
              </a:rPr>
              <a:t>/</a:t>
            </a:r>
            <a:r>
              <a:rPr lang="es-ES" sz="2400" dirty="0" err="1">
                <a:solidFill>
                  <a:schemeClr val="tx1"/>
                </a:solidFill>
              </a:rPr>
              <a:t>foreing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key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843508"/>
            <a:ext cx="635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Creamos nuestras tablas con sus columnas (4).</a:t>
            </a:r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CA659B-9E19-8049-AD41-61DB1FB6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924" y="1728068"/>
            <a:ext cx="4429743" cy="272453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E3F87E-F618-80F0-B4FA-A913A6072B6B}"/>
              </a:ext>
            </a:extLst>
          </p:cNvPr>
          <p:cNvSpPr txBox="1"/>
          <p:nvPr/>
        </p:nvSpPr>
        <p:spPr>
          <a:xfrm>
            <a:off x="4957011" y="4552328"/>
            <a:ext cx="635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Especificaremos el nombre de la tabla y dentro de ella el nombre de las columnas y sus tipos.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5747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843508"/>
            <a:ext cx="635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 través de la sentencia </a:t>
            </a:r>
            <a:r>
              <a:rPr lang="es-ES" sz="2400" i="1" dirty="0"/>
              <a:t>.</a:t>
            </a:r>
            <a:r>
              <a:rPr lang="es-ES" sz="2400" i="1" dirty="0" err="1"/>
              <a:t>commit</a:t>
            </a:r>
            <a:r>
              <a:rPr lang="es-ES" sz="2400" i="1" dirty="0"/>
              <a:t>() </a:t>
            </a:r>
            <a:r>
              <a:rPr lang="es-ES" sz="2400" dirty="0"/>
              <a:t>le decimos a nuestro cursor que aplique los cambios realizados.</a:t>
            </a:r>
            <a:endParaRPr lang="es-ES" sz="2400" i="1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E9B0C1-0243-1CBF-EDC4-992F884B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2131784"/>
            <a:ext cx="443927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5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843508"/>
            <a:ext cx="6354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Verificamos los cambios, creando un </a:t>
            </a:r>
            <a:r>
              <a:rPr lang="es-ES" sz="2400" dirty="0" err="1"/>
              <a:t>dataframe</a:t>
            </a:r>
            <a:r>
              <a:rPr lang="es-ES" sz="2400" dirty="0"/>
              <a:t> de la información. La tabla </a:t>
            </a:r>
            <a:r>
              <a:rPr lang="es-ES" sz="2400" dirty="0" err="1"/>
              <a:t>sqlita_master</a:t>
            </a:r>
            <a:r>
              <a:rPr lang="es-ES" sz="2400" dirty="0"/>
              <a:t> nos da información de la base de datos.</a:t>
            </a:r>
          </a:p>
          <a:p>
            <a:endParaRPr lang="es-ES" sz="2400" i="1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6F6E09-FB13-D483-D450-AF90B240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2549082"/>
            <a:ext cx="4448796" cy="15432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47CA64F-DD3E-E650-EEAA-09C293EE93DA}"/>
              </a:ext>
            </a:extLst>
          </p:cNvPr>
          <p:cNvSpPr txBox="1"/>
          <p:nvPr/>
        </p:nvSpPr>
        <p:spPr>
          <a:xfrm>
            <a:off x="4957011" y="4342219"/>
            <a:ext cx="635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Verificamos los cambios, creando un </a:t>
            </a:r>
            <a:r>
              <a:rPr lang="es-ES" sz="2400" dirty="0" err="1"/>
              <a:t>dataframe</a:t>
            </a:r>
            <a:r>
              <a:rPr lang="es-ES" sz="2400" dirty="0"/>
              <a:t> de la información.</a:t>
            </a:r>
            <a:endParaRPr lang="es-ES" sz="2400" i="1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061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7CA64F-DD3E-E650-EEAA-09C293EE93DA}"/>
              </a:ext>
            </a:extLst>
          </p:cNvPr>
          <p:cNvSpPr txBox="1"/>
          <p:nvPr/>
        </p:nvSpPr>
        <p:spPr>
          <a:xfrm>
            <a:off x="4716379" y="1206043"/>
            <a:ext cx="635445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El resultado nos muestra:</a:t>
            </a:r>
          </a:p>
          <a:p>
            <a:endParaRPr lang="es-ES" sz="2000" dirty="0"/>
          </a:p>
          <a:p>
            <a:r>
              <a:rPr lang="es-ES" sz="2000" dirty="0"/>
              <a:t>- el tipo de objeto creado(table para las tablas e </a:t>
            </a:r>
            <a:r>
              <a:rPr lang="es-ES" sz="2000" dirty="0" err="1"/>
              <a:t>index</a:t>
            </a:r>
            <a:r>
              <a:rPr lang="es-ES" sz="2000" dirty="0"/>
              <a:t> para nuestras </a:t>
            </a:r>
            <a:r>
              <a:rPr lang="es-ES" sz="2000" dirty="0" err="1"/>
              <a:t>keys</a:t>
            </a:r>
            <a:r>
              <a:rPr lang="es-ES" sz="2000" dirty="0"/>
              <a:t>) </a:t>
            </a:r>
          </a:p>
          <a:p>
            <a:r>
              <a:rPr lang="es-ES" sz="2000" dirty="0"/>
              <a:t>- el nombre del objeto</a:t>
            </a:r>
          </a:p>
          <a:p>
            <a:r>
              <a:rPr lang="es-ES" sz="2000" dirty="0"/>
              <a:t>- el nombre de la tabla</a:t>
            </a:r>
          </a:p>
          <a:p>
            <a:r>
              <a:rPr lang="es-ES" sz="2000" dirty="0"/>
              <a:t>- el numero de tabla dentro de la raíz</a:t>
            </a:r>
          </a:p>
          <a:p>
            <a:r>
              <a:rPr lang="es-ES" sz="2000" dirty="0"/>
              <a:t>- la instrucción utilizada para crear el objeto.</a:t>
            </a:r>
            <a:endParaRPr lang="es-ES" sz="2000" i="1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7DDEBF3-9C95-ADEC-30CB-C144D173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177" y="3873390"/>
            <a:ext cx="7810171" cy="27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843508"/>
            <a:ext cx="635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Añadimos valores a cada tabla, ya que están vacías: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3383D4-1071-F7E6-B3CC-74A2902D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210" y="1854253"/>
            <a:ext cx="4609879" cy="18519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75880A-32F6-0335-EE93-075804897F97}"/>
              </a:ext>
            </a:extLst>
          </p:cNvPr>
          <p:cNvSpPr txBox="1"/>
          <p:nvPr/>
        </p:nvSpPr>
        <p:spPr>
          <a:xfrm>
            <a:off x="4957011" y="3706169"/>
            <a:ext cx="635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nuestra consulta utilizaremos la forma</a:t>
            </a:r>
          </a:p>
          <a:p>
            <a:r>
              <a:rPr lang="es-ES" sz="2000" b="1" dirty="0"/>
              <a:t>INSERT INTO</a:t>
            </a:r>
            <a:r>
              <a:rPr lang="es-ES" sz="2000" dirty="0"/>
              <a:t>, para decirle los valores a la tabla y utilizamos el método </a:t>
            </a:r>
            <a:r>
              <a:rPr lang="es-ES" sz="2000" i="1" dirty="0"/>
              <a:t>.</a:t>
            </a:r>
            <a:r>
              <a:rPr lang="es-ES" sz="2000" i="1" dirty="0" err="1"/>
              <a:t>execute</a:t>
            </a:r>
            <a:r>
              <a:rPr lang="es-ES" sz="2000" i="1" dirty="0"/>
              <a:t>() para agregarlos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8A76ED1-69DE-E8E7-C5F1-DA0A1A827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03" y="4944534"/>
            <a:ext cx="10316174" cy="16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5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682839"/>
            <a:ext cx="635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Volvemos a confirmar los cambios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75880A-32F6-0335-EE93-075804897F97}"/>
              </a:ext>
            </a:extLst>
          </p:cNvPr>
          <p:cNvSpPr txBox="1"/>
          <p:nvPr/>
        </p:nvSpPr>
        <p:spPr>
          <a:xfrm>
            <a:off x="4873920" y="1746283"/>
            <a:ext cx="63544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Vemos nuestras tablas completas y al terminar de trabajar cerramos la conexión.</a:t>
            </a:r>
            <a:endParaRPr lang="es-ES" sz="2000" i="1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59F18E-11F6-DC1A-57FC-0E01B5AB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1099808"/>
            <a:ext cx="4429743" cy="55252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196D978-A719-E02F-9900-3E9287412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97" y="2520086"/>
            <a:ext cx="4429743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08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596</Words>
  <Application>Microsoft Office PowerPoint</Application>
  <PresentationFormat>Panorámica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DISEÑO DE BASE DE  DATOS</vt:lpstr>
      <vt:lpstr>Pasos para nuestro diseño: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la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BASE DE  DATOS</dc:title>
  <dc:creator>martin amez segovia</dc:creator>
  <cp:lastModifiedBy>martin amez segovia</cp:lastModifiedBy>
  <cp:revision>2</cp:revision>
  <dcterms:created xsi:type="dcterms:W3CDTF">2023-12-15T18:17:12Z</dcterms:created>
  <dcterms:modified xsi:type="dcterms:W3CDTF">2023-12-15T19:24:09Z</dcterms:modified>
</cp:coreProperties>
</file>