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00" r:id="rId2"/>
    <p:sldId id="274" r:id="rId3"/>
    <p:sldId id="270" r:id="rId4"/>
    <p:sldId id="301" r:id="rId5"/>
    <p:sldId id="304" r:id="rId6"/>
    <p:sldId id="279" r:id="rId7"/>
    <p:sldId id="276" r:id="rId8"/>
    <p:sldId id="298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0"/>
    <a:srgbClr val="EC6260"/>
    <a:srgbClr val="FFFFFF"/>
    <a:srgbClr val="5E836C"/>
    <a:srgbClr val="78906F"/>
    <a:srgbClr val="788E6D"/>
    <a:srgbClr val="576F5F"/>
    <a:srgbClr val="A19182"/>
    <a:srgbClr val="F2F2F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9355CE-9B46-4FEB-AB5A-9B9F4CEF30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94157"/>
              </a:gs>
              <a:gs pos="50000">
                <a:srgbClr val="E84057"/>
              </a:gs>
              <a:gs pos="100000">
                <a:srgbClr val="E72F4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6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5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8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9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5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0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8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D750-82B4-4CEA-B91A-B601381FBB2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9E21-F94D-4918-8274-57B24B909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zh/image/2001744.html" TargetMode="Externa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k.hellobi.com/blog/R_shequ/1140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347700" cy="3429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659737"/>
            <a:ext cx="9576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ea typeface="方正清刻本悦宋简体" panose="02000000000000000000" pitchFamily="2" charset="-122"/>
                <a:cs typeface="Adobe Devanagari" panose="02040503050201020203" pitchFamily="18" charset="0"/>
              </a:rPr>
              <a:t>The Symbol of Marriage in Antient China</a:t>
            </a:r>
          </a:p>
          <a:p>
            <a:pPr algn="ctr"/>
            <a:r>
              <a:rPr lang="en-US" altLang="zh-CN" sz="28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Devanagari" panose="02040503050201020203" pitchFamily="18" charset="0"/>
                <a:ea typeface="方正清刻本悦宋简体" panose="02000000000000000000" pitchFamily="2" charset="-122"/>
                <a:cs typeface="Adobe Devanagari" panose="02040503050201020203" pitchFamily="18" charset="0"/>
              </a:rPr>
              <a:t>—</a:t>
            </a:r>
            <a:r>
              <a:rPr lang="en-US" altLang="zh-CN" sz="3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Handwriting" panose="03010101010101010101" pitchFamily="66" charset="0"/>
                <a:ea typeface="方正清刻本悦宋简体" panose="02000000000000000000" pitchFamily="2" charset="-122"/>
                <a:cs typeface="Adobe Devanagari" panose="02040503050201020203" pitchFamily="18" charset="0"/>
              </a:rPr>
              <a:t>Yue Lao</a:t>
            </a:r>
            <a:endParaRPr lang="zh-CN" altLang="en-US" sz="2800" spc="600" dirty="0">
              <a:solidFill>
                <a:schemeClr val="tx1">
                  <a:lumMod val="85000"/>
                  <a:lumOff val="15000"/>
                </a:schemeClr>
              </a:solidFill>
              <a:latin typeface="Lucida Handwriting" panose="03010101010101010101" pitchFamily="66" charset="0"/>
              <a:ea typeface="方正清刻本悦宋简体" panose="02000000000000000000" pitchFamily="2" charset="-122"/>
              <a:cs typeface="Adobe Devanagari" panose="02040503050201020203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4300" y="0"/>
            <a:ext cx="3347699" cy="403663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372101" y="5934315"/>
            <a:ext cx="1447801" cy="307777"/>
            <a:chOff x="5388768" y="5948384"/>
            <a:chExt cx="1447801" cy="307777"/>
          </a:xfrm>
        </p:grpSpPr>
        <p:sp>
          <p:nvSpPr>
            <p:cNvPr id="9" name="矩形 8"/>
            <p:cNvSpPr/>
            <p:nvPr/>
          </p:nvSpPr>
          <p:spPr>
            <a:xfrm>
              <a:off x="5388768" y="5957016"/>
              <a:ext cx="1447801" cy="290512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51033" y="594838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赵之航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6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66560" y="0"/>
            <a:ext cx="5425439" cy="6858000"/>
          </a:xfrm>
          <a:prstGeom prst="rect">
            <a:avLst/>
          </a:prstGeom>
          <a:solidFill>
            <a:srgbClr val="A19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676656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66677" y="1469594"/>
            <a:ext cx="3070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</a:t>
            </a:r>
            <a:endParaRPr lang="zh-CN" altLang="en-US" sz="9600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96593" y="2054369"/>
            <a:ext cx="1783886" cy="400110"/>
          </a:xfrm>
          <a:prstGeom prst="rect">
            <a:avLst/>
          </a:prstGeom>
          <a:solidFill>
            <a:srgbClr val="A1918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Relationship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828" y="4333720"/>
            <a:ext cx="489821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one thing that we are all long to have and now we are no longer afraid to talk about it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B2D122-DFB5-445F-98D3-693FF498F835}"/>
              </a:ext>
            </a:extLst>
          </p:cNvPr>
          <p:cNvSpPr txBox="1"/>
          <p:nvPr/>
        </p:nvSpPr>
        <p:spPr>
          <a:xfrm>
            <a:off x="7650480" y="316236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ea typeface="方正兰亭超细黑简体" panose="02000000000000000000" pitchFamily="2" charset="-122"/>
              </a:rPr>
              <a:t>What</a:t>
            </a:r>
            <a:r>
              <a:rPr lang="en-US" altLang="zh-CN" sz="5400" dirty="0"/>
              <a:t> </a:t>
            </a:r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ea typeface="方正兰亭超细黑简体" panose="02000000000000000000" pitchFamily="2" charset="-122"/>
              </a:rPr>
              <a:t>is it?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ea typeface="方正兰亭超细黑简体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F8865A-E2CB-4F71-B78C-E7337B17787D}"/>
              </a:ext>
            </a:extLst>
          </p:cNvPr>
          <p:cNvSpPr txBox="1"/>
          <p:nvPr/>
        </p:nvSpPr>
        <p:spPr>
          <a:xfrm>
            <a:off x="7766677" y="407766"/>
            <a:ext cx="3329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FEE0"/>
                </a:solidFill>
              </a:rPr>
              <a:t>WE ARE 18</a:t>
            </a:r>
            <a:endParaRPr lang="zh-CN" altLang="en-US" sz="4000" b="1" dirty="0">
              <a:solidFill>
                <a:srgbClr val="FFF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65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flipV="1">
            <a:off x="0" y="0"/>
            <a:ext cx="2555631" cy="2555631"/>
          </a:xfrm>
          <a:prstGeom prst="rtTriangle">
            <a:avLst/>
          </a:prstGeom>
          <a:solidFill>
            <a:srgbClr val="A19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06509" y="2010313"/>
            <a:ext cx="1477328" cy="33656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pc="300" dirty="0">
                <a:solidFill>
                  <a:srgbClr val="A1918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I cannot</a:t>
            </a:r>
          </a:p>
          <a:p>
            <a:pPr>
              <a:lnSpc>
                <a:spcPct val="150000"/>
              </a:lnSpc>
            </a:pPr>
            <a:r>
              <a:rPr lang="zh-CN" altLang="en-US" sz="2800" spc="300" dirty="0">
                <a:solidFill>
                  <a:srgbClr val="A1918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</a:t>
            </a:r>
            <a:r>
              <a:rPr lang="en-US" altLang="zh-CN" sz="2800" spc="300" dirty="0">
                <a:solidFill>
                  <a:srgbClr val="A1918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stand lonely</a:t>
            </a:r>
            <a:endParaRPr lang="zh-CN" altLang="en-US" sz="2800" spc="300" dirty="0">
              <a:solidFill>
                <a:srgbClr val="A1918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830589" y="2081900"/>
            <a:ext cx="0" cy="1662611"/>
          </a:xfrm>
          <a:prstGeom prst="line">
            <a:avLst/>
          </a:prstGeom>
          <a:ln w="3175">
            <a:solidFill>
              <a:srgbClr val="A19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1660263" y="2785828"/>
            <a:ext cx="0" cy="2526352"/>
          </a:xfrm>
          <a:prstGeom prst="line">
            <a:avLst/>
          </a:prstGeom>
          <a:ln w="3175">
            <a:solidFill>
              <a:srgbClr val="A19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27880" y="5718361"/>
            <a:ext cx="4439339" cy="45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altLang="zh-CN" sz="800" dirty="0">
                <a:solidFill>
                  <a:srgbClr val="A19182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There is a person, waiting for you in the depths of time. Chase your dreams became my goal, a grizzled troubadour captive of sorrow and tears</a:t>
            </a:r>
            <a:endParaRPr lang="zh-CN" altLang="en-US" sz="800" dirty="0">
              <a:solidFill>
                <a:srgbClr val="A19182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5" r="674" b="-1"/>
          <a:stretch/>
        </p:blipFill>
        <p:spPr>
          <a:xfrm>
            <a:off x="3440169" y="1152144"/>
            <a:ext cx="5246631" cy="439284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396" y="5375978"/>
            <a:ext cx="990000" cy="270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844" y="823817"/>
            <a:ext cx="618750" cy="9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66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22" y="1152515"/>
            <a:ext cx="4552970" cy="455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直角三角形 5"/>
          <p:cNvSpPr/>
          <p:nvPr/>
        </p:nvSpPr>
        <p:spPr>
          <a:xfrm flipH="1" flipV="1">
            <a:off x="9636368" y="-1"/>
            <a:ext cx="2555631" cy="2555631"/>
          </a:xfrm>
          <a:prstGeom prst="rtTriangle">
            <a:avLst/>
          </a:prstGeom>
          <a:solidFill>
            <a:srgbClr val="A19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792" y="5114801"/>
            <a:ext cx="593126" cy="67162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495089" y="1931530"/>
            <a:ext cx="1107996" cy="44344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300" dirty="0">
                <a:solidFill>
                  <a:srgbClr val="A1918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Ancient Chinese</a:t>
            </a:r>
          </a:p>
          <a:p>
            <a:pPr>
              <a:lnSpc>
                <a:spcPct val="150000"/>
              </a:lnSpc>
            </a:pPr>
            <a:r>
              <a:rPr lang="zh-CN" altLang="en-US" sz="2000" spc="300" dirty="0">
                <a:solidFill>
                  <a:srgbClr val="A1918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</a:t>
            </a:r>
            <a:r>
              <a:rPr lang="en-US" altLang="zh-CN" sz="2000" spc="300" dirty="0">
                <a:solidFill>
                  <a:srgbClr val="A1918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share the same thought</a:t>
            </a:r>
            <a:endParaRPr lang="zh-CN" altLang="en-US" sz="2000" spc="300" dirty="0">
              <a:solidFill>
                <a:srgbClr val="A1918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7836" y="1801455"/>
            <a:ext cx="694506" cy="685246"/>
          </a:xfrm>
          <a:prstGeom prst="rect">
            <a:avLst/>
          </a:prstGeom>
        </p:spPr>
      </p:pic>
      <p:cxnSp>
        <p:nvCxnSpPr>
          <p:cNvPr id="23" name="直接连接符 22"/>
          <p:cNvCxnSpPr>
            <a:cxnSpLocks/>
            <a:stCxn id="21" idx="0"/>
          </p:cNvCxnSpPr>
          <p:nvPr/>
        </p:nvCxnSpPr>
        <p:spPr>
          <a:xfrm>
            <a:off x="11049087" y="1931530"/>
            <a:ext cx="0" cy="2648438"/>
          </a:xfrm>
          <a:prstGeom prst="line">
            <a:avLst/>
          </a:prstGeom>
          <a:ln w="3175">
            <a:solidFill>
              <a:srgbClr val="A19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10876476" y="2555630"/>
            <a:ext cx="0" cy="3022210"/>
          </a:xfrm>
          <a:prstGeom prst="line">
            <a:avLst/>
          </a:prstGeom>
          <a:ln w="3175">
            <a:solidFill>
              <a:srgbClr val="A19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6218" y="5743751"/>
            <a:ext cx="4439339" cy="45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800" dirty="0">
                <a:solidFill>
                  <a:srgbClr val="A19182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There is a person, waiting for you in the depths of time. Chase your dreams became my goal, a grizzled troubadour captive of sorrow and tears</a:t>
            </a:r>
            <a:endParaRPr lang="zh-CN" altLang="en-US" sz="800" dirty="0">
              <a:solidFill>
                <a:srgbClr val="A19182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582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24D3A-ECC4-4CE8-AE55-0D1F503B18BD}"/>
              </a:ext>
            </a:extLst>
          </p:cNvPr>
          <p:cNvSpPr/>
          <p:nvPr/>
        </p:nvSpPr>
        <p:spPr>
          <a:xfrm>
            <a:off x="0" y="0"/>
            <a:ext cx="7086600" cy="6858000"/>
          </a:xfrm>
          <a:prstGeom prst="rect">
            <a:avLst/>
          </a:prstGeom>
          <a:solidFill>
            <a:srgbClr val="5E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43333-CD32-4F66-AB53-DA05573A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1293568"/>
            <a:ext cx="3930162" cy="39301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5BE4F2-5AF7-4BE0-A378-92CA7A7AF78D}"/>
              </a:ext>
            </a:extLst>
          </p:cNvPr>
          <p:cNvSpPr txBox="1"/>
          <p:nvPr/>
        </p:nvSpPr>
        <p:spPr>
          <a:xfrm>
            <a:off x="609601" y="1741976"/>
            <a:ext cx="563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C00000"/>
                </a:solidFill>
                <a:latin typeface="Arial Nova Light" panose="020B0604020202020204" pitchFamily="34" charset="0"/>
              </a:rPr>
              <a:t>Red Thread</a:t>
            </a:r>
            <a:endParaRPr lang="zh-CN" altLang="en-US" sz="4800" dirty="0">
              <a:solidFill>
                <a:srgbClr val="C00000"/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3CFDF5-019F-445B-87C0-389416656B47}"/>
              </a:ext>
            </a:extLst>
          </p:cNvPr>
          <p:cNvSpPr txBox="1"/>
          <p:nvPr/>
        </p:nvSpPr>
        <p:spPr>
          <a:xfrm>
            <a:off x="884360" y="2804258"/>
            <a:ext cx="508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 Nova Light" panose="020B0604020202020204" pitchFamily="34" charset="0"/>
              </a:rPr>
              <a:t>Stick</a:t>
            </a:r>
            <a:endParaRPr lang="zh-CN" altLang="en-US" sz="4800" dirty="0">
              <a:solidFill>
                <a:schemeClr val="bg1"/>
              </a:solidFill>
              <a:latin typeface="Arial Nova Light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0792F4-24D0-4FA2-81D4-1FA8F12CC260}"/>
              </a:ext>
            </a:extLst>
          </p:cNvPr>
          <p:cNvSpPr txBox="1"/>
          <p:nvPr/>
        </p:nvSpPr>
        <p:spPr>
          <a:xfrm>
            <a:off x="884360" y="3866541"/>
            <a:ext cx="508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 Nova Light" panose="020B0604020202020204" pitchFamily="34" charset="0"/>
              </a:rPr>
              <a:t>Marriage</a:t>
            </a:r>
            <a:r>
              <a:rPr lang="en-US" altLang="zh-CN" dirty="0"/>
              <a:t> </a:t>
            </a:r>
            <a:r>
              <a:rPr lang="en-US" altLang="zh-CN" sz="4800" dirty="0">
                <a:solidFill>
                  <a:schemeClr val="bg1"/>
                </a:solidFill>
                <a:latin typeface="Arial Nova Light" panose="020B0604020202020204" pitchFamily="34" charset="0"/>
              </a:rPr>
              <a:t>Book</a:t>
            </a:r>
            <a:endParaRPr lang="zh-CN" altLang="en-US" sz="4800" dirty="0">
              <a:solidFill>
                <a:schemeClr val="bg1"/>
              </a:solidFill>
              <a:latin typeface="Arial Nova Light" panose="020B0604020202020204" pitchFamily="34" charset="0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3EB7288-1C5F-45B7-A622-2C0F7C295E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893" y="5732585"/>
            <a:ext cx="1125415" cy="1125415"/>
          </a:xfrm>
          <a:prstGeom prst="rect">
            <a:avLst/>
          </a:prstGeom>
        </p:spPr>
      </p:pic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B70CF5DE-2E4D-4A32-B7D5-A47C071F1832}"/>
              </a:ext>
            </a:extLst>
          </p:cNvPr>
          <p:cNvSpPr/>
          <p:nvPr/>
        </p:nvSpPr>
        <p:spPr>
          <a:xfrm flipV="1">
            <a:off x="0" y="0"/>
            <a:ext cx="609601" cy="685800"/>
          </a:xfrm>
          <a:prstGeom prst="rtTriangle">
            <a:avLst/>
          </a:prstGeom>
          <a:solidFill>
            <a:srgbClr val="A19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AF071F-A53D-40F7-A7B8-6BF76D2CC91F}"/>
              </a:ext>
            </a:extLst>
          </p:cNvPr>
          <p:cNvSpPr txBox="1"/>
          <p:nvPr/>
        </p:nvSpPr>
        <p:spPr>
          <a:xfrm>
            <a:off x="8097715" y="5223730"/>
            <a:ext cx="319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Yue Lao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2D771C-8570-46CD-9712-81854F5166F0}"/>
              </a:ext>
            </a:extLst>
          </p:cNvPr>
          <p:cNvSpPr txBox="1"/>
          <p:nvPr/>
        </p:nvSpPr>
        <p:spPr>
          <a:xfrm>
            <a:off x="7772399" y="5222631"/>
            <a:ext cx="401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the old lunar matchmaker god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24953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3" grpId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860" y="6321525"/>
            <a:ext cx="1528140" cy="536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0"/>
          <a:stretch/>
        </p:blipFill>
        <p:spPr>
          <a:xfrm>
            <a:off x="-1" y="0"/>
            <a:ext cx="10780035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10773C7-639E-4698-A405-7BD541D5975B}"/>
              </a:ext>
            </a:extLst>
          </p:cNvPr>
          <p:cNvSpPr txBox="1"/>
          <p:nvPr/>
        </p:nvSpPr>
        <p:spPr>
          <a:xfrm>
            <a:off x="10997043" y="496694"/>
            <a:ext cx="861774" cy="5363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latin typeface="Bradley Hand ITC" panose="03070402050302030203" pitchFamily="66" charset="0"/>
              </a:rPr>
              <a:t>A story about Yue Lao</a:t>
            </a:r>
            <a:endParaRPr lang="zh-CN" altLang="en-US" sz="4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40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420166" y="818809"/>
            <a:ext cx="417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This</a:t>
            </a:r>
            <a:r>
              <a:rPr lang="zh-CN" altLang="en-US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</a:t>
            </a:r>
            <a:r>
              <a:rPr lang="en-US" altLang="zh-CN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is</a:t>
            </a:r>
            <a:r>
              <a:rPr lang="zh-CN" altLang="en-US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</a:t>
            </a:r>
            <a:r>
              <a:rPr lang="en-US" altLang="zh-CN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a</a:t>
            </a:r>
            <a:r>
              <a:rPr lang="zh-CN" altLang="en-US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</a:t>
            </a:r>
            <a:r>
              <a:rPr lang="en-US" altLang="zh-CN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god</a:t>
            </a:r>
            <a:r>
              <a:rPr lang="zh-CN" altLang="en-US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 </a:t>
            </a:r>
            <a:r>
              <a:rPr lang="en-US" altLang="zh-CN" sz="3200" b="1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who…</a:t>
            </a:r>
            <a:endParaRPr lang="zh-CN" altLang="en-US" sz="3200" b="1" dirty="0">
              <a:solidFill>
                <a:srgbClr val="5E836C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D2F15E0-429D-4D68-9DD6-733F602F14E0}"/>
              </a:ext>
            </a:extLst>
          </p:cNvPr>
          <p:cNvGrpSpPr/>
          <p:nvPr/>
        </p:nvGrpSpPr>
        <p:grpSpPr>
          <a:xfrm>
            <a:off x="72526" y="23036"/>
            <a:ext cx="10220367" cy="3703320"/>
            <a:chOff x="72526" y="23036"/>
            <a:chExt cx="10220367" cy="370332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CECECE"/>
                </a:clrFrom>
                <a:clrTo>
                  <a:srgbClr val="CECEC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6" y="23036"/>
              <a:ext cx="6023474" cy="370332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420166" y="1438423"/>
              <a:ext cx="3872727" cy="961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E836C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Created to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E836C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resemble arranged marriage…</a:t>
              </a:r>
              <a:endParaRPr lang="zh-CN" altLang="en-US" sz="2000" dirty="0">
                <a:solidFill>
                  <a:srgbClr val="5E836C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lum contrast="-40000"/>
          </a:blip>
          <a:stretch>
            <a:fillRect/>
          </a:stretch>
        </p:blipFill>
        <p:spPr>
          <a:xfrm>
            <a:off x="2600237" y="5478121"/>
            <a:ext cx="2099968" cy="96143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93FA48F-8CA5-4DB2-AB6E-046C6C165838}"/>
              </a:ext>
            </a:extLst>
          </p:cNvPr>
          <p:cNvGrpSpPr/>
          <p:nvPr/>
        </p:nvGrpSpPr>
        <p:grpSpPr>
          <a:xfrm>
            <a:off x="1347212" y="2988035"/>
            <a:ext cx="10385599" cy="3686086"/>
            <a:chOff x="1347212" y="2988035"/>
            <a:chExt cx="10385599" cy="3686086"/>
          </a:xfrm>
        </p:grpSpPr>
        <p:sp>
          <p:nvSpPr>
            <p:cNvPr id="5" name="文本框 4"/>
            <p:cNvSpPr txBox="1"/>
            <p:nvPr/>
          </p:nvSpPr>
          <p:spPr>
            <a:xfrm>
              <a:off x="1347212" y="4121594"/>
              <a:ext cx="3684214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E836C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But eventually evolved into a symbol of free love.</a:t>
              </a:r>
              <a:endParaRPr lang="zh-CN" altLang="en-US" sz="2000" dirty="0">
                <a:solidFill>
                  <a:srgbClr val="5E836C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CB2DC20-1DB3-4962-B5F4-D89BDFCA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4318" y="2988035"/>
              <a:ext cx="5228493" cy="3686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04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665" b="33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心形 3"/>
          <p:cNvSpPr/>
          <p:nvPr/>
        </p:nvSpPr>
        <p:spPr>
          <a:xfrm>
            <a:off x="2952750" y="1352551"/>
            <a:ext cx="6286499" cy="4560616"/>
          </a:xfrm>
          <a:prstGeom prst="heart">
            <a:avLst/>
          </a:prstGeom>
          <a:solidFill>
            <a:srgbClr val="EC62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70916" y="3229088"/>
            <a:ext cx="5212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-150" dirty="0">
                <a:solidFill>
                  <a:schemeClr val="accent3">
                    <a:lumMod val="20000"/>
                    <a:lumOff val="80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KEEPING THE FAITH</a:t>
            </a:r>
            <a:endParaRPr lang="zh-CN" altLang="en-US" sz="4400" spc="-150" dirty="0">
              <a:solidFill>
                <a:schemeClr val="accent3">
                  <a:lumMod val="20000"/>
                  <a:lumOff val="80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0499" y="2610076"/>
            <a:ext cx="343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Hello, my love.</a:t>
            </a:r>
            <a:endParaRPr lang="zh-CN" altLang="en-US" sz="3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1521" y="3994502"/>
            <a:ext cx="3270857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There is a person, waiting for you in the depths of time. Chase your dreams became my goal, a grizzled troubadour captive of sorrow and tears</a:t>
            </a:r>
            <a:endParaRPr lang="zh-CN" altLang="en-US" sz="12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28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336BC849-EB4A-4B3A-9C67-799F8269ABC4}"/>
              </a:ext>
            </a:extLst>
          </p:cNvPr>
          <p:cNvSpPr/>
          <p:nvPr/>
        </p:nvSpPr>
        <p:spPr>
          <a:xfrm>
            <a:off x="634773" y="337458"/>
            <a:ext cx="10922454" cy="618308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330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5440" y="1605423"/>
            <a:ext cx="2540000" cy="3744686"/>
          </a:xfrm>
          <a:prstGeom prst="rect">
            <a:avLst/>
          </a:prstGeom>
          <a:noFill/>
          <a:ln>
            <a:solidFill>
              <a:srgbClr val="E94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9554" y="2852685"/>
            <a:ext cx="2670629" cy="109260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65299" y="2852685"/>
            <a:ext cx="31077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191919"/>
                </a:solidFill>
              </a:rPr>
              <a:t>THANK YOU FOR</a:t>
            </a:r>
          </a:p>
          <a:p>
            <a:pPr algn="r"/>
            <a:r>
              <a:rPr lang="en-US" altLang="zh-CN" sz="3200" b="1" dirty="0">
                <a:solidFill>
                  <a:srgbClr val="191919"/>
                </a:solidFill>
              </a:rPr>
              <a:t>LISTENING</a:t>
            </a:r>
            <a:endParaRPr lang="zh-CN" altLang="en-US" sz="1100" dirty="0">
              <a:solidFill>
                <a:srgbClr val="191919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031" y="2917813"/>
            <a:ext cx="1404817" cy="11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</TotalTime>
  <Words>193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等线</vt:lpstr>
      <vt:lpstr>等线 Light</vt:lpstr>
      <vt:lpstr>方正兰亭超细黑简体</vt:lpstr>
      <vt:lpstr>方正清刻本悦宋简体</vt:lpstr>
      <vt:lpstr>方正正纤黑简体</vt:lpstr>
      <vt:lpstr>张海山锐线体简</vt:lpstr>
      <vt:lpstr>Adobe Devanagari</vt:lpstr>
      <vt:lpstr>Arial</vt:lpstr>
      <vt:lpstr>Arial Nova Light</vt:lpstr>
      <vt:lpstr>Bradley Hand ITC</vt:lpstr>
      <vt:lpstr>Calibri</vt:lpstr>
      <vt:lpstr>Calibri Light</vt:lpstr>
      <vt:lpstr>Lucida Handwriting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张童;Thinkubation</dc:creator>
  <cp:keywords>www.51pptmoban.com</cp:keywords>
  <cp:lastModifiedBy>之航 赵</cp:lastModifiedBy>
  <cp:revision>100</cp:revision>
  <dcterms:created xsi:type="dcterms:W3CDTF">2017-02-14T01:51:08Z</dcterms:created>
  <dcterms:modified xsi:type="dcterms:W3CDTF">2019-05-18T17:50:19Z</dcterms:modified>
</cp:coreProperties>
</file>