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5706D-E2BE-42B0-9E5A-35C951D0C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33282C-DEF9-469D-83B3-08247AB9C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867DC-8C8E-43E6-A035-71B8C2AA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9A04-C2DE-4F38-8E81-83FAB41B8A67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3AD8F-42A2-402A-BC92-2CD74AE7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42408-E37E-434B-8F0F-8FA4C07C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7F97-45EE-46AA-8086-2D5B63058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99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53501-77A6-4CE3-BECB-FE96D1BE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484375-9C74-4568-9A41-6713EB9DC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CA956-0EFF-4E82-A2FE-CCD86117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9A04-C2DE-4F38-8E81-83FAB41B8A67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ADFBA-240E-4EF1-8912-BF3FFEA6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B50C3-821B-46F5-9A4F-811DE40F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7F97-45EE-46AA-8086-2D5B63058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4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AC2584-A362-4C6F-953D-CBAA84021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DC7A91-8B6B-4FCE-B16D-0F00F271D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1B494-E654-48E8-9BFD-17C40C7E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9A04-C2DE-4F38-8E81-83FAB41B8A67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7D843-08D9-47B9-BC7C-102A2ABE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8EFBD-48FE-404D-8349-B8335279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7F97-45EE-46AA-8086-2D5B63058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78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B8FD8-8E13-443D-B267-D841942A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7C072-D0EF-4E2C-BB32-621EC6160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7A4C0-1D73-4029-8924-1B9A822C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9A04-C2DE-4F38-8E81-83FAB41B8A67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4BA31-4566-4539-9334-9546D84D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3EDF2-2C1C-46E2-BD9B-0396F372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7F97-45EE-46AA-8086-2D5B63058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90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C1B7F-707A-417E-9AF3-17C3F4ED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441B80-785B-4458-84AB-67369E831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1A657-CC73-4BC8-8803-9916645B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9A04-C2DE-4F38-8E81-83FAB41B8A67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B48247-8B83-43B5-B716-DE14D2DD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D896F-D571-4F7E-B435-11A58652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7F97-45EE-46AA-8086-2D5B63058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6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F0485-64C0-40BA-BEEF-B1854C5F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92C87-435E-4A76-A3FC-81D534C09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E701F0-0E07-495B-B954-79F96C8E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CF506A-8859-49AE-AF4A-2775A26C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9A04-C2DE-4F38-8E81-83FAB41B8A67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B89994-1F81-4135-9C20-304B5DFF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2B5F16-C7C3-4648-836D-716ADBFA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7F97-45EE-46AA-8086-2D5B63058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81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BF79-E318-4DC0-8BA9-BC26A7F3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9E751F-786B-4CBC-995E-81F6F0EEE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A10A93-B689-4276-B028-9AE0E6E7A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58EFE7-0165-4348-BC65-5DF84476C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174500-9096-4E14-B03F-858535090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40A6DC-44C1-4847-A911-D39E9504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9A04-C2DE-4F38-8E81-83FAB41B8A67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4C8897-2F28-400A-BC37-5A32AF6C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EE44A6-3E9D-47A8-B041-B68687C2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7F97-45EE-46AA-8086-2D5B63058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28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AB737-A89C-43ED-8156-DF897716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6A8E23-A455-463E-99DA-30B0EEE3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9A04-C2DE-4F38-8E81-83FAB41B8A67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2657C5-E7D6-4951-A529-5E06A374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F53118-A184-4CA0-B5B5-E96D2FAF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7F97-45EE-46AA-8086-2D5B63058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6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7419A0-0F17-4D0E-AB18-6CB8D81A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9A04-C2DE-4F38-8E81-83FAB41B8A67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76DA95-D091-4D10-92C4-3FB39D52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88B1BA-0DD1-43C1-9683-E0C7956C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7F97-45EE-46AA-8086-2D5B63058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7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1B9F8-4F42-4B15-93F4-CDA3EF96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CB155-AE2A-4BD6-BDEB-C396BD9E0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5451A7-B0F9-4DE1-A8B0-4E23AE6A6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3D3BD3-8CA8-409D-8A71-2C29656A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9A04-C2DE-4F38-8E81-83FAB41B8A67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6EB4C2-11F4-46D3-B5B5-65D4B8A8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381AAC-7808-4DF5-8CD7-34707CB3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7F97-45EE-46AA-8086-2D5B63058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98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3C7E9-349F-4C52-9686-70D8A9E8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F56BC2-6483-4B68-815F-B4EC2F85A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5470BC-A191-499C-94A6-604F4406A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4ED3D3-D58C-4320-9ADD-03549404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9A04-C2DE-4F38-8E81-83FAB41B8A67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147F77-6890-4D93-BCE3-1DFA12CF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EE121B-FF63-4A2C-A307-C972CBAF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7F97-45EE-46AA-8086-2D5B63058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21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4910DB-EE6F-4556-9049-3D0779A0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0BD179-E6BB-4A22-9835-C3DE1A132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0021C-17D7-4B71-B7C8-97059DC0B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09A04-C2DE-4F38-8E81-83FAB41B8A67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9E3F3-1B5E-43F5-A408-32B5E93B5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D1345-EAC0-45B5-936B-23A62B2E0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7F97-45EE-46AA-8086-2D5B63058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93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8BC13-0C6B-47A9-A2FC-00C6A955F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8612"/>
            <a:ext cx="9144000" cy="2992437"/>
          </a:xfrm>
        </p:spPr>
        <p:txBody>
          <a:bodyPr>
            <a:normAutofit/>
          </a:bodyPr>
          <a:lstStyle/>
          <a:p>
            <a:r>
              <a:rPr lang="zh-CN" altLang="en-US" dirty="0"/>
              <a:t>经济学原理</a:t>
            </a:r>
            <a:r>
              <a:rPr lang="en-US" altLang="zh-CN" dirty="0"/>
              <a:t>-</a:t>
            </a:r>
            <a:r>
              <a:rPr lang="zh-CN" altLang="en-US" dirty="0"/>
              <a:t>宏观</a:t>
            </a:r>
            <a:br>
              <a:rPr lang="en-US" altLang="zh-CN" dirty="0"/>
            </a:br>
            <a:r>
              <a:rPr lang="en-US" altLang="zh-CN" dirty="0"/>
              <a:t>HW-1</a:t>
            </a:r>
            <a:br>
              <a:rPr lang="en-US" altLang="zh-CN" dirty="0"/>
            </a:br>
            <a:br>
              <a:rPr lang="en-US" altLang="zh-CN" sz="2800" dirty="0"/>
            </a:br>
            <a:r>
              <a:rPr lang="en-US" altLang="zh-CN" sz="2800" dirty="0"/>
              <a:t>2019/4/23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221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EAE0CC0-4F29-4711-80CE-3A7C3C8CB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70502"/>
            <a:ext cx="8153400" cy="577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8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8751BC-32A7-4F4D-9E0A-9D2B6E041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419100"/>
            <a:ext cx="11830050" cy="23050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07BB5A-82F7-4D97-8C09-9990BACA7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3005137"/>
            <a:ext cx="9658350" cy="349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8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D105767-9AF3-4AC2-9894-9BB98AA58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6286"/>
            <a:ext cx="10515600" cy="216746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847AD8-49F9-48F3-8E93-CACC9148D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3752"/>
            <a:ext cx="12192000" cy="401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CF3A3E-00A3-4E3B-8CE9-E6C0F75B5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0"/>
          <a:stretch/>
        </p:blipFill>
        <p:spPr>
          <a:xfrm>
            <a:off x="838200" y="482336"/>
            <a:ext cx="10515600" cy="231801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193467-7E8F-409A-8826-5ED8BE9F6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4650"/>
            <a:ext cx="12192000" cy="422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5AA84FD-0A7D-4C0A-8B86-3D682E3A7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172" y="132053"/>
            <a:ext cx="7435656" cy="6073485"/>
          </a:xfrm>
        </p:spPr>
      </p:pic>
    </p:spTree>
    <p:extLst>
      <p:ext uri="{BB962C8B-B14F-4D97-AF65-F5344CB8AC3E}">
        <p14:creationId xmlns:p14="http://schemas.microsoft.com/office/powerpoint/2010/main" val="393809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FD118EB-FBA4-4720-B76B-090F2D8FC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9202"/>
            <a:ext cx="10515600" cy="2556933"/>
          </a:xfrm>
        </p:spPr>
      </p:pic>
    </p:spTree>
    <p:extLst>
      <p:ext uri="{BB962C8B-B14F-4D97-AF65-F5344CB8AC3E}">
        <p14:creationId xmlns:p14="http://schemas.microsoft.com/office/powerpoint/2010/main" val="274026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5CFB9-5D02-4130-99BA-59255897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8228A-B533-4F33-9F83-B86893D7B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BB8543-8ED2-4171-B1A2-62F422FEF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0"/>
            <a:ext cx="11861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6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91F3DB1-EC07-4951-BBA1-EB7C1A759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569"/>
            <a:ext cx="10515600" cy="21844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B1463F-6463-4581-9234-ACD009076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2219"/>
            <a:ext cx="12192000" cy="435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7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EB5888-2B66-4338-9F91-CB93D975A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0"/>
            <a:ext cx="10515600" cy="1972998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87A77C0-60AB-443D-9FFD-A60DB9B5F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4" y="1779198"/>
            <a:ext cx="8474075" cy="507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2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</Words>
  <Application>Microsoft Office PowerPoint</Application>
  <PresentationFormat>宽屏</PresentationFormat>
  <Paragraphs>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经济学原理-宏观 HW-1  2019/4/23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经济学原理-宏观 HW-1</dc:title>
  <dc:creator>静恬 寇</dc:creator>
  <cp:lastModifiedBy>静恬 寇</cp:lastModifiedBy>
  <cp:revision>2</cp:revision>
  <dcterms:created xsi:type="dcterms:W3CDTF">2019-04-22T14:03:30Z</dcterms:created>
  <dcterms:modified xsi:type="dcterms:W3CDTF">2019-04-22T15:33:10Z</dcterms:modified>
</cp:coreProperties>
</file>