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3" r:id="rId3"/>
    <p:sldId id="385" r:id="rId5"/>
    <p:sldId id="386" r:id="rId6"/>
    <p:sldId id="387" r:id="rId7"/>
    <p:sldId id="324" r:id="rId8"/>
    <p:sldId id="325" r:id="rId9"/>
    <p:sldId id="334" r:id="rId10"/>
    <p:sldId id="336" r:id="rId11"/>
    <p:sldId id="337" r:id="rId12"/>
    <p:sldId id="338" r:id="rId13"/>
    <p:sldId id="364" r:id="rId14"/>
    <p:sldId id="365" r:id="rId15"/>
    <p:sldId id="339" r:id="rId16"/>
    <p:sldId id="345" r:id="rId17"/>
    <p:sldId id="346" r:id="rId18"/>
    <p:sldId id="366" r:id="rId19"/>
    <p:sldId id="347" r:id="rId20"/>
    <p:sldId id="335" r:id="rId21"/>
    <p:sldId id="348" r:id="rId22"/>
    <p:sldId id="349" r:id="rId23"/>
    <p:sldId id="350" r:id="rId24"/>
    <p:sldId id="351" r:id="rId25"/>
    <p:sldId id="355" r:id="rId26"/>
    <p:sldId id="356" r:id="rId27"/>
    <p:sldId id="357" r:id="rId28"/>
    <p:sldId id="358" r:id="rId29"/>
    <p:sldId id="359" r:id="rId30"/>
    <p:sldId id="369" r:id="rId31"/>
    <p:sldId id="361" r:id="rId32"/>
    <p:sldId id="362" r:id="rId33"/>
    <p:sldId id="331" r:id="rId34"/>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B0"/>
    <a:srgbClr val="03A9F3"/>
    <a:srgbClr val="EA0000"/>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guide orient="horz" pos="1674"/>
        <p:guide pos="2880"/>
        <p:guide pos="559"/>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B050A8C-9946-4A42-B25C-831824EC82CB}"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97E1186D-19C2-463F-9860-37EADEB05CEF}"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bwMode="auto">
          <a:noFill/>
          <a:ln>
            <a:solidFill>
              <a:srgbClr val="000000"/>
            </a:solidFill>
            <a:miter lim="800000"/>
          </a:ln>
        </p:spPr>
      </p:sp>
      <p:sp>
        <p:nvSpPr>
          <p:cNvPr id="1536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638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81CEC07C-EA07-49AA-99AC-22651FDC4B7F}" type="slidenum">
              <a:rPr lang="zh-CN" altLang="en-US"/>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ln>
        </p:spPr>
      </p:sp>
      <p:sp>
        <p:nvSpPr>
          <p:cNvPr id="9421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94212"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4093C0BE-8EBB-4A6B-9F29-37CBC734A001}"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4294967295"/>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ln>
        </p:spPr>
      </p:sp>
      <p:sp>
        <p:nvSpPr>
          <p:cNvPr id="9625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96260"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0DAF2FAE-441A-4752-B4AD-41FD01912E71}"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ln>
        </p:spPr>
      </p:sp>
      <p:sp>
        <p:nvSpPr>
          <p:cNvPr id="716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71684"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D4315E98-2B03-4093-A617-B038F3B601CD}"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ln>
        </p:spPr>
      </p:sp>
      <p:sp>
        <p:nvSpPr>
          <p:cNvPr id="10035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00356"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5D4C92D3-0815-4E1E-8DD9-549D04598B84}"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ln>
        </p:spPr>
      </p:sp>
      <p:sp>
        <p:nvSpPr>
          <p:cNvPr id="10240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0483" name="灯片编号占位符 3"/>
          <p:cNvSpPr txBox="1">
            <a:spLocks noGrp="1"/>
          </p:cNvSpPr>
          <p:nvPr/>
        </p:nvSpPr>
        <p:spPr bwMode="auto">
          <a:xfrm>
            <a:off x="3884613" y="8685213"/>
            <a:ext cx="2971800" cy="457200"/>
          </a:xfrm>
          <a:prstGeom prst="rect">
            <a:avLst/>
          </a:prstGeom>
          <a:noFill/>
          <a:ln>
            <a:miter lim="800000"/>
          </a:ln>
        </p:spPr>
        <p:txBody>
          <a:bodyPr anchor="b"/>
          <a:lstStyle/>
          <a:p>
            <a:pPr algn="r">
              <a:defRPr/>
            </a:pPr>
            <a:fld id="{1D15CD5C-05CC-43A6-BA3E-8FA3511104B2}" type="slidenum">
              <a:rPr lang="zh-CN" altLang="en-US" sz="1200">
                <a:latin typeface="+mn-lt"/>
                <a:ea typeface="+mn-ea"/>
              </a:rPr>
            </a:fld>
            <a:endParaRPr lang="en-US" altLang="zh-CN" sz="1200">
              <a:latin typeface="+mn-lt"/>
              <a:ea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ln>
        </p:spPr>
      </p:sp>
      <p:sp>
        <p:nvSpPr>
          <p:cNvPr id="10445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04452"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99F43610-2435-4BCE-B883-52500775A1A3}"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ln>
        </p:spPr>
      </p:sp>
      <p:sp>
        <p:nvSpPr>
          <p:cNvPr id="10649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06500"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629B561E-535F-4B39-AD16-FCA92FBE076D}"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ln>
        </p:spPr>
      </p:sp>
      <p:sp>
        <p:nvSpPr>
          <p:cNvPr id="11469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14692"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902C0CA0-0502-4F81-9310-EFFF9151A1D9}"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ln>
        </p:spPr>
      </p:sp>
      <p:sp>
        <p:nvSpPr>
          <p:cNvPr id="11673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16740"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20B52EF1-3A8B-473E-809A-C8266B8753C6}"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bwMode="auto">
          <a:noFill/>
          <a:ln>
            <a:solidFill>
              <a:srgbClr val="000000"/>
            </a:solidFill>
            <a:miter lim="800000"/>
          </a:ln>
        </p:spPr>
      </p:sp>
      <p:sp>
        <p:nvSpPr>
          <p:cNvPr id="1741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843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A5ABB318-B75A-41BA-825A-128C2E49F93E}" type="slidenum">
              <a:rPr lang="zh-CN" altLang="en-US"/>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ln>
        </p:spPr>
      </p:sp>
      <p:sp>
        <p:nvSpPr>
          <p:cNvPr id="11878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0483" name="灯片编号占位符 3"/>
          <p:cNvSpPr txBox="1">
            <a:spLocks noGrp="1"/>
          </p:cNvSpPr>
          <p:nvPr/>
        </p:nvSpPr>
        <p:spPr bwMode="auto">
          <a:xfrm>
            <a:off x="3884613" y="8685213"/>
            <a:ext cx="2971800" cy="457200"/>
          </a:xfrm>
          <a:prstGeom prst="rect">
            <a:avLst/>
          </a:prstGeom>
          <a:noFill/>
          <a:ln>
            <a:miter lim="800000"/>
          </a:ln>
        </p:spPr>
        <p:txBody>
          <a:bodyPr anchor="b"/>
          <a:lstStyle/>
          <a:p>
            <a:pPr algn="r">
              <a:defRPr/>
            </a:pPr>
            <a:fld id="{C4FE925A-B68F-4D97-AD1D-B66A34DCD70A}" type="slidenum">
              <a:rPr lang="zh-CN" altLang="en-US" sz="1200">
                <a:latin typeface="+mn-lt"/>
                <a:ea typeface="+mn-ea"/>
              </a:rPr>
            </a:fld>
            <a:endParaRPr lang="en-US" altLang="zh-CN" sz="1200">
              <a:latin typeface="+mn-lt"/>
              <a:ea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ln>
        </p:spPr>
      </p:sp>
      <p:sp>
        <p:nvSpPr>
          <p:cNvPr id="12083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20836"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F6644B29-FC10-444E-A8C3-60DBB3FF9731}"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ln>
        </p:spPr>
      </p:sp>
      <p:sp>
        <p:nvSpPr>
          <p:cNvPr id="1228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22884"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0549D7B5-30ED-474B-BD4B-656BF53700DD}"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ln>
        </p:spPr>
      </p:sp>
      <p:sp>
        <p:nvSpPr>
          <p:cNvPr id="12697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26980"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242031E0-F6D4-40CF-B204-3F6360CCF3D5}"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ln>
        </p:spPr>
      </p:sp>
      <p:sp>
        <p:nvSpPr>
          <p:cNvPr id="12902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29028"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C2AC3CD6-E0C9-4B36-83E3-582157902EB7}"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p:cNvSpPr>
          <p:nvPr>
            <p:ph type="sldImg"/>
          </p:nvPr>
        </p:nvSpPr>
        <p:spPr bwMode="auto">
          <a:noFill/>
          <a:ln>
            <a:solidFill>
              <a:srgbClr val="000000"/>
            </a:solidFill>
            <a:miter lim="800000"/>
          </a:ln>
        </p:spPr>
      </p:sp>
      <p:sp>
        <p:nvSpPr>
          <p:cNvPr id="6861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8499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278F667B-F53D-427C-B2F8-4EFFC9120709}" type="slidenum">
              <a:rPr lang="zh-CN" altLang="en-US"/>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ln>
        </p:spPr>
      </p:sp>
      <p:sp>
        <p:nvSpPr>
          <p:cNvPr id="1945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0483"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007E3C23-A17F-4B4C-ADFE-F2A861161082}" type="slidenum">
              <a:rPr lang="zh-CN" altLang="en-US"/>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bwMode="auto">
          <a:noFill/>
          <a:ln>
            <a:solidFill>
              <a:srgbClr val="000000"/>
            </a:solidFill>
            <a:miter lim="800000"/>
          </a:ln>
        </p:spPr>
      </p:sp>
      <p:sp>
        <p:nvSpPr>
          <p:cNvPr id="2150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1507"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9C3C4858-30E5-4F1C-958E-6B3A1CB12754}"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ln>
        </p:spPr>
      </p:sp>
      <p:sp>
        <p:nvSpPr>
          <p:cNvPr id="7373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73732"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555D418A-C78A-42DF-8377-F4D2A98D7EBD}"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ln>
        </p:spPr>
      </p:sp>
      <p:sp>
        <p:nvSpPr>
          <p:cNvPr id="7577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75780"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ADD475B4-B400-43D9-987C-92E3CEE6F466}"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ln>
        </p:spPr>
      </p:sp>
      <p:sp>
        <p:nvSpPr>
          <p:cNvPr id="7782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77828"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6662F283-70BC-4D52-A935-37B248B04C23}"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p:spPr>
      </p:sp>
      <p:sp>
        <p:nvSpPr>
          <p:cNvPr id="7987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0483" name="灯片编号占位符 3"/>
          <p:cNvSpPr txBox="1">
            <a:spLocks noGrp="1"/>
          </p:cNvSpPr>
          <p:nvPr/>
        </p:nvSpPr>
        <p:spPr bwMode="auto">
          <a:xfrm>
            <a:off x="3884613" y="8685213"/>
            <a:ext cx="2971800" cy="457200"/>
          </a:xfrm>
          <a:prstGeom prst="rect">
            <a:avLst/>
          </a:prstGeom>
          <a:noFill/>
          <a:ln>
            <a:miter lim="800000"/>
          </a:ln>
        </p:spPr>
        <p:txBody>
          <a:bodyPr anchor="b"/>
          <a:lstStyle/>
          <a:p>
            <a:pPr algn="r">
              <a:defRPr/>
            </a:pPr>
            <a:fld id="{63E03BF3-A4F3-4942-9D5C-00550B0A7CFE}" type="slidenum">
              <a:rPr lang="zh-CN" altLang="en-US" sz="1200">
                <a:latin typeface="+mn-lt"/>
                <a:ea typeface="+mn-ea"/>
              </a:rPr>
            </a:fld>
            <a:endParaRPr lang="en-US" altLang="zh-CN" sz="1200">
              <a:latin typeface="+mn-lt"/>
              <a:ea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ln>
        </p:spPr>
      </p:sp>
      <p:sp>
        <p:nvSpPr>
          <p:cNvPr id="9216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92164"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6D9E623F-0FC1-4563-B479-8D21F2350127}"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任意多边形 77"/>
          <p:cNvSpPr>
            <a:spLocks noChangeArrowheads="1"/>
          </p:cNvSpPr>
          <p:nvPr userDrawn="1"/>
        </p:nvSpPr>
        <p:spPr bwMode="auto">
          <a:xfrm>
            <a:off x="4159250" y="501650"/>
            <a:ext cx="777875" cy="860425"/>
          </a:xfrm>
          <a:custGeom>
            <a:avLst/>
            <a:gdLst>
              <a:gd name="T0" fmla="*/ 0 w 1002535"/>
              <a:gd name="T1" fmla="*/ 859316 h 1123721"/>
              <a:gd name="T2" fmla="*/ 969484 w 1002535"/>
              <a:gd name="T3" fmla="*/ 0 h 1123721"/>
              <a:gd name="T4" fmla="*/ 1002535 w 1002535"/>
              <a:gd name="T5" fmla="*/ 220338 h 1123721"/>
              <a:gd name="T6" fmla="*/ 506776 w 1002535"/>
              <a:gd name="T7" fmla="*/ 1123721 h 1123721"/>
              <a:gd name="T8" fmla="*/ 0 w 1002535"/>
              <a:gd name="T9" fmla="*/ 859316 h 1123721"/>
              <a:gd name="T10" fmla="*/ 0 60000 65536"/>
              <a:gd name="T11" fmla="*/ 0 60000 65536"/>
              <a:gd name="T12" fmla="*/ 0 60000 65536"/>
              <a:gd name="T13" fmla="*/ 0 60000 65536"/>
              <a:gd name="T14" fmla="*/ 0 60000 65536"/>
              <a:gd name="T15" fmla="*/ 0 w 1002535"/>
              <a:gd name="T16" fmla="*/ 0 h 1123721"/>
              <a:gd name="T17" fmla="*/ 1002535 w 1002535"/>
              <a:gd name="T18" fmla="*/ 1123721 h 1123721"/>
            </a:gdLst>
            <a:ahLst/>
            <a:cxnLst>
              <a:cxn ang="T10">
                <a:pos x="T0" y="T1"/>
              </a:cxn>
              <a:cxn ang="T11">
                <a:pos x="T2" y="T3"/>
              </a:cxn>
              <a:cxn ang="T12">
                <a:pos x="T4" y="T5"/>
              </a:cxn>
              <a:cxn ang="T13">
                <a:pos x="T6" y="T7"/>
              </a:cxn>
              <a:cxn ang="T14">
                <a:pos x="T8" y="T9"/>
              </a:cxn>
            </a:cxnLst>
            <a:rect l="T15" t="T16" r="T17" b="T18"/>
            <a:pathLst>
              <a:path w="1002535" h="1123721">
                <a:moveTo>
                  <a:pt x="0" y="859316"/>
                </a:moveTo>
                <a:lnTo>
                  <a:pt x="969484" y="0"/>
                </a:lnTo>
                <a:lnTo>
                  <a:pt x="1002535" y="220338"/>
                </a:lnTo>
                <a:lnTo>
                  <a:pt x="506776" y="1123721"/>
                </a:lnTo>
                <a:lnTo>
                  <a:pt x="0" y="859316"/>
                </a:lnTo>
                <a:close/>
              </a:path>
            </a:pathLst>
          </a:custGeom>
          <a:solidFill>
            <a:srgbClr val="14B8D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 name="任意多边形 78"/>
          <p:cNvSpPr>
            <a:spLocks noChangeArrowheads="1"/>
          </p:cNvSpPr>
          <p:nvPr userDrawn="1"/>
        </p:nvSpPr>
        <p:spPr bwMode="auto">
          <a:xfrm>
            <a:off x="4578350" y="520700"/>
            <a:ext cx="1255713" cy="784225"/>
          </a:xfrm>
          <a:custGeom>
            <a:avLst/>
            <a:gdLst>
              <a:gd name="T0" fmla="*/ 561861 w 1608463"/>
              <a:gd name="T1" fmla="*/ 0 h 1035585"/>
              <a:gd name="T2" fmla="*/ 0 w 1608463"/>
              <a:gd name="T3" fmla="*/ 1035585 h 1035585"/>
              <a:gd name="T4" fmla="*/ 1608463 w 1608463"/>
              <a:gd name="T5" fmla="*/ 859315 h 1035585"/>
              <a:gd name="T6" fmla="*/ 561861 w 1608463"/>
              <a:gd name="T7" fmla="*/ 0 h 1035585"/>
              <a:gd name="T8" fmla="*/ 0 60000 65536"/>
              <a:gd name="T9" fmla="*/ 0 60000 65536"/>
              <a:gd name="T10" fmla="*/ 0 60000 65536"/>
              <a:gd name="T11" fmla="*/ 0 60000 65536"/>
              <a:gd name="T12" fmla="*/ 0 w 1608463"/>
              <a:gd name="T13" fmla="*/ 0 h 1035585"/>
              <a:gd name="T14" fmla="*/ 1608463 w 1608463"/>
              <a:gd name="T15" fmla="*/ 1035585 h 1035585"/>
            </a:gdLst>
            <a:ahLst/>
            <a:cxnLst>
              <a:cxn ang="T8">
                <a:pos x="T0" y="T1"/>
              </a:cxn>
              <a:cxn ang="T9">
                <a:pos x="T2" y="T3"/>
              </a:cxn>
              <a:cxn ang="T10">
                <a:pos x="T4" y="T5"/>
              </a:cxn>
              <a:cxn ang="T11">
                <a:pos x="T6" y="T7"/>
              </a:cxn>
            </a:cxnLst>
            <a:rect l="T12" t="T13" r="T14" b="T15"/>
            <a:pathLst>
              <a:path w="1608463" h="1035585">
                <a:moveTo>
                  <a:pt x="561861" y="0"/>
                </a:moveTo>
                <a:lnTo>
                  <a:pt x="0" y="1035585"/>
                </a:lnTo>
                <a:lnTo>
                  <a:pt x="1608463" y="859315"/>
                </a:lnTo>
                <a:lnTo>
                  <a:pt x="561861" y="0"/>
                </a:lnTo>
                <a:close/>
              </a:path>
            </a:pathLst>
          </a:custGeom>
          <a:solidFill>
            <a:srgbClr val="4DC4CC"/>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 name="任意多边形 38"/>
          <p:cNvSpPr>
            <a:spLocks noChangeArrowheads="1"/>
          </p:cNvSpPr>
          <p:nvPr userDrawn="1"/>
        </p:nvSpPr>
        <p:spPr bwMode="auto">
          <a:xfrm>
            <a:off x="1825625" y="1139825"/>
            <a:ext cx="1701800" cy="636588"/>
          </a:xfrm>
          <a:custGeom>
            <a:avLst/>
            <a:gdLst>
              <a:gd name="T0" fmla="*/ 705079 w 2214390"/>
              <a:gd name="T1" fmla="*/ 165253 h 782197"/>
              <a:gd name="T2" fmla="*/ 2214390 w 2214390"/>
              <a:gd name="T3" fmla="*/ 0 h 782197"/>
              <a:gd name="T4" fmla="*/ 0 w 2214390"/>
              <a:gd name="T5" fmla="*/ 782197 h 782197"/>
              <a:gd name="T6" fmla="*/ 705079 w 2214390"/>
              <a:gd name="T7" fmla="*/ 165253 h 782197"/>
              <a:gd name="T8" fmla="*/ 0 60000 65536"/>
              <a:gd name="T9" fmla="*/ 0 60000 65536"/>
              <a:gd name="T10" fmla="*/ 0 60000 65536"/>
              <a:gd name="T11" fmla="*/ 0 60000 65536"/>
              <a:gd name="T12" fmla="*/ 0 w 2214390"/>
              <a:gd name="T13" fmla="*/ 0 h 782197"/>
              <a:gd name="T14" fmla="*/ 2214390 w 2214390"/>
              <a:gd name="T15" fmla="*/ 782197 h 782197"/>
            </a:gdLst>
            <a:ahLst/>
            <a:cxnLst>
              <a:cxn ang="T8">
                <a:pos x="T0" y="T1"/>
              </a:cxn>
              <a:cxn ang="T9">
                <a:pos x="T2" y="T3"/>
              </a:cxn>
              <a:cxn ang="T10">
                <a:pos x="T4" y="T5"/>
              </a:cxn>
              <a:cxn ang="T11">
                <a:pos x="T6" y="T7"/>
              </a:cxn>
            </a:cxnLst>
            <a:rect l="T12" t="T13" r="T14" b="T15"/>
            <a:pathLst>
              <a:path w="2214390" h="782197">
                <a:moveTo>
                  <a:pt x="705079" y="165253"/>
                </a:moveTo>
                <a:lnTo>
                  <a:pt x="2214390" y="0"/>
                </a:lnTo>
                <a:lnTo>
                  <a:pt x="0" y="782197"/>
                </a:lnTo>
                <a:lnTo>
                  <a:pt x="705079" y="165253"/>
                </a:lnTo>
                <a:close/>
              </a:path>
            </a:pathLst>
          </a:custGeom>
          <a:solidFill>
            <a:srgbClr val="F8A91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 name="任意多边形 74"/>
          <p:cNvSpPr>
            <a:spLocks noChangeArrowheads="1"/>
          </p:cNvSpPr>
          <p:nvPr userDrawn="1"/>
        </p:nvSpPr>
        <p:spPr bwMode="auto">
          <a:xfrm>
            <a:off x="3544888" y="1123950"/>
            <a:ext cx="603250" cy="561975"/>
          </a:xfrm>
          <a:custGeom>
            <a:avLst/>
            <a:gdLst>
              <a:gd name="T0" fmla="*/ 0 w 804231"/>
              <a:gd name="T1" fmla="*/ 0 h 749147"/>
              <a:gd name="T2" fmla="*/ 804231 w 804231"/>
              <a:gd name="T3" fmla="*/ 55085 h 749147"/>
              <a:gd name="T4" fmla="*/ 760164 w 804231"/>
              <a:gd name="T5" fmla="*/ 749147 h 749147"/>
              <a:gd name="T6" fmla="*/ 0 w 804231"/>
              <a:gd name="T7" fmla="*/ 0 h 749147"/>
              <a:gd name="T8" fmla="*/ 0 60000 65536"/>
              <a:gd name="T9" fmla="*/ 0 60000 65536"/>
              <a:gd name="T10" fmla="*/ 0 60000 65536"/>
              <a:gd name="T11" fmla="*/ 0 60000 65536"/>
              <a:gd name="T12" fmla="*/ 0 w 804231"/>
              <a:gd name="T13" fmla="*/ 0 h 749147"/>
              <a:gd name="T14" fmla="*/ 804231 w 804231"/>
              <a:gd name="T15" fmla="*/ 749147 h 749147"/>
            </a:gdLst>
            <a:ahLst/>
            <a:cxnLst>
              <a:cxn ang="T8">
                <a:pos x="T0" y="T1"/>
              </a:cxn>
              <a:cxn ang="T9">
                <a:pos x="T2" y="T3"/>
              </a:cxn>
              <a:cxn ang="T10">
                <a:pos x="T4" y="T5"/>
              </a:cxn>
              <a:cxn ang="T11">
                <a:pos x="T6" y="T7"/>
              </a:cxn>
            </a:cxnLst>
            <a:rect l="T12" t="T13" r="T14" b="T15"/>
            <a:pathLst>
              <a:path w="804231" h="749147">
                <a:moveTo>
                  <a:pt x="0" y="0"/>
                </a:moveTo>
                <a:lnTo>
                  <a:pt x="804231" y="55085"/>
                </a:lnTo>
                <a:lnTo>
                  <a:pt x="760164" y="749147"/>
                </a:lnTo>
                <a:lnTo>
                  <a:pt x="0" y="0"/>
                </a:lnTo>
                <a:close/>
              </a:path>
            </a:pathLst>
          </a:custGeom>
          <a:solidFill>
            <a:srgbClr val="16B7D3"/>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 name="任意多边形 115"/>
          <p:cNvSpPr>
            <a:spLocks noChangeArrowheads="1"/>
          </p:cNvSpPr>
          <p:nvPr userDrawn="1"/>
        </p:nvSpPr>
        <p:spPr bwMode="auto">
          <a:xfrm>
            <a:off x="7966075" y="-31750"/>
            <a:ext cx="446088" cy="173038"/>
          </a:xfrm>
          <a:custGeom>
            <a:avLst/>
            <a:gdLst>
              <a:gd name="T0" fmla="*/ 0 w 594911"/>
              <a:gd name="T1" fmla="*/ 0 h 187287"/>
              <a:gd name="T2" fmla="*/ 594911 w 594911"/>
              <a:gd name="T3" fmla="*/ 33051 h 187287"/>
              <a:gd name="T4" fmla="*/ 66101 w 594911"/>
              <a:gd name="T5" fmla="*/ 187287 h 187287"/>
              <a:gd name="T6" fmla="*/ 0 w 594911"/>
              <a:gd name="T7" fmla="*/ 0 h 187287"/>
              <a:gd name="T8" fmla="*/ 0 60000 65536"/>
              <a:gd name="T9" fmla="*/ 0 60000 65536"/>
              <a:gd name="T10" fmla="*/ 0 60000 65536"/>
              <a:gd name="T11" fmla="*/ 0 60000 65536"/>
              <a:gd name="T12" fmla="*/ 0 w 594911"/>
              <a:gd name="T13" fmla="*/ 0 h 187287"/>
              <a:gd name="T14" fmla="*/ 594911 w 594911"/>
              <a:gd name="T15" fmla="*/ 187287 h 187287"/>
            </a:gdLst>
            <a:ahLst/>
            <a:cxnLst>
              <a:cxn ang="T8">
                <a:pos x="T0" y="T1"/>
              </a:cxn>
              <a:cxn ang="T9">
                <a:pos x="T2" y="T3"/>
              </a:cxn>
              <a:cxn ang="T10">
                <a:pos x="T4" y="T5"/>
              </a:cxn>
              <a:cxn ang="T11">
                <a:pos x="T6" y="T7"/>
              </a:cxn>
            </a:cxnLst>
            <a:rect l="T12" t="T13" r="T14" b="T15"/>
            <a:pathLst>
              <a:path w="594911" h="187287">
                <a:moveTo>
                  <a:pt x="0" y="0"/>
                </a:moveTo>
                <a:lnTo>
                  <a:pt x="594911" y="33051"/>
                </a:lnTo>
                <a:lnTo>
                  <a:pt x="66101" y="187287"/>
                </a:lnTo>
                <a:lnTo>
                  <a:pt x="0" y="0"/>
                </a:lnTo>
                <a:close/>
              </a:path>
            </a:pathLst>
          </a:custGeom>
          <a:solidFill>
            <a:srgbClr val="1CACB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 name="任意多边形 72"/>
          <p:cNvSpPr>
            <a:spLocks noChangeArrowheads="1"/>
          </p:cNvSpPr>
          <p:nvPr userDrawn="1"/>
        </p:nvSpPr>
        <p:spPr bwMode="auto">
          <a:xfrm>
            <a:off x="4130675" y="1577975"/>
            <a:ext cx="1404938" cy="1149350"/>
          </a:xfrm>
          <a:custGeom>
            <a:avLst/>
            <a:gdLst>
              <a:gd name="T0" fmla="*/ 495759 w 1850834"/>
              <a:gd name="T1" fmla="*/ 0 h 1531344"/>
              <a:gd name="T2" fmla="*/ 0 w 1850834"/>
              <a:gd name="T3" fmla="*/ 462708 h 1531344"/>
              <a:gd name="T4" fmla="*/ 1850834 w 1850834"/>
              <a:gd name="T5" fmla="*/ 1531344 h 1531344"/>
              <a:gd name="T6" fmla="*/ 495759 w 1850834"/>
              <a:gd name="T7" fmla="*/ 0 h 1531344"/>
              <a:gd name="T8" fmla="*/ 0 60000 65536"/>
              <a:gd name="T9" fmla="*/ 0 60000 65536"/>
              <a:gd name="T10" fmla="*/ 0 60000 65536"/>
              <a:gd name="T11" fmla="*/ 0 60000 65536"/>
              <a:gd name="T12" fmla="*/ 0 w 1850834"/>
              <a:gd name="T13" fmla="*/ 0 h 1531344"/>
              <a:gd name="T14" fmla="*/ 1850834 w 1850834"/>
              <a:gd name="T15" fmla="*/ 1531344 h 1531344"/>
            </a:gdLst>
            <a:ahLst/>
            <a:cxnLst>
              <a:cxn ang="T8">
                <a:pos x="T0" y="T1"/>
              </a:cxn>
              <a:cxn ang="T9">
                <a:pos x="T2" y="T3"/>
              </a:cxn>
              <a:cxn ang="T10">
                <a:pos x="T4" y="T5"/>
              </a:cxn>
              <a:cxn ang="T11">
                <a:pos x="T6" y="T7"/>
              </a:cxn>
            </a:cxnLst>
            <a:rect l="T12" t="T13" r="T14" b="T15"/>
            <a:pathLst>
              <a:path w="1850834" h="1531344">
                <a:moveTo>
                  <a:pt x="495759" y="0"/>
                </a:moveTo>
                <a:lnTo>
                  <a:pt x="0" y="462708"/>
                </a:lnTo>
                <a:lnTo>
                  <a:pt x="1850834" y="1531344"/>
                </a:lnTo>
                <a:lnTo>
                  <a:pt x="495759" y="0"/>
                </a:lnTo>
                <a:close/>
              </a:path>
            </a:pathLst>
          </a:custGeom>
          <a:solidFill>
            <a:srgbClr val="EE403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 name="任意多边形 80"/>
          <p:cNvSpPr>
            <a:spLocks noChangeArrowheads="1"/>
          </p:cNvSpPr>
          <p:nvPr userDrawn="1"/>
        </p:nvSpPr>
        <p:spPr bwMode="auto">
          <a:xfrm>
            <a:off x="4437063" y="1157288"/>
            <a:ext cx="1395412" cy="603250"/>
          </a:xfrm>
          <a:custGeom>
            <a:avLst/>
            <a:gdLst>
              <a:gd name="T0" fmla="*/ 1718631 w 1718631"/>
              <a:gd name="T1" fmla="*/ 0 h 760164"/>
              <a:gd name="T2" fmla="*/ 275421 w 1718631"/>
              <a:gd name="T3" fmla="*/ 760164 h 760164"/>
              <a:gd name="T4" fmla="*/ 0 w 1718631"/>
              <a:gd name="T5" fmla="*/ 473725 h 760164"/>
              <a:gd name="T6" fmla="*/ 1718631 w 1718631"/>
              <a:gd name="T7" fmla="*/ 0 h 760164"/>
              <a:gd name="T8" fmla="*/ 0 60000 65536"/>
              <a:gd name="T9" fmla="*/ 0 60000 65536"/>
              <a:gd name="T10" fmla="*/ 0 60000 65536"/>
              <a:gd name="T11" fmla="*/ 0 60000 65536"/>
              <a:gd name="T12" fmla="*/ 0 w 1718631"/>
              <a:gd name="T13" fmla="*/ 0 h 760164"/>
              <a:gd name="T14" fmla="*/ 1718631 w 1718631"/>
              <a:gd name="T15" fmla="*/ 760164 h 760164"/>
            </a:gdLst>
            <a:ahLst/>
            <a:cxnLst>
              <a:cxn ang="T8">
                <a:pos x="T0" y="T1"/>
              </a:cxn>
              <a:cxn ang="T9">
                <a:pos x="T2" y="T3"/>
              </a:cxn>
              <a:cxn ang="T10">
                <a:pos x="T4" y="T5"/>
              </a:cxn>
              <a:cxn ang="T11">
                <a:pos x="T6" y="T7"/>
              </a:cxn>
            </a:cxnLst>
            <a:rect l="T12" t="T13" r="T14" b="T15"/>
            <a:pathLst>
              <a:path w="1718631" h="760164">
                <a:moveTo>
                  <a:pt x="1718631" y="0"/>
                </a:moveTo>
                <a:lnTo>
                  <a:pt x="275421" y="760164"/>
                </a:lnTo>
                <a:lnTo>
                  <a:pt x="0" y="473725"/>
                </a:lnTo>
                <a:lnTo>
                  <a:pt x="1718631" y="0"/>
                </a:lnTo>
                <a:close/>
              </a:path>
            </a:pathLst>
          </a:custGeom>
          <a:solidFill>
            <a:srgbClr val="C12032"/>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 name="任意多边形 53"/>
          <p:cNvSpPr>
            <a:spLocks noChangeArrowheads="1"/>
          </p:cNvSpPr>
          <p:nvPr userDrawn="1"/>
        </p:nvSpPr>
        <p:spPr bwMode="auto">
          <a:xfrm rot="260233">
            <a:off x="2644775" y="2041525"/>
            <a:ext cx="581025" cy="300038"/>
          </a:xfrm>
          <a:custGeom>
            <a:avLst/>
            <a:gdLst>
              <a:gd name="T0" fmla="*/ 727113 w 727113"/>
              <a:gd name="T1" fmla="*/ 0 h 352539"/>
              <a:gd name="T2" fmla="*/ 0 w 727113"/>
              <a:gd name="T3" fmla="*/ 308472 h 352539"/>
              <a:gd name="T4" fmla="*/ 462709 w 727113"/>
              <a:gd name="T5" fmla="*/ 352539 h 352539"/>
              <a:gd name="T6" fmla="*/ 727113 w 727113"/>
              <a:gd name="T7" fmla="*/ 0 h 352539"/>
              <a:gd name="T8" fmla="*/ 0 60000 65536"/>
              <a:gd name="T9" fmla="*/ 0 60000 65536"/>
              <a:gd name="T10" fmla="*/ 0 60000 65536"/>
              <a:gd name="T11" fmla="*/ 0 60000 65536"/>
              <a:gd name="T12" fmla="*/ 0 w 727113"/>
              <a:gd name="T13" fmla="*/ 0 h 352539"/>
              <a:gd name="T14" fmla="*/ 727113 w 727113"/>
              <a:gd name="T15" fmla="*/ 352539 h 352539"/>
            </a:gdLst>
            <a:ahLst/>
            <a:cxnLst>
              <a:cxn ang="T8">
                <a:pos x="T0" y="T1"/>
              </a:cxn>
              <a:cxn ang="T9">
                <a:pos x="T2" y="T3"/>
              </a:cxn>
              <a:cxn ang="T10">
                <a:pos x="T4" y="T5"/>
              </a:cxn>
              <a:cxn ang="T11">
                <a:pos x="T6" y="T7"/>
              </a:cxn>
            </a:cxnLst>
            <a:rect l="T12" t="T13" r="T14" b="T15"/>
            <a:pathLst>
              <a:path w="727113" h="352539">
                <a:moveTo>
                  <a:pt x="727113" y="0"/>
                </a:moveTo>
                <a:lnTo>
                  <a:pt x="0" y="308472"/>
                </a:lnTo>
                <a:lnTo>
                  <a:pt x="462709" y="352539"/>
                </a:lnTo>
                <a:lnTo>
                  <a:pt x="727113" y="0"/>
                </a:lnTo>
                <a:close/>
              </a:path>
            </a:pathLst>
          </a:custGeom>
          <a:solidFill>
            <a:srgbClr val="FFB915"/>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 name="任意多边形 117"/>
          <p:cNvSpPr>
            <a:spLocks noChangeArrowheads="1"/>
          </p:cNvSpPr>
          <p:nvPr userDrawn="1"/>
        </p:nvSpPr>
        <p:spPr bwMode="auto">
          <a:xfrm>
            <a:off x="5849938" y="1338263"/>
            <a:ext cx="414337" cy="446087"/>
          </a:xfrm>
          <a:custGeom>
            <a:avLst/>
            <a:gdLst>
              <a:gd name="T0" fmla="*/ 550843 w 550843"/>
              <a:gd name="T1" fmla="*/ 0 h 594911"/>
              <a:gd name="T2" fmla="*/ 319489 w 550843"/>
              <a:gd name="T3" fmla="*/ 594911 h 594911"/>
              <a:gd name="T4" fmla="*/ 0 w 550843"/>
              <a:gd name="T5" fmla="*/ 583894 h 594911"/>
              <a:gd name="T6" fmla="*/ 550843 w 550843"/>
              <a:gd name="T7" fmla="*/ 0 h 594911"/>
              <a:gd name="T8" fmla="*/ 0 60000 65536"/>
              <a:gd name="T9" fmla="*/ 0 60000 65536"/>
              <a:gd name="T10" fmla="*/ 0 60000 65536"/>
              <a:gd name="T11" fmla="*/ 0 60000 65536"/>
              <a:gd name="T12" fmla="*/ 0 w 550843"/>
              <a:gd name="T13" fmla="*/ 0 h 594911"/>
              <a:gd name="T14" fmla="*/ 550843 w 550843"/>
              <a:gd name="T15" fmla="*/ 594911 h 594911"/>
            </a:gdLst>
            <a:ahLst/>
            <a:cxnLst>
              <a:cxn ang="T8">
                <a:pos x="T0" y="T1"/>
              </a:cxn>
              <a:cxn ang="T9">
                <a:pos x="T2" y="T3"/>
              </a:cxn>
              <a:cxn ang="T10">
                <a:pos x="T4" y="T5"/>
              </a:cxn>
              <a:cxn ang="T11">
                <a:pos x="T6" y="T7"/>
              </a:cxn>
            </a:cxnLst>
            <a:rect l="T12" t="T13" r="T14" b="T15"/>
            <a:pathLst>
              <a:path w="550843" h="594911">
                <a:moveTo>
                  <a:pt x="550843" y="0"/>
                </a:moveTo>
                <a:lnTo>
                  <a:pt x="319489" y="594911"/>
                </a:lnTo>
                <a:lnTo>
                  <a:pt x="0" y="583894"/>
                </a:lnTo>
                <a:lnTo>
                  <a:pt x="550843" y="0"/>
                </a:lnTo>
                <a:close/>
              </a:path>
            </a:pathLst>
          </a:custGeom>
          <a:solidFill>
            <a:srgbClr val="0AAAB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1" name="任意多边形 104"/>
          <p:cNvSpPr>
            <a:spLocks noChangeArrowheads="1"/>
          </p:cNvSpPr>
          <p:nvPr userDrawn="1"/>
        </p:nvSpPr>
        <p:spPr bwMode="auto">
          <a:xfrm>
            <a:off x="5949950" y="1346200"/>
            <a:ext cx="320675" cy="133350"/>
          </a:xfrm>
          <a:custGeom>
            <a:avLst/>
            <a:gdLst>
              <a:gd name="T0" fmla="*/ 132202 w 396607"/>
              <a:gd name="T1" fmla="*/ 0 h 187287"/>
              <a:gd name="T2" fmla="*/ 396607 w 396607"/>
              <a:gd name="T3" fmla="*/ 22034 h 187287"/>
              <a:gd name="T4" fmla="*/ 0 w 396607"/>
              <a:gd name="T5" fmla="*/ 187287 h 187287"/>
              <a:gd name="T6" fmla="*/ 132202 w 396607"/>
              <a:gd name="T7" fmla="*/ 0 h 187287"/>
              <a:gd name="T8" fmla="*/ 0 60000 65536"/>
              <a:gd name="T9" fmla="*/ 0 60000 65536"/>
              <a:gd name="T10" fmla="*/ 0 60000 65536"/>
              <a:gd name="T11" fmla="*/ 0 60000 65536"/>
              <a:gd name="T12" fmla="*/ 0 w 396607"/>
              <a:gd name="T13" fmla="*/ 0 h 187287"/>
              <a:gd name="T14" fmla="*/ 396607 w 396607"/>
              <a:gd name="T15" fmla="*/ 187287 h 187287"/>
            </a:gdLst>
            <a:ahLst/>
            <a:cxnLst>
              <a:cxn ang="T8">
                <a:pos x="T0" y="T1"/>
              </a:cxn>
              <a:cxn ang="T9">
                <a:pos x="T2" y="T3"/>
              </a:cxn>
              <a:cxn ang="T10">
                <a:pos x="T4" y="T5"/>
              </a:cxn>
              <a:cxn ang="T11">
                <a:pos x="T6" y="T7"/>
              </a:cxn>
            </a:cxnLst>
            <a:rect l="T12" t="T13" r="T14" b="T15"/>
            <a:pathLst>
              <a:path w="396607" h="187287">
                <a:moveTo>
                  <a:pt x="132202" y="0"/>
                </a:moveTo>
                <a:lnTo>
                  <a:pt x="396607" y="22034"/>
                </a:lnTo>
                <a:lnTo>
                  <a:pt x="0" y="187287"/>
                </a:lnTo>
                <a:lnTo>
                  <a:pt x="132202" y="0"/>
                </a:lnTo>
                <a:close/>
              </a:path>
            </a:pathLst>
          </a:custGeom>
          <a:solidFill>
            <a:srgbClr val="0A9FB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2" name="任意多边形 102"/>
          <p:cNvSpPr>
            <a:spLocks noChangeArrowheads="1"/>
          </p:cNvSpPr>
          <p:nvPr userDrawn="1"/>
        </p:nvSpPr>
        <p:spPr bwMode="auto">
          <a:xfrm>
            <a:off x="5749925" y="1114425"/>
            <a:ext cx="571500" cy="330200"/>
          </a:xfrm>
          <a:custGeom>
            <a:avLst/>
            <a:gdLst>
              <a:gd name="T0" fmla="*/ 0 w 661012"/>
              <a:gd name="T1" fmla="*/ 132202 h 407624"/>
              <a:gd name="T2" fmla="*/ 661012 w 661012"/>
              <a:gd name="T3" fmla="*/ 0 h 407624"/>
              <a:gd name="T4" fmla="*/ 264405 w 661012"/>
              <a:gd name="T5" fmla="*/ 407624 h 407624"/>
              <a:gd name="T6" fmla="*/ 0 w 661012"/>
              <a:gd name="T7" fmla="*/ 132202 h 407624"/>
              <a:gd name="T8" fmla="*/ 0 60000 65536"/>
              <a:gd name="T9" fmla="*/ 0 60000 65536"/>
              <a:gd name="T10" fmla="*/ 0 60000 65536"/>
              <a:gd name="T11" fmla="*/ 0 60000 65536"/>
              <a:gd name="T12" fmla="*/ 0 w 661012"/>
              <a:gd name="T13" fmla="*/ 0 h 407624"/>
              <a:gd name="T14" fmla="*/ 661012 w 661012"/>
              <a:gd name="T15" fmla="*/ 407624 h 407624"/>
            </a:gdLst>
            <a:ahLst/>
            <a:cxnLst>
              <a:cxn ang="T8">
                <a:pos x="T0" y="T1"/>
              </a:cxn>
              <a:cxn ang="T9">
                <a:pos x="T2" y="T3"/>
              </a:cxn>
              <a:cxn ang="T10">
                <a:pos x="T4" y="T5"/>
              </a:cxn>
              <a:cxn ang="T11">
                <a:pos x="T6" y="T7"/>
              </a:cxn>
            </a:cxnLst>
            <a:rect l="T12" t="T13" r="T14" b="T15"/>
            <a:pathLst>
              <a:path w="661012" h="407624">
                <a:moveTo>
                  <a:pt x="0" y="132202"/>
                </a:moveTo>
                <a:lnTo>
                  <a:pt x="661012" y="0"/>
                </a:lnTo>
                <a:lnTo>
                  <a:pt x="264405" y="407624"/>
                </a:lnTo>
                <a:lnTo>
                  <a:pt x="0" y="132202"/>
                </a:lnTo>
                <a:close/>
              </a:path>
            </a:pathLst>
          </a:custGeom>
          <a:solidFill>
            <a:srgbClr val="E8213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3" name="任意多边形 97"/>
          <p:cNvSpPr>
            <a:spLocks noChangeArrowheads="1"/>
          </p:cNvSpPr>
          <p:nvPr userDrawn="1"/>
        </p:nvSpPr>
        <p:spPr bwMode="auto">
          <a:xfrm>
            <a:off x="5486400" y="263525"/>
            <a:ext cx="504825" cy="884238"/>
          </a:xfrm>
          <a:custGeom>
            <a:avLst/>
            <a:gdLst>
              <a:gd name="T0" fmla="*/ 0 w 649995"/>
              <a:gd name="T1" fmla="*/ 594911 h 1178805"/>
              <a:gd name="T2" fmla="*/ 649995 w 649995"/>
              <a:gd name="T3" fmla="*/ 0 h 1178805"/>
              <a:gd name="T4" fmla="*/ 385590 w 649995"/>
              <a:gd name="T5" fmla="*/ 1178805 h 1178805"/>
              <a:gd name="T6" fmla="*/ 0 w 649995"/>
              <a:gd name="T7" fmla="*/ 594911 h 1178805"/>
              <a:gd name="T8" fmla="*/ 0 60000 65536"/>
              <a:gd name="T9" fmla="*/ 0 60000 65536"/>
              <a:gd name="T10" fmla="*/ 0 60000 65536"/>
              <a:gd name="T11" fmla="*/ 0 60000 65536"/>
              <a:gd name="T12" fmla="*/ 0 w 649995"/>
              <a:gd name="T13" fmla="*/ 0 h 1178805"/>
              <a:gd name="T14" fmla="*/ 649995 w 649995"/>
              <a:gd name="T15" fmla="*/ 1178805 h 1178805"/>
            </a:gdLst>
            <a:ahLst/>
            <a:cxnLst>
              <a:cxn ang="T8">
                <a:pos x="T0" y="T1"/>
              </a:cxn>
              <a:cxn ang="T9">
                <a:pos x="T2" y="T3"/>
              </a:cxn>
              <a:cxn ang="T10">
                <a:pos x="T4" y="T5"/>
              </a:cxn>
              <a:cxn ang="T11">
                <a:pos x="T6" y="T7"/>
              </a:cxn>
            </a:cxnLst>
            <a:rect l="T12" t="T13" r="T14" b="T15"/>
            <a:pathLst>
              <a:path w="649995" h="1178805">
                <a:moveTo>
                  <a:pt x="0" y="594911"/>
                </a:moveTo>
                <a:lnTo>
                  <a:pt x="649995" y="0"/>
                </a:lnTo>
                <a:lnTo>
                  <a:pt x="385590" y="1178805"/>
                </a:lnTo>
                <a:lnTo>
                  <a:pt x="0" y="594911"/>
                </a:lnTo>
                <a:close/>
              </a:path>
            </a:pathLst>
          </a:custGeom>
          <a:solidFill>
            <a:srgbClr val="1D97BC"/>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4" name="任意多边形 71"/>
          <p:cNvSpPr>
            <a:spLocks noChangeArrowheads="1"/>
          </p:cNvSpPr>
          <p:nvPr userDrawn="1"/>
        </p:nvSpPr>
        <p:spPr bwMode="auto">
          <a:xfrm>
            <a:off x="4148138" y="1925638"/>
            <a:ext cx="1387475" cy="801687"/>
          </a:xfrm>
          <a:custGeom>
            <a:avLst/>
            <a:gdLst>
              <a:gd name="T0" fmla="*/ 0 w 1806767"/>
              <a:gd name="T1" fmla="*/ 0 h 1046602"/>
              <a:gd name="T2" fmla="*/ 1806767 w 1806767"/>
              <a:gd name="T3" fmla="*/ 1046602 h 1046602"/>
              <a:gd name="T4" fmla="*/ 11017 w 1806767"/>
              <a:gd name="T5" fmla="*/ 738130 h 1046602"/>
              <a:gd name="T6" fmla="*/ 0 w 1806767"/>
              <a:gd name="T7" fmla="*/ 0 h 1046602"/>
              <a:gd name="T8" fmla="*/ 0 60000 65536"/>
              <a:gd name="T9" fmla="*/ 0 60000 65536"/>
              <a:gd name="T10" fmla="*/ 0 60000 65536"/>
              <a:gd name="T11" fmla="*/ 0 60000 65536"/>
              <a:gd name="T12" fmla="*/ 0 w 1806767"/>
              <a:gd name="T13" fmla="*/ 0 h 1046602"/>
              <a:gd name="T14" fmla="*/ 1806767 w 1806767"/>
              <a:gd name="T15" fmla="*/ 1046602 h 1046602"/>
            </a:gdLst>
            <a:ahLst/>
            <a:cxnLst>
              <a:cxn ang="T8">
                <a:pos x="T0" y="T1"/>
              </a:cxn>
              <a:cxn ang="T9">
                <a:pos x="T2" y="T3"/>
              </a:cxn>
              <a:cxn ang="T10">
                <a:pos x="T4" y="T5"/>
              </a:cxn>
              <a:cxn ang="T11">
                <a:pos x="T6" y="T7"/>
              </a:cxn>
            </a:cxnLst>
            <a:rect l="T12" t="T13" r="T14" b="T15"/>
            <a:pathLst>
              <a:path w="1806767" h="1046602">
                <a:moveTo>
                  <a:pt x="0" y="0"/>
                </a:moveTo>
                <a:lnTo>
                  <a:pt x="1806767" y="1046602"/>
                </a:lnTo>
                <a:lnTo>
                  <a:pt x="11017" y="738130"/>
                </a:lnTo>
                <a:lnTo>
                  <a:pt x="0" y="0"/>
                </a:lnTo>
                <a:close/>
              </a:path>
            </a:pathLst>
          </a:custGeom>
          <a:solidFill>
            <a:srgbClr val="14688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5" name="任意多边形 30"/>
          <p:cNvSpPr>
            <a:spLocks noChangeArrowheads="1"/>
          </p:cNvSpPr>
          <p:nvPr userDrawn="1"/>
        </p:nvSpPr>
        <p:spPr bwMode="auto">
          <a:xfrm>
            <a:off x="247650" y="3536950"/>
            <a:ext cx="866775" cy="520700"/>
          </a:xfrm>
          <a:custGeom>
            <a:avLst/>
            <a:gdLst>
              <a:gd name="T0" fmla="*/ 0 w 1156771"/>
              <a:gd name="T1" fmla="*/ 143219 h 694063"/>
              <a:gd name="T2" fmla="*/ 1156771 w 1156771"/>
              <a:gd name="T3" fmla="*/ 0 h 694063"/>
              <a:gd name="T4" fmla="*/ 506776 w 1156771"/>
              <a:gd name="T5" fmla="*/ 694063 h 694063"/>
              <a:gd name="T6" fmla="*/ 0 w 1156771"/>
              <a:gd name="T7" fmla="*/ 143219 h 694063"/>
              <a:gd name="T8" fmla="*/ 0 60000 65536"/>
              <a:gd name="T9" fmla="*/ 0 60000 65536"/>
              <a:gd name="T10" fmla="*/ 0 60000 65536"/>
              <a:gd name="T11" fmla="*/ 0 60000 65536"/>
              <a:gd name="T12" fmla="*/ 0 w 1156771"/>
              <a:gd name="T13" fmla="*/ 0 h 694063"/>
              <a:gd name="T14" fmla="*/ 1156771 w 1156771"/>
              <a:gd name="T15" fmla="*/ 694063 h 694063"/>
            </a:gdLst>
            <a:ahLst/>
            <a:cxnLst>
              <a:cxn ang="T8">
                <a:pos x="T0" y="T1"/>
              </a:cxn>
              <a:cxn ang="T9">
                <a:pos x="T2" y="T3"/>
              </a:cxn>
              <a:cxn ang="T10">
                <a:pos x="T4" y="T5"/>
              </a:cxn>
              <a:cxn ang="T11">
                <a:pos x="T6" y="T7"/>
              </a:cxn>
            </a:cxnLst>
            <a:rect l="T12" t="T13" r="T14" b="T15"/>
            <a:pathLst>
              <a:path w="1156771" h="694063">
                <a:moveTo>
                  <a:pt x="0" y="143219"/>
                </a:moveTo>
                <a:lnTo>
                  <a:pt x="1156771" y="0"/>
                </a:lnTo>
                <a:lnTo>
                  <a:pt x="506776" y="694063"/>
                </a:lnTo>
                <a:lnTo>
                  <a:pt x="0" y="143219"/>
                </a:lnTo>
                <a:close/>
              </a:path>
            </a:pathLst>
          </a:custGeom>
          <a:solidFill>
            <a:srgbClr val="E9253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6" name="任意多边形 58"/>
          <p:cNvSpPr>
            <a:spLocks noChangeArrowheads="1"/>
          </p:cNvSpPr>
          <p:nvPr userDrawn="1"/>
        </p:nvSpPr>
        <p:spPr bwMode="auto">
          <a:xfrm>
            <a:off x="3081338" y="2544763"/>
            <a:ext cx="966787" cy="265112"/>
          </a:xfrm>
          <a:custGeom>
            <a:avLst/>
            <a:gdLst>
              <a:gd name="T0" fmla="*/ 0 w 1288973"/>
              <a:gd name="T1" fmla="*/ 264405 h 319489"/>
              <a:gd name="T2" fmla="*/ 1288973 w 1288973"/>
              <a:gd name="T3" fmla="*/ 319489 h 319489"/>
              <a:gd name="T4" fmla="*/ 1079653 w 1288973"/>
              <a:gd name="T5" fmla="*/ 0 h 319489"/>
              <a:gd name="T6" fmla="*/ 0 w 1288973"/>
              <a:gd name="T7" fmla="*/ 264405 h 319489"/>
              <a:gd name="T8" fmla="*/ 0 60000 65536"/>
              <a:gd name="T9" fmla="*/ 0 60000 65536"/>
              <a:gd name="T10" fmla="*/ 0 60000 65536"/>
              <a:gd name="T11" fmla="*/ 0 60000 65536"/>
              <a:gd name="T12" fmla="*/ 0 w 1288973"/>
              <a:gd name="T13" fmla="*/ 0 h 319489"/>
              <a:gd name="T14" fmla="*/ 1288973 w 1288973"/>
              <a:gd name="T15" fmla="*/ 319489 h 319489"/>
            </a:gdLst>
            <a:ahLst/>
            <a:cxnLst>
              <a:cxn ang="T8">
                <a:pos x="T0" y="T1"/>
              </a:cxn>
              <a:cxn ang="T9">
                <a:pos x="T2" y="T3"/>
              </a:cxn>
              <a:cxn ang="T10">
                <a:pos x="T4" y="T5"/>
              </a:cxn>
              <a:cxn ang="T11">
                <a:pos x="T6" y="T7"/>
              </a:cxn>
            </a:cxnLst>
            <a:rect l="T12" t="T13" r="T14" b="T15"/>
            <a:pathLst>
              <a:path w="1288973" h="319489">
                <a:moveTo>
                  <a:pt x="0" y="264405"/>
                </a:moveTo>
                <a:lnTo>
                  <a:pt x="1288973" y="319489"/>
                </a:lnTo>
                <a:lnTo>
                  <a:pt x="1079653" y="0"/>
                </a:lnTo>
                <a:lnTo>
                  <a:pt x="0" y="264405"/>
                </a:lnTo>
                <a:close/>
              </a:path>
            </a:pathLst>
          </a:custGeom>
          <a:solidFill>
            <a:srgbClr val="0E8B9C"/>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7" name="任意多边形 55"/>
          <p:cNvSpPr>
            <a:spLocks noChangeArrowheads="1"/>
          </p:cNvSpPr>
          <p:nvPr userDrawn="1"/>
        </p:nvSpPr>
        <p:spPr bwMode="auto">
          <a:xfrm>
            <a:off x="2998788" y="2098675"/>
            <a:ext cx="1182687" cy="412750"/>
          </a:xfrm>
          <a:custGeom>
            <a:avLst/>
            <a:gdLst>
              <a:gd name="T0" fmla="*/ 0 w 1575412"/>
              <a:gd name="T1" fmla="*/ 341523 h 550844"/>
              <a:gd name="T2" fmla="*/ 1575412 w 1575412"/>
              <a:gd name="T3" fmla="*/ 550844 h 550844"/>
              <a:gd name="T4" fmla="*/ 253388 w 1575412"/>
              <a:gd name="T5" fmla="*/ 0 h 550844"/>
              <a:gd name="T6" fmla="*/ 0 w 1575412"/>
              <a:gd name="T7" fmla="*/ 341523 h 550844"/>
              <a:gd name="T8" fmla="*/ 0 60000 65536"/>
              <a:gd name="T9" fmla="*/ 0 60000 65536"/>
              <a:gd name="T10" fmla="*/ 0 60000 65536"/>
              <a:gd name="T11" fmla="*/ 0 60000 65536"/>
              <a:gd name="T12" fmla="*/ 0 w 1575412"/>
              <a:gd name="T13" fmla="*/ 0 h 550844"/>
              <a:gd name="T14" fmla="*/ 1575412 w 1575412"/>
              <a:gd name="T15" fmla="*/ 550844 h 550844"/>
            </a:gdLst>
            <a:ahLst/>
            <a:cxnLst>
              <a:cxn ang="T8">
                <a:pos x="T0" y="T1"/>
              </a:cxn>
              <a:cxn ang="T9">
                <a:pos x="T2" y="T3"/>
              </a:cxn>
              <a:cxn ang="T10">
                <a:pos x="T4" y="T5"/>
              </a:cxn>
              <a:cxn ang="T11">
                <a:pos x="T6" y="T7"/>
              </a:cxn>
            </a:cxnLst>
            <a:rect l="T12" t="T13" r="T14" b="T15"/>
            <a:pathLst>
              <a:path w="1575412" h="550844">
                <a:moveTo>
                  <a:pt x="0" y="341523"/>
                </a:moveTo>
                <a:lnTo>
                  <a:pt x="1575412" y="550844"/>
                </a:lnTo>
                <a:lnTo>
                  <a:pt x="253388" y="0"/>
                </a:lnTo>
                <a:lnTo>
                  <a:pt x="0" y="341523"/>
                </a:lnTo>
                <a:close/>
              </a:path>
            </a:pathLst>
          </a:custGeom>
          <a:solidFill>
            <a:srgbClr val="F59220"/>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8" name="任意多边形 56"/>
          <p:cNvSpPr>
            <a:spLocks noChangeArrowheads="1"/>
          </p:cNvSpPr>
          <p:nvPr userDrawn="1"/>
        </p:nvSpPr>
        <p:spPr bwMode="auto">
          <a:xfrm>
            <a:off x="3106738" y="1892300"/>
            <a:ext cx="1058862" cy="619125"/>
          </a:xfrm>
          <a:custGeom>
            <a:avLst/>
            <a:gdLst>
              <a:gd name="T0" fmla="*/ 0 w 1311007"/>
              <a:gd name="T1" fmla="*/ 220337 h 782198"/>
              <a:gd name="T2" fmla="*/ 1311007 w 1311007"/>
              <a:gd name="T3" fmla="*/ 782198 h 782198"/>
              <a:gd name="T4" fmla="*/ 1288973 w 1311007"/>
              <a:gd name="T5" fmla="*/ 0 h 782198"/>
              <a:gd name="T6" fmla="*/ 0 w 1311007"/>
              <a:gd name="T7" fmla="*/ 220337 h 782198"/>
              <a:gd name="T8" fmla="*/ 0 60000 65536"/>
              <a:gd name="T9" fmla="*/ 0 60000 65536"/>
              <a:gd name="T10" fmla="*/ 0 60000 65536"/>
              <a:gd name="T11" fmla="*/ 0 60000 65536"/>
              <a:gd name="T12" fmla="*/ 0 w 1311007"/>
              <a:gd name="T13" fmla="*/ 0 h 782198"/>
              <a:gd name="T14" fmla="*/ 1311007 w 1311007"/>
              <a:gd name="T15" fmla="*/ 782198 h 782198"/>
            </a:gdLst>
            <a:ahLst/>
            <a:cxnLst>
              <a:cxn ang="T8">
                <a:pos x="T0" y="T1"/>
              </a:cxn>
              <a:cxn ang="T9">
                <a:pos x="T2" y="T3"/>
              </a:cxn>
              <a:cxn ang="T10">
                <a:pos x="T4" y="T5"/>
              </a:cxn>
              <a:cxn ang="T11">
                <a:pos x="T6" y="T7"/>
              </a:cxn>
            </a:cxnLst>
            <a:rect l="T12" t="T13" r="T14" b="T15"/>
            <a:pathLst>
              <a:path w="1311007" h="782198">
                <a:moveTo>
                  <a:pt x="0" y="220337"/>
                </a:moveTo>
                <a:lnTo>
                  <a:pt x="1311007" y="782198"/>
                </a:lnTo>
                <a:lnTo>
                  <a:pt x="1288973" y="0"/>
                </a:lnTo>
                <a:lnTo>
                  <a:pt x="0" y="220337"/>
                </a:lnTo>
                <a:close/>
              </a:path>
            </a:pathLst>
          </a:custGeom>
          <a:solidFill>
            <a:srgbClr val="E97923"/>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9" name="任意多边形 69"/>
          <p:cNvSpPr>
            <a:spLocks noChangeArrowheads="1"/>
          </p:cNvSpPr>
          <p:nvPr userDrawn="1"/>
        </p:nvSpPr>
        <p:spPr bwMode="auto">
          <a:xfrm>
            <a:off x="4627563" y="2536825"/>
            <a:ext cx="874712" cy="255588"/>
          </a:xfrm>
          <a:custGeom>
            <a:avLst/>
            <a:gdLst>
              <a:gd name="T0" fmla="*/ 0 w 1134738"/>
              <a:gd name="T1" fmla="*/ 0 h 308472"/>
              <a:gd name="T2" fmla="*/ 1134738 w 1134738"/>
              <a:gd name="T3" fmla="*/ 220337 h 308472"/>
              <a:gd name="T4" fmla="*/ 1013552 w 1134738"/>
              <a:gd name="T5" fmla="*/ 308472 h 308472"/>
              <a:gd name="T6" fmla="*/ 0 w 1134738"/>
              <a:gd name="T7" fmla="*/ 0 h 308472"/>
              <a:gd name="T8" fmla="*/ 0 60000 65536"/>
              <a:gd name="T9" fmla="*/ 0 60000 65536"/>
              <a:gd name="T10" fmla="*/ 0 60000 65536"/>
              <a:gd name="T11" fmla="*/ 0 60000 65536"/>
              <a:gd name="T12" fmla="*/ 0 w 1134738"/>
              <a:gd name="T13" fmla="*/ 0 h 308472"/>
              <a:gd name="T14" fmla="*/ 1134738 w 1134738"/>
              <a:gd name="T15" fmla="*/ 308472 h 308472"/>
            </a:gdLst>
            <a:ahLst/>
            <a:cxnLst>
              <a:cxn ang="T8">
                <a:pos x="T0" y="T1"/>
              </a:cxn>
              <a:cxn ang="T9">
                <a:pos x="T2" y="T3"/>
              </a:cxn>
              <a:cxn ang="T10">
                <a:pos x="T4" y="T5"/>
              </a:cxn>
              <a:cxn ang="T11">
                <a:pos x="T6" y="T7"/>
              </a:cxn>
            </a:cxnLst>
            <a:rect l="T12" t="T13" r="T14" b="T15"/>
            <a:pathLst>
              <a:path w="1134738" h="308472">
                <a:moveTo>
                  <a:pt x="0" y="0"/>
                </a:moveTo>
                <a:lnTo>
                  <a:pt x="1134738" y="220337"/>
                </a:lnTo>
                <a:lnTo>
                  <a:pt x="1013552" y="308472"/>
                </a:lnTo>
                <a:lnTo>
                  <a:pt x="0" y="0"/>
                </a:lnTo>
                <a:close/>
              </a:path>
            </a:pathLst>
          </a:custGeom>
          <a:solidFill>
            <a:srgbClr val="1699D2"/>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0" name="任意多边形 44"/>
          <p:cNvSpPr>
            <a:spLocks noChangeArrowheads="1"/>
          </p:cNvSpPr>
          <p:nvPr userDrawn="1"/>
        </p:nvSpPr>
        <p:spPr bwMode="auto">
          <a:xfrm>
            <a:off x="3114675" y="1098550"/>
            <a:ext cx="455613" cy="636588"/>
          </a:xfrm>
          <a:custGeom>
            <a:avLst/>
            <a:gdLst>
              <a:gd name="T0" fmla="*/ 0 w 528810"/>
              <a:gd name="T1" fmla="*/ 793215 h 793215"/>
              <a:gd name="T2" fmla="*/ 462709 w 528810"/>
              <a:gd name="T3" fmla="*/ 506776 h 793215"/>
              <a:gd name="T4" fmla="*/ 528810 w 528810"/>
              <a:gd name="T5" fmla="*/ 0 h 793215"/>
              <a:gd name="T6" fmla="*/ 0 w 528810"/>
              <a:gd name="T7" fmla="*/ 793215 h 793215"/>
              <a:gd name="T8" fmla="*/ 0 60000 65536"/>
              <a:gd name="T9" fmla="*/ 0 60000 65536"/>
              <a:gd name="T10" fmla="*/ 0 60000 65536"/>
              <a:gd name="T11" fmla="*/ 0 60000 65536"/>
              <a:gd name="T12" fmla="*/ 0 w 528810"/>
              <a:gd name="T13" fmla="*/ 0 h 793215"/>
              <a:gd name="T14" fmla="*/ 528810 w 528810"/>
              <a:gd name="T15" fmla="*/ 793215 h 793215"/>
            </a:gdLst>
            <a:ahLst/>
            <a:cxnLst>
              <a:cxn ang="T8">
                <a:pos x="T0" y="T1"/>
              </a:cxn>
              <a:cxn ang="T9">
                <a:pos x="T2" y="T3"/>
              </a:cxn>
              <a:cxn ang="T10">
                <a:pos x="T4" y="T5"/>
              </a:cxn>
              <a:cxn ang="T11">
                <a:pos x="T6" y="T7"/>
              </a:cxn>
            </a:cxnLst>
            <a:rect l="T12" t="T13" r="T14" b="T15"/>
            <a:pathLst>
              <a:path w="528810" h="793215">
                <a:moveTo>
                  <a:pt x="0" y="793215"/>
                </a:moveTo>
                <a:lnTo>
                  <a:pt x="462709" y="506776"/>
                </a:lnTo>
                <a:lnTo>
                  <a:pt x="528810" y="0"/>
                </a:lnTo>
                <a:lnTo>
                  <a:pt x="0" y="793215"/>
                </a:lnTo>
                <a:close/>
              </a:path>
            </a:pathLst>
          </a:custGeom>
          <a:solidFill>
            <a:srgbClr val="40C6D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1" name="任意多边形 101"/>
          <p:cNvSpPr>
            <a:spLocks noChangeArrowheads="1"/>
          </p:cNvSpPr>
          <p:nvPr userDrawn="1"/>
        </p:nvSpPr>
        <p:spPr bwMode="auto">
          <a:xfrm>
            <a:off x="5562600" y="1146175"/>
            <a:ext cx="463550" cy="388938"/>
          </a:xfrm>
          <a:custGeom>
            <a:avLst/>
            <a:gdLst>
              <a:gd name="T0" fmla="*/ 242371 w 594911"/>
              <a:gd name="T1" fmla="*/ 0 h 440675"/>
              <a:gd name="T2" fmla="*/ 594911 w 594911"/>
              <a:gd name="T3" fmla="*/ 330506 h 440675"/>
              <a:gd name="T4" fmla="*/ 0 w 594911"/>
              <a:gd name="T5" fmla="*/ 440675 h 440675"/>
              <a:gd name="T6" fmla="*/ 242371 w 594911"/>
              <a:gd name="T7" fmla="*/ 0 h 440675"/>
              <a:gd name="T8" fmla="*/ 0 60000 65536"/>
              <a:gd name="T9" fmla="*/ 0 60000 65536"/>
              <a:gd name="T10" fmla="*/ 0 60000 65536"/>
              <a:gd name="T11" fmla="*/ 0 60000 65536"/>
              <a:gd name="T12" fmla="*/ 0 w 594911"/>
              <a:gd name="T13" fmla="*/ 0 h 440675"/>
              <a:gd name="T14" fmla="*/ 594911 w 594911"/>
              <a:gd name="T15" fmla="*/ 440675 h 440675"/>
            </a:gdLst>
            <a:ahLst/>
            <a:cxnLst>
              <a:cxn ang="T8">
                <a:pos x="T0" y="T1"/>
              </a:cxn>
              <a:cxn ang="T9">
                <a:pos x="T2" y="T3"/>
              </a:cxn>
              <a:cxn ang="T10">
                <a:pos x="T4" y="T5"/>
              </a:cxn>
              <a:cxn ang="T11">
                <a:pos x="T6" y="T7"/>
              </a:cxn>
            </a:cxnLst>
            <a:rect l="T12" t="T13" r="T14" b="T15"/>
            <a:pathLst>
              <a:path w="594911" h="440675">
                <a:moveTo>
                  <a:pt x="242371" y="0"/>
                </a:moveTo>
                <a:lnTo>
                  <a:pt x="594911" y="330506"/>
                </a:lnTo>
                <a:lnTo>
                  <a:pt x="0" y="440675"/>
                </a:lnTo>
                <a:lnTo>
                  <a:pt x="242371" y="0"/>
                </a:lnTo>
                <a:close/>
              </a:path>
            </a:pathLst>
          </a:custGeom>
          <a:solidFill>
            <a:srgbClr val="C0203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2" name="任意多边形 109"/>
          <p:cNvSpPr>
            <a:spLocks noChangeArrowheads="1"/>
          </p:cNvSpPr>
          <p:nvPr userDrawn="1"/>
        </p:nvSpPr>
        <p:spPr bwMode="auto">
          <a:xfrm>
            <a:off x="5749925" y="1108075"/>
            <a:ext cx="603250" cy="130175"/>
          </a:xfrm>
          <a:custGeom>
            <a:avLst/>
            <a:gdLst>
              <a:gd name="T0" fmla="*/ 0 w 738131"/>
              <a:gd name="T1" fmla="*/ 55085 h 187287"/>
              <a:gd name="T2" fmla="*/ 738131 w 738131"/>
              <a:gd name="T3" fmla="*/ 0 h 187287"/>
              <a:gd name="T4" fmla="*/ 77119 w 738131"/>
              <a:gd name="T5" fmla="*/ 187287 h 187287"/>
              <a:gd name="T6" fmla="*/ 0 w 738131"/>
              <a:gd name="T7" fmla="*/ 55085 h 187287"/>
              <a:gd name="T8" fmla="*/ 0 60000 65536"/>
              <a:gd name="T9" fmla="*/ 0 60000 65536"/>
              <a:gd name="T10" fmla="*/ 0 60000 65536"/>
              <a:gd name="T11" fmla="*/ 0 60000 65536"/>
              <a:gd name="T12" fmla="*/ 0 w 738131"/>
              <a:gd name="T13" fmla="*/ 0 h 187287"/>
              <a:gd name="T14" fmla="*/ 738131 w 738131"/>
              <a:gd name="T15" fmla="*/ 187287 h 187287"/>
            </a:gdLst>
            <a:ahLst/>
            <a:cxnLst>
              <a:cxn ang="T8">
                <a:pos x="T0" y="T1"/>
              </a:cxn>
              <a:cxn ang="T9">
                <a:pos x="T2" y="T3"/>
              </a:cxn>
              <a:cxn ang="T10">
                <a:pos x="T4" y="T5"/>
              </a:cxn>
              <a:cxn ang="T11">
                <a:pos x="T6" y="T7"/>
              </a:cxn>
            </a:cxnLst>
            <a:rect l="T12" t="T13" r="T14" b="T15"/>
            <a:pathLst>
              <a:path w="738131" h="187287">
                <a:moveTo>
                  <a:pt x="0" y="55085"/>
                </a:moveTo>
                <a:lnTo>
                  <a:pt x="738131" y="0"/>
                </a:lnTo>
                <a:lnTo>
                  <a:pt x="77119" y="187287"/>
                </a:lnTo>
                <a:lnTo>
                  <a:pt x="0" y="55085"/>
                </a:lnTo>
                <a:close/>
              </a:path>
            </a:pathLst>
          </a:custGeom>
          <a:solidFill>
            <a:srgbClr val="440C1E"/>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3" name="任意多边形 89"/>
          <p:cNvSpPr>
            <a:spLocks noChangeArrowheads="1"/>
          </p:cNvSpPr>
          <p:nvPr userDrawn="1"/>
        </p:nvSpPr>
        <p:spPr bwMode="auto">
          <a:xfrm>
            <a:off x="5205413" y="1768475"/>
            <a:ext cx="892175" cy="742950"/>
          </a:xfrm>
          <a:custGeom>
            <a:avLst/>
            <a:gdLst>
              <a:gd name="T0" fmla="*/ 1189822 w 1189822"/>
              <a:gd name="T1" fmla="*/ 0 h 991518"/>
              <a:gd name="T2" fmla="*/ 286439 w 1189822"/>
              <a:gd name="T3" fmla="*/ 991518 h 991518"/>
              <a:gd name="T4" fmla="*/ 0 w 1189822"/>
              <a:gd name="T5" fmla="*/ 220338 h 991518"/>
              <a:gd name="T6" fmla="*/ 1189822 w 1189822"/>
              <a:gd name="T7" fmla="*/ 0 h 991518"/>
              <a:gd name="T8" fmla="*/ 0 60000 65536"/>
              <a:gd name="T9" fmla="*/ 0 60000 65536"/>
              <a:gd name="T10" fmla="*/ 0 60000 65536"/>
              <a:gd name="T11" fmla="*/ 0 60000 65536"/>
              <a:gd name="T12" fmla="*/ 0 w 1189822"/>
              <a:gd name="T13" fmla="*/ 0 h 991518"/>
              <a:gd name="T14" fmla="*/ 1189822 w 1189822"/>
              <a:gd name="T15" fmla="*/ 991518 h 991518"/>
            </a:gdLst>
            <a:ahLst/>
            <a:cxnLst>
              <a:cxn ang="T8">
                <a:pos x="T0" y="T1"/>
              </a:cxn>
              <a:cxn ang="T9">
                <a:pos x="T2" y="T3"/>
              </a:cxn>
              <a:cxn ang="T10">
                <a:pos x="T4" y="T5"/>
              </a:cxn>
              <a:cxn ang="T11">
                <a:pos x="T6" y="T7"/>
              </a:cxn>
            </a:cxnLst>
            <a:rect l="T12" t="T13" r="T14" b="T15"/>
            <a:pathLst>
              <a:path w="1189822" h="991518">
                <a:moveTo>
                  <a:pt x="1189822" y="0"/>
                </a:moveTo>
                <a:lnTo>
                  <a:pt x="286439" y="991518"/>
                </a:lnTo>
                <a:lnTo>
                  <a:pt x="0" y="220338"/>
                </a:lnTo>
                <a:lnTo>
                  <a:pt x="1189822" y="0"/>
                </a:lnTo>
                <a:close/>
              </a:path>
            </a:pathLst>
          </a:custGeom>
          <a:solidFill>
            <a:srgbClr val="04A7C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4" name="任意多边形 85"/>
          <p:cNvSpPr>
            <a:spLocks noChangeArrowheads="1"/>
          </p:cNvSpPr>
          <p:nvPr userDrawn="1"/>
        </p:nvSpPr>
        <p:spPr bwMode="auto">
          <a:xfrm>
            <a:off x="4981575" y="1727200"/>
            <a:ext cx="257175" cy="381000"/>
          </a:xfrm>
          <a:custGeom>
            <a:avLst/>
            <a:gdLst>
              <a:gd name="T0" fmla="*/ 253388 w 319489"/>
              <a:gd name="T1" fmla="*/ 0 h 440674"/>
              <a:gd name="T2" fmla="*/ 319489 w 319489"/>
              <a:gd name="T3" fmla="*/ 308472 h 440674"/>
              <a:gd name="T4" fmla="*/ 0 w 319489"/>
              <a:gd name="T5" fmla="*/ 440674 h 440674"/>
              <a:gd name="T6" fmla="*/ 253388 w 319489"/>
              <a:gd name="T7" fmla="*/ 0 h 440674"/>
              <a:gd name="T8" fmla="*/ 0 60000 65536"/>
              <a:gd name="T9" fmla="*/ 0 60000 65536"/>
              <a:gd name="T10" fmla="*/ 0 60000 65536"/>
              <a:gd name="T11" fmla="*/ 0 60000 65536"/>
              <a:gd name="T12" fmla="*/ 0 w 319489"/>
              <a:gd name="T13" fmla="*/ 0 h 440674"/>
              <a:gd name="T14" fmla="*/ 319489 w 319489"/>
              <a:gd name="T15" fmla="*/ 440674 h 440674"/>
            </a:gdLst>
            <a:ahLst/>
            <a:cxnLst>
              <a:cxn ang="T8">
                <a:pos x="T0" y="T1"/>
              </a:cxn>
              <a:cxn ang="T9">
                <a:pos x="T2" y="T3"/>
              </a:cxn>
              <a:cxn ang="T10">
                <a:pos x="T4" y="T5"/>
              </a:cxn>
              <a:cxn ang="T11">
                <a:pos x="T6" y="T7"/>
              </a:cxn>
            </a:cxnLst>
            <a:rect l="T12" t="T13" r="T14" b="T15"/>
            <a:pathLst>
              <a:path w="319489" h="440674">
                <a:moveTo>
                  <a:pt x="253388" y="0"/>
                </a:moveTo>
                <a:lnTo>
                  <a:pt x="319489" y="308472"/>
                </a:lnTo>
                <a:lnTo>
                  <a:pt x="0" y="440674"/>
                </a:lnTo>
                <a:lnTo>
                  <a:pt x="253388" y="0"/>
                </a:lnTo>
                <a:close/>
              </a:path>
            </a:pathLst>
          </a:custGeom>
          <a:solidFill>
            <a:srgbClr val="178FA5"/>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5" name="任意多边形 96"/>
          <p:cNvSpPr>
            <a:spLocks noChangeArrowheads="1"/>
          </p:cNvSpPr>
          <p:nvPr userDrawn="1"/>
        </p:nvSpPr>
        <p:spPr bwMode="auto">
          <a:xfrm>
            <a:off x="5305425" y="280988"/>
            <a:ext cx="668338" cy="446087"/>
          </a:xfrm>
          <a:custGeom>
            <a:avLst/>
            <a:gdLst>
              <a:gd name="T0" fmla="*/ 0 w 804231"/>
              <a:gd name="T1" fmla="*/ 187286 h 561860"/>
              <a:gd name="T2" fmla="*/ 804231 w 804231"/>
              <a:gd name="T3" fmla="*/ 0 h 561860"/>
              <a:gd name="T4" fmla="*/ 220337 w 804231"/>
              <a:gd name="T5" fmla="*/ 561860 h 561860"/>
              <a:gd name="T6" fmla="*/ 0 w 804231"/>
              <a:gd name="T7" fmla="*/ 187286 h 561860"/>
              <a:gd name="T8" fmla="*/ 0 60000 65536"/>
              <a:gd name="T9" fmla="*/ 0 60000 65536"/>
              <a:gd name="T10" fmla="*/ 0 60000 65536"/>
              <a:gd name="T11" fmla="*/ 0 60000 65536"/>
              <a:gd name="T12" fmla="*/ 0 w 804231"/>
              <a:gd name="T13" fmla="*/ 0 h 561860"/>
              <a:gd name="T14" fmla="*/ 804231 w 804231"/>
              <a:gd name="T15" fmla="*/ 561860 h 561860"/>
            </a:gdLst>
            <a:ahLst/>
            <a:cxnLst>
              <a:cxn ang="T8">
                <a:pos x="T0" y="T1"/>
              </a:cxn>
              <a:cxn ang="T9">
                <a:pos x="T2" y="T3"/>
              </a:cxn>
              <a:cxn ang="T10">
                <a:pos x="T4" y="T5"/>
              </a:cxn>
              <a:cxn ang="T11">
                <a:pos x="T6" y="T7"/>
              </a:cxn>
            </a:cxnLst>
            <a:rect l="T12" t="T13" r="T14" b="T15"/>
            <a:pathLst>
              <a:path w="804231" h="561860">
                <a:moveTo>
                  <a:pt x="0" y="187286"/>
                </a:moveTo>
                <a:lnTo>
                  <a:pt x="804231" y="0"/>
                </a:lnTo>
                <a:lnTo>
                  <a:pt x="220337" y="561860"/>
                </a:lnTo>
                <a:lnTo>
                  <a:pt x="0" y="187286"/>
                </a:lnTo>
                <a:close/>
              </a:path>
            </a:pathLst>
          </a:custGeom>
          <a:solidFill>
            <a:srgbClr val="69C7C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6" name="任意多边形 67"/>
          <p:cNvSpPr>
            <a:spLocks noChangeArrowheads="1"/>
          </p:cNvSpPr>
          <p:nvPr userDrawn="1"/>
        </p:nvSpPr>
        <p:spPr bwMode="auto">
          <a:xfrm>
            <a:off x="4470400" y="2825750"/>
            <a:ext cx="157163" cy="98425"/>
          </a:xfrm>
          <a:custGeom>
            <a:avLst/>
            <a:gdLst>
              <a:gd name="T0" fmla="*/ 0 w 209321"/>
              <a:gd name="T1" fmla="*/ 88135 h 132202"/>
              <a:gd name="T2" fmla="*/ 209321 w 209321"/>
              <a:gd name="T3" fmla="*/ 132202 h 132202"/>
              <a:gd name="T4" fmla="*/ 132203 w 209321"/>
              <a:gd name="T5" fmla="*/ 0 h 132202"/>
              <a:gd name="T6" fmla="*/ 0 w 209321"/>
              <a:gd name="T7" fmla="*/ 88135 h 132202"/>
              <a:gd name="T8" fmla="*/ 0 60000 65536"/>
              <a:gd name="T9" fmla="*/ 0 60000 65536"/>
              <a:gd name="T10" fmla="*/ 0 60000 65536"/>
              <a:gd name="T11" fmla="*/ 0 60000 65536"/>
              <a:gd name="T12" fmla="*/ 0 w 209321"/>
              <a:gd name="T13" fmla="*/ 0 h 132202"/>
              <a:gd name="T14" fmla="*/ 209321 w 209321"/>
              <a:gd name="T15" fmla="*/ 132202 h 132202"/>
            </a:gdLst>
            <a:ahLst/>
            <a:cxnLst>
              <a:cxn ang="T8">
                <a:pos x="T0" y="T1"/>
              </a:cxn>
              <a:cxn ang="T9">
                <a:pos x="T2" y="T3"/>
              </a:cxn>
              <a:cxn ang="T10">
                <a:pos x="T4" y="T5"/>
              </a:cxn>
              <a:cxn ang="T11">
                <a:pos x="T6" y="T7"/>
              </a:cxn>
            </a:cxnLst>
            <a:rect l="T12" t="T13" r="T14" b="T15"/>
            <a:pathLst>
              <a:path w="209321" h="132202">
                <a:moveTo>
                  <a:pt x="0" y="88135"/>
                </a:moveTo>
                <a:lnTo>
                  <a:pt x="209321" y="132202"/>
                </a:lnTo>
                <a:lnTo>
                  <a:pt x="132203" y="0"/>
                </a:lnTo>
                <a:lnTo>
                  <a:pt x="0" y="88135"/>
                </a:lnTo>
                <a:close/>
              </a:path>
            </a:pathLst>
          </a:custGeom>
          <a:solidFill>
            <a:srgbClr val="1076A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7" name="任意多边形 70"/>
          <p:cNvSpPr>
            <a:spLocks noChangeArrowheads="1"/>
          </p:cNvSpPr>
          <p:nvPr userDrawn="1"/>
        </p:nvSpPr>
        <p:spPr bwMode="auto">
          <a:xfrm>
            <a:off x="5419725" y="2717800"/>
            <a:ext cx="198438" cy="74613"/>
          </a:xfrm>
          <a:custGeom>
            <a:avLst/>
            <a:gdLst>
              <a:gd name="T0" fmla="*/ 88135 w 253388"/>
              <a:gd name="T1" fmla="*/ 0 h 110168"/>
              <a:gd name="T2" fmla="*/ 0 w 253388"/>
              <a:gd name="T3" fmla="*/ 99151 h 110168"/>
              <a:gd name="T4" fmla="*/ 253388 w 253388"/>
              <a:gd name="T5" fmla="*/ 110168 h 110168"/>
              <a:gd name="T6" fmla="*/ 88135 w 253388"/>
              <a:gd name="T7" fmla="*/ 0 h 110168"/>
              <a:gd name="T8" fmla="*/ 0 60000 65536"/>
              <a:gd name="T9" fmla="*/ 0 60000 65536"/>
              <a:gd name="T10" fmla="*/ 0 60000 65536"/>
              <a:gd name="T11" fmla="*/ 0 60000 65536"/>
              <a:gd name="T12" fmla="*/ 0 w 253388"/>
              <a:gd name="T13" fmla="*/ 0 h 110168"/>
              <a:gd name="T14" fmla="*/ 253388 w 253388"/>
              <a:gd name="T15" fmla="*/ 110168 h 110168"/>
            </a:gdLst>
            <a:ahLst/>
            <a:cxnLst>
              <a:cxn ang="T8">
                <a:pos x="T0" y="T1"/>
              </a:cxn>
              <a:cxn ang="T9">
                <a:pos x="T2" y="T3"/>
              </a:cxn>
              <a:cxn ang="T10">
                <a:pos x="T4" y="T5"/>
              </a:cxn>
              <a:cxn ang="T11">
                <a:pos x="T6" y="T7"/>
              </a:cxn>
            </a:cxnLst>
            <a:rect l="T12" t="T13" r="T14" b="T15"/>
            <a:pathLst>
              <a:path w="253388" h="110168">
                <a:moveTo>
                  <a:pt x="88135" y="0"/>
                </a:moveTo>
                <a:lnTo>
                  <a:pt x="0" y="99151"/>
                </a:lnTo>
                <a:lnTo>
                  <a:pt x="253388" y="110168"/>
                </a:lnTo>
                <a:lnTo>
                  <a:pt x="88135" y="0"/>
                </a:lnTo>
                <a:close/>
              </a:path>
            </a:pathLst>
          </a:custGeom>
          <a:solidFill>
            <a:srgbClr val="125D6E"/>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8" name="任意多边形 75"/>
          <p:cNvSpPr>
            <a:spLocks noChangeArrowheads="1"/>
          </p:cNvSpPr>
          <p:nvPr userDrawn="1"/>
        </p:nvSpPr>
        <p:spPr bwMode="auto">
          <a:xfrm>
            <a:off x="4114800" y="1139825"/>
            <a:ext cx="355600" cy="538163"/>
          </a:xfrm>
          <a:custGeom>
            <a:avLst/>
            <a:gdLst>
              <a:gd name="T0" fmla="*/ 33050 w 429658"/>
              <a:gd name="T1" fmla="*/ 0 h 705079"/>
              <a:gd name="T2" fmla="*/ 429658 w 429658"/>
              <a:gd name="T3" fmla="*/ 605928 h 705079"/>
              <a:gd name="T4" fmla="*/ 0 w 429658"/>
              <a:gd name="T5" fmla="*/ 705079 h 705079"/>
              <a:gd name="T6" fmla="*/ 33050 w 429658"/>
              <a:gd name="T7" fmla="*/ 0 h 705079"/>
              <a:gd name="T8" fmla="*/ 0 60000 65536"/>
              <a:gd name="T9" fmla="*/ 0 60000 65536"/>
              <a:gd name="T10" fmla="*/ 0 60000 65536"/>
              <a:gd name="T11" fmla="*/ 0 60000 65536"/>
              <a:gd name="T12" fmla="*/ 0 w 429658"/>
              <a:gd name="T13" fmla="*/ 0 h 705079"/>
              <a:gd name="T14" fmla="*/ 429658 w 429658"/>
              <a:gd name="T15" fmla="*/ 705079 h 705079"/>
            </a:gdLst>
            <a:ahLst/>
            <a:cxnLst>
              <a:cxn ang="T8">
                <a:pos x="T0" y="T1"/>
              </a:cxn>
              <a:cxn ang="T9">
                <a:pos x="T2" y="T3"/>
              </a:cxn>
              <a:cxn ang="T10">
                <a:pos x="T4" y="T5"/>
              </a:cxn>
              <a:cxn ang="T11">
                <a:pos x="T6" y="T7"/>
              </a:cxn>
            </a:cxnLst>
            <a:rect l="T12" t="T13" r="T14" b="T15"/>
            <a:pathLst>
              <a:path w="429658" h="705079">
                <a:moveTo>
                  <a:pt x="33050" y="0"/>
                </a:moveTo>
                <a:lnTo>
                  <a:pt x="429658" y="605928"/>
                </a:lnTo>
                <a:lnTo>
                  <a:pt x="0" y="705079"/>
                </a:lnTo>
                <a:lnTo>
                  <a:pt x="33050" y="0"/>
                </a:lnTo>
                <a:close/>
              </a:path>
            </a:pathLst>
          </a:custGeom>
          <a:solidFill>
            <a:srgbClr val="57C8E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29" name="任意多边形 76"/>
          <p:cNvSpPr>
            <a:spLocks noChangeArrowheads="1"/>
          </p:cNvSpPr>
          <p:nvPr userDrawn="1"/>
        </p:nvSpPr>
        <p:spPr bwMode="auto">
          <a:xfrm>
            <a:off x="4148138" y="1149350"/>
            <a:ext cx="471487" cy="479425"/>
          </a:xfrm>
          <a:custGeom>
            <a:avLst/>
            <a:gdLst>
              <a:gd name="T0" fmla="*/ 0 w 528810"/>
              <a:gd name="T1" fmla="*/ 0 h 572877"/>
              <a:gd name="T2" fmla="*/ 528810 w 528810"/>
              <a:gd name="T3" fmla="*/ 253388 h 572877"/>
              <a:gd name="T4" fmla="*/ 352540 w 528810"/>
              <a:gd name="T5" fmla="*/ 572877 h 572877"/>
              <a:gd name="T6" fmla="*/ 0 w 528810"/>
              <a:gd name="T7" fmla="*/ 0 h 572877"/>
              <a:gd name="T8" fmla="*/ 0 60000 65536"/>
              <a:gd name="T9" fmla="*/ 0 60000 65536"/>
              <a:gd name="T10" fmla="*/ 0 60000 65536"/>
              <a:gd name="T11" fmla="*/ 0 60000 65536"/>
              <a:gd name="T12" fmla="*/ 0 w 528810"/>
              <a:gd name="T13" fmla="*/ 0 h 572877"/>
              <a:gd name="T14" fmla="*/ 528810 w 528810"/>
              <a:gd name="T15" fmla="*/ 572877 h 572877"/>
            </a:gdLst>
            <a:ahLst/>
            <a:cxnLst>
              <a:cxn ang="T8">
                <a:pos x="T0" y="T1"/>
              </a:cxn>
              <a:cxn ang="T9">
                <a:pos x="T2" y="T3"/>
              </a:cxn>
              <a:cxn ang="T10">
                <a:pos x="T4" y="T5"/>
              </a:cxn>
              <a:cxn ang="T11">
                <a:pos x="T6" y="T7"/>
              </a:cxn>
            </a:cxnLst>
            <a:rect l="T12" t="T13" r="T14" b="T15"/>
            <a:pathLst>
              <a:path w="528810" h="572877">
                <a:moveTo>
                  <a:pt x="0" y="0"/>
                </a:moveTo>
                <a:lnTo>
                  <a:pt x="528810" y="253388"/>
                </a:lnTo>
                <a:lnTo>
                  <a:pt x="352540" y="572877"/>
                </a:lnTo>
                <a:lnTo>
                  <a:pt x="0" y="0"/>
                </a:lnTo>
                <a:close/>
              </a:path>
            </a:pathLst>
          </a:custGeom>
          <a:solidFill>
            <a:srgbClr val="1BA8B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0" name="任意多边形 46"/>
          <p:cNvSpPr>
            <a:spLocks noChangeArrowheads="1"/>
          </p:cNvSpPr>
          <p:nvPr userDrawn="1"/>
        </p:nvSpPr>
        <p:spPr bwMode="auto">
          <a:xfrm>
            <a:off x="3114675" y="1668463"/>
            <a:ext cx="1100138" cy="314325"/>
          </a:xfrm>
          <a:custGeom>
            <a:avLst/>
            <a:gdLst>
              <a:gd name="T0" fmla="*/ 77118 w 1355075"/>
              <a:gd name="T1" fmla="*/ 11017 h 396607"/>
              <a:gd name="T2" fmla="*/ 22034 w 1355075"/>
              <a:gd name="T3" fmla="*/ 11017 h 396607"/>
              <a:gd name="T4" fmla="*/ 0 w 1355075"/>
              <a:gd name="T5" fmla="*/ 396607 h 396607"/>
              <a:gd name="T6" fmla="*/ 1355075 w 1355075"/>
              <a:gd name="T7" fmla="*/ 0 h 396607"/>
              <a:gd name="T8" fmla="*/ 77118 w 1355075"/>
              <a:gd name="T9" fmla="*/ 11017 h 396607"/>
              <a:gd name="T10" fmla="*/ 0 60000 65536"/>
              <a:gd name="T11" fmla="*/ 0 60000 65536"/>
              <a:gd name="T12" fmla="*/ 0 60000 65536"/>
              <a:gd name="T13" fmla="*/ 0 60000 65536"/>
              <a:gd name="T14" fmla="*/ 0 60000 65536"/>
              <a:gd name="T15" fmla="*/ 0 w 1355075"/>
              <a:gd name="T16" fmla="*/ 0 h 396607"/>
              <a:gd name="T17" fmla="*/ 1355075 w 1355075"/>
              <a:gd name="T18" fmla="*/ 396607 h 396607"/>
            </a:gdLst>
            <a:ahLst/>
            <a:cxnLst>
              <a:cxn ang="T10">
                <a:pos x="T0" y="T1"/>
              </a:cxn>
              <a:cxn ang="T11">
                <a:pos x="T2" y="T3"/>
              </a:cxn>
              <a:cxn ang="T12">
                <a:pos x="T4" y="T5"/>
              </a:cxn>
              <a:cxn ang="T13">
                <a:pos x="T6" y="T7"/>
              </a:cxn>
              <a:cxn ang="T14">
                <a:pos x="T8" y="T9"/>
              </a:cxn>
            </a:cxnLst>
            <a:rect l="T15" t="T16" r="T17" b="T18"/>
            <a:pathLst>
              <a:path w="1355075" h="396607">
                <a:moveTo>
                  <a:pt x="77118" y="11017"/>
                </a:moveTo>
                <a:lnTo>
                  <a:pt x="22034" y="11017"/>
                </a:lnTo>
                <a:lnTo>
                  <a:pt x="0" y="396607"/>
                </a:lnTo>
                <a:lnTo>
                  <a:pt x="1355075" y="0"/>
                </a:lnTo>
                <a:lnTo>
                  <a:pt x="77118" y="11017"/>
                </a:lnTo>
                <a:close/>
              </a:path>
            </a:pathLst>
          </a:custGeom>
          <a:solidFill>
            <a:srgbClr val="BF2232"/>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1" name="任意多边形 28"/>
          <p:cNvSpPr>
            <a:spLocks noChangeArrowheads="1"/>
          </p:cNvSpPr>
          <p:nvPr userDrawn="1"/>
        </p:nvSpPr>
        <p:spPr bwMode="auto">
          <a:xfrm>
            <a:off x="1206500" y="1917700"/>
            <a:ext cx="644525" cy="735013"/>
          </a:xfrm>
          <a:custGeom>
            <a:avLst/>
            <a:gdLst>
              <a:gd name="T0" fmla="*/ 859315 w 859315"/>
              <a:gd name="T1" fmla="*/ 0 h 980502"/>
              <a:gd name="T2" fmla="*/ 484742 w 859315"/>
              <a:gd name="T3" fmla="*/ 859316 h 980502"/>
              <a:gd name="T4" fmla="*/ 0 w 859315"/>
              <a:gd name="T5" fmla="*/ 980502 h 980502"/>
              <a:gd name="T6" fmla="*/ 859315 w 859315"/>
              <a:gd name="T7" fmla="*/ 0 h 980502"/>
              <a:gd name="T8" fmla="*/ 0 60000 65536"/>
              <a:gd name="T9" fmla="*/ 0 60000 65536"/>
              <a:gd name="T10" fmla="*/ 0 60000 65536"/>
              <a:gd name="T11" fmla="*/ 0 60000 65536"/>
              <a:gd name="T12" fmla="*/ 0 w 859315"/>
              <a:gd name="T13" fmla="*/ 0 h 980502"/>
              <a:gd name="T14" fmla="*/ 859315 w 859315"/>
              <a:gd name="T15" fmla="*/ 980502 h 980502"/>
            </a:gdLst>
            <a:ahLst/>
            <a:cxnLst>
              <a:cxn ang="T8">
                <a:pos x="T0" y="T1"/>
              </a:cxn>
              <a:cxn ang="T9">
                <a:pos x="T2" y="T3"/>
              </a:cxn>
              <a:cxn ang="T10">
                <a:pos x="T4" y="T5"/>
              </a:cxn>
              <a:cxn ang="T11">
                <a:pos x="T6" y="T7"/>
              </a:cxn>
            </a:cxnLst>
            <a:rect l="T12" t="T13" r="T14" b="T15"/>
            <a:pathLst>
              <a:path w="859315" h="980502">
                <a:moveTo>
                  <a:pt x="859315" y="0"/>
                </a:moveTo>
                <a:lnTo>
                  <a:pt x="484742" y="859316"/>
                </a:lnTo>
                <a:lnTo>
                  <a:pt x="0" y="980502"/>
                </a:lnTo>
                <a:lnTo>
                  <a:pt x="859315" y="0"/>
                </a:lnTo>
                <a:close/>
              </a:path>
            </a:pathLst>
          </a:custGeom>
          <a:solidFill>
            <a:srgbClr val="EF5B23"/>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2" name="任意多边形 20"/>
          <p:cNvSpPr>
            <a:spLocks noChangeArrowheads="1"/>
          </p:cNvSpPr>
          <p:nvPr userDrawn="1"/>
        </p:nvSpPr>
        <p:spPr bwMode="auto">
          <a:xfrm>
            <a:off x="1851025" y="2395538"/>
            <a:ext cx="471488" cy="265112"/>
          </a:xfrm>
          <a:custGeom>
            <a:avLst/>
            <a:gdLst>
              <a:gd name="T0" fmla="*/ 11017 w 550844"/>
              <a:gd name="T1" fmla="*/ 0 h 341523"/>
              <a:gd name="T2" fmla="*/ 550844 w 550844"/>
              <a:gd name="T3" fmla="*/ 286438 h 341523"/>
              <a:gd name="T4" fmla="*/ 0 w 550844"/>
              <a:gd name="T5" fmla="*/ 341523 h 341523"/>
              <a:gd name="T6" fmla="*/ 11017 w 550844"/>
              <a:gd name="T7" fmla="*/ 0 h 341523"/>
              <a:gd name="T8" fmla="*/ 0 60000 65536"/>
              <a:gd name="T9" fmla="*/ 0 60000 65536"/>
              <a:gd name="T10" fmla="*/ 0 60000 65536"/>
              <a:gd name="T11" fmla="*/ 0 60000 65536"/>
              <a:gd name="T12" fmla="*/ 0 w 550844"/>
              <a:gd name="T13" fmla="*/ 0 h 341523"/>
              <a:gd name="T14" fmla="*/ 550844 w 550844"/>
              <a:gd name="T15" fmla="*/ 341523 h 341523"/>
            </a:gdLst>
            <a:ahLst/>
            <a:cxnLst>
              <a:cxn ang="T8">
                <a:pos x="T0" y="T1"/>
              </a:cxn>
              <a:cxn ang="T9">
                <a:pos x="T2" y="T3"/>
              </a:cxn>
              <a:cxn ang="T10">
                <a:pos x="T4" y="T5"/>
              </a:cxn>
              <a:cxn ang="T11">
                <a:pos x="T6" y="T7"/>
              </a:cxn>
            </a:cxnLst>
            <a:rect l="T12" t="T13" r="T14" b="T15"/>
            <a:pathLst>
              <a:path w="550844" h="341523">
                <a:moveTo>
                  <a:pt x="11017" y="0"/>
                </a:moveTo>
                <a:lnTo>
                  <a:pt x="550844" y="286438"/>
                </a:lnTo>
                <a:lnTo>
                  <a:pt x="0" y="341523"/>
                </a:lnTo>
                <a:lnTo>
                  <a:pt x="11017" y="0"/>
                </a:lnTo>
                <a:close/>
              </a:path>
            </a:pathLst>
          </a:custGeom>
          <a:solidFill>
            <a:srgbClr val="211F20"/>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3" name="任意多边形 35"/>
          <p:cNvSpPr>
            <a:spLocks noChangeArrowheads="1"/>
          </p:cNvSpPr>
          <p:nvPr userDrawn="1"/>
        </p:nvSpPr>
        <p:spPr bwMode="auto">
          <a:xfrm>
            <a:off x="1817688" y="2238375"/>
            <a:ext cx="463550" cy="365125"/>
          </a:xfrm>
          <a:custGeom>
            <a:avLst/>
            <a:gdLst>
              <a:gd name="T0" fmla="*/ 528809 w 550843"/>
              <a:gd name="T1" fmla="*/ 0 h 451691"/>
              <a:gd name="T2" fmla="*/ 0 w 550843"/>
              <a:gd name="T3" fmla="*/ 209320 h 451691"/>
              <a:gd name="T4" fmla="*/ 550843 w 550843"/>
              <a:gd name="T5" fmla="*/ 451691 h 451691"/>
              <a:gd name="T6" fmla="*/ 528809 w 550843"/>
              <a:gd name="T7" fmla="*/ 0 h 451691"/>
              <a:gd name="T8" fmla="*/ 0 60000 65536"/>
              <a:gd name="T9" fmla="*/ 0 60000 65536"/>
              <a:gd name="T10" fmla="*/ 0 60000 65536"/>
              <a:gd name="T11" fmla="*/ 0 60000 65536"/>
              <a:gd name="T12" fmla="*/ 0 w 550843"/>
              <a:gd name="T13" fmla="*/ 0 h 451691"/>
              <a:gd name="T14" fmla="*/ 550843 w 550843"/>
              <a:gd name="T15" fmla="*/ 451691 h 451691"/>
            </a:gdLst>
            <a:ahLst/>
            <a:cxnLst>
              <a:cxn ang="T8">
                <a:pos x="T0" y="T1"/>
              </a:cxn>
              <a:cxn ang="T9">
                <a:pos x="T2" y="T3"/>
              </a:cxn>
              <a:cxn ang="T10">
                <a:pos x="T4" y="T5"/>
              </a:cxn>
              <a:cxn ang="T11">
                <a:pos x="T6" y="T7"/>
              </a:cxn>
            </a:cxnLst>
            <a:rect l="T12" t="T13" r="T14" b="T15"/>
            <a:pathLst>
              <a:path w="550843" h="451691">
                <a:moveTo>
                  <a:pt x="528809" y="0"/>
                </a:moveTo>
                <a:lnTo>
                  <a:pt x="0" y="209320"/>
                </a:lnTo>
                <a:lnTo>
                  <a:pt x="550843" y="451691"/>
                </a:lnTo>
                <a:lnTo>
                  <a:pt x="528809" y="0"/>
                </a:lnTo>
                <a:close/>
              </a:path>
            </a:pathLst>
          </a:custGeom>
          <a:solidFill>
            <a:srgbClr val="E5233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4" name="任意多边形 26"/>
          <p:cNvSpPr>
            <a:spLocks noChangeArrowheads="1"/>
          </p:cNvSpPr>
          <p:nvPr userDrawn="1"/>
        </p:nvSpPr>
        <p:spPr bwMode="auto">
          <a:xfrm>
            <a:off x="1173163" y="1876425"/>
            <a:ext cx="752475" cy="511175"/>
          </a:xfrm>
          <a:custGeom>
            <a:avLst/>
            <a:gdLst>
              <a:gd name="T0" fmla="*/ 936434 w 936434"/>
              <a:gd name="T1" fmla="*/ 0 h 672029"/>
              <a:gd name="T2" fmla="*/ 341523 w 936434"/>
              <a:gd name="T3" fmla="*/ 672029 h 672029"/>
              <a:gd name="T4" fmla="*/ 0 w 936434"/>
              <a:gd name="T5" fmla="*/ 429658 h 672029"/>
              <a:gd name="T6" fmla="*/ 936434 w 936434"/>
              <a:gd name="T7" fmla="*/ 0 h 672029"/>
              <a:gd name="T8" fmla="*/ 0 60000 65536"/>
              <a:gd name="T9" fmla="*/ 0 60000 65536"/>
              <a:gd name="T10" fmla="*/ 0 60000 65536"/>
              <a:gd name="T11" fmla="*/ 0 60000 65536"/>
              <a:gd name="T12" fmla="*/ 0 w 936434"/>
              <a:gd name="T13" fmla="*/ 0 h 672029"/>
              <a:gd name="T14" fmla="*/ 936434 w 936434"/>
              <a:gd name="T15" fmla="*/ 672029 h 672029"/>
            </a:gdLst>
            <a:ahLst/>
            <a:cxnLst>
              <a:cxn ang="T8">
                <a:pos x="T0" y="T1"/>
              </a:cxn>
              <a:cxn ang="T9">
                <a:pos x="T2" y="T3"/>
              </a:cxn>
              <a:cxn ang="T10">
                <a:pos x="T4" y="T5"/>
              </a:cxn>
              <a:cxn ang="T11">
                <a:pos x="T6" y="T7"/>
              </a:cxn>
            </a:cxnLst>
            <a:rect l="T12" t="T13" r="T14" b="T15"/>
            <a:pathLst>
              <a:path w="936434" h="672029">
                <a:moveTo>
                  <a:pt x="936434" y="0"/>
                </a:moveTo>
                <a:lnTo>
                  <a:pt x="341523" y="672029"/>
                </a:lnTo>
                <a:lnTo>
                  <a:pt x="0" y="429658"/>
                </a:lnTo>
                <a:lnTo>
                  <a:pt x="936434" y="0"/>
                </a:lnTo>
                <a:close/>
              </a:path>
            </a:pathLst>
          </a:custGeom>
          <a:solidFill>
            <a:srgbClr val="EA2549"/>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5" name="任意多边形 12"/>
          <p:cNvSpPr>
            <a:spLocks noChangeArrowheads="1"/>
          </p:cNvSpPr>
          <p:nvPr userDrawn="1"/>
        </p:nvSpPr>
        <p:spPr bwMode="auto">
          <a:xfrm>
            <a:off x="569913" y="2312988"/>
            <a:ext cx="817562" cy="538162"/>
          </a:xfrm>
          <a:custGeom>
            <a:avLst/>
            <a:gdLst>
              <a:gd name="T0" fmla="*/ 385591 w 1002535"/>
              <a:gd name="T1" fmla="*/ 0 h 694062"/>
              <a:gd name="T2" fmla="*/ 1002535 w 1002535"/>
              <a:gd name="T3" fmla="*/ 616944 h 694062"/>
              <a:gd name="T4" fmla="*/ 0 w 1002535"/>
              <a:gd name="T5" fmla="*/ 694062 h 694062"/>
              <a:gd name="T6" fmla="*/ 385591 w 1002535"/>
              <a:gd name="T7" fmla="*/ 0 h 694062"/>
              <a:gd name="T8" fmla="*/ 0 60000 65536"/>
              <a:gd name="T9" fmla="*/ 0 60000 65536"/>
              <a:gd name="T10" fmla="*/ 0 60000 65536"/>
              <a:gd name="T11" fmla="*/ 0 60000 65536"/>
              <a:gd name="T12" fmla="*/ 0 w 1002535"/>
              <a:gd name="T13" fmla="*/ 0 h 694062"/>
              <a:gd name="T14" fmla="*/ 1002535 w 1002535"/>
              <a:gd name="T15" fmla="*/ 694062 h 694062"/>
            </a:gdLst>
            <a:ahLst/>
            <a:cxnLst>
              <a:cxn ang="T8">
                <a:pos x="T0" y="T1"/>
              </a:cxn>
              <a:cxn ang="T9">
                <a:pos x="T2" y="T3"/>
              </a:cxn>
              <a:cxn ang="T10">
                <a:pos x="T4" y="T5"/>
              </a:cxn>
              <a:cxn ang="T11">
                <a:pos x="T6" y="T7"/>
              </a:cxn>
            </a:cxnLst>
            <a:rect l="T12" t="T13" r="T14" b="T15"/>
            <a:pathLst>
              <a:path w="1002535" h="694062">
                <a:moveTo>
                  <a:pt x="385591" y="0"/>
                </a:moveTo>
                <a:lnTo>
                  <a:pt x="1002535" y="616944"/>
                </a:lnTo>
                <a:lnTo>
                  <a:pt x="0" y="694062"/>
                </a:lnTo>
                <a:lnTo>
                  <a:pt x="385591" y="0"/>
                </a:lnTo>
                <a:close/>
              </a:path>
            </a:pathLst>
          </a:custGeom>
          <a:solidFill>
            <a:srgbClr val="A11D2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6" name="任意多边形 66"/>
          <p:cNvSpPr>
            <a:spLocks noChangeArrowheads="1"/>
          </p:cNvSpPr>
          <p:nvPr userDrawn="1"/>
        </p:nvSpPr>
        <p:spPr bwMode="auto">
          <a:xfrm>
            <a:off x="4140200" y="2841625"/>
            <a:ext cx="404813" cy="280988"/>
          </a:xfrm>
          <a:custGeom>
            <a:avLst/>
            <a:gdLst>
              <a:gd name="T0" fmla="*/ 0 w 539827"/>
              <a:gd name="T1" fmla="*/ 374574 h 374574"/>
              <a:gd name="T2" fmla="*/ 539827 w 539827"/>
              <a:gd name="T3" fmla="*/ 11017 h 374574"/>
              <a:gd name="T4" fmla="*/ 275422 w 539827"/>
              <a:gd name="T5" fmla="*/ 0 h 374574"/>
              <a:gd name="T6" fmla="*/ 0 w 539827"/>
              <a:gd name="T7" fmla="*/ 374574 h 374574"/>
              <a:gd name="T8" fmla="*/ 0 60000 65536"/>
              <a:gd name="T9" fmla="*/ 0 60000 65536"/>
              <a:gd name="T10" fmla="*/ 0 60000 65536"/>
              <a:gd name="T11" fmla="*/ 0 60000 65536"/>
              <a:gd name="T12" fmla="*/ 0 w 539827"/>
              <a:gd name="T13" fmla="*/ 0 h 374574"/>
              <a:gd name="T14" fmla="*/ 539827 w 539827"/>
              <a:gd name="T15" fmla="*/ 374574 h 374574"/>
            </a:gdLst>
            <a:ahLst/>
            <a:cxnLst>
              <a:cxn ang="T8">
                <a:pos x="T0" y="T1"/>
              </a:cxn>
              <a:cxn ang="T9">
                <a:pos x="T2" y="T3"/>
              </a:cxn>
              <a:cxn ang="T10">
                <a:pos x="T4" y="T5"/>
              </a:cxn>
              <a:cxn ang="T11">
                <a:pos x="T6" y="T7"/>
              </a:cxn>
            </a:cxnLst>
            <a:rect l="T12" t="T13" r="T14" b="T15"/>
            <a:pathLst>
              <a:path w="539827" h="374574">
                <a:moveTo>
                  <a:pt x="0" y="374574"/>
                </a:moveTo>
                <a:lnTo>
                  <a:pt x="539827" y="11017"/>
                </a:lnTo>
                <a:lnTo>
                  <a:pt x="275422" y="0"/>
                </a:lnTo>
                <a:lnTo>
                  <a:pt x="0" y="374574"/>
                </a:lnTo>
                <a:close/>
              </a:path>
            </a:pathLst>
          </a:custGeom>
          <a:solidFill>
            <a:srgbClr val="10578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7" name="任意多边形 16"/>
          <p:cNvSpPr>
            <a:spLocks noChangeArrowheads="1"/>
          </p:cNvSpPr>
          <p:nvPr userDrawn="1"/>
        </p:nvSpPr>
        <p:spPr bwMode="auto">
          <a:xfrm>
            <a:off x="-158750" y="3544888"/>
            <a:ext cx="809625" cy="512762"/>
          </a:xfrm>
          <a:custGeom>
            <a:avLst/>
            <a:gdLst>
              <a:gd name="T0" fmla="*/ 528809 w 1079653"/>
              <a:gd name="T1" fmla="*/ 110168 h 683046"/>
              <a:gd name="T2" fmla="*/ 1079653 w 1079653"/>
              <a:gd name="T3" fmla="*/ 683046 h 683046"/>
              <a:gd name="T4" fmla="*/ 0 w 1079653"/>
              <a:gd name="T5" fmla="*/ 341523 h 683046"/>
              <a:gd name="T6" fmla="*/ 330506 w 1079653"/>
              <a:gd name="T7" fmla="*/ 0 h 683046"/>
              <a:gd name="T8" fmla="*/ 528809 w 1079653"/>
              <a:gd name="T9" fmla="*/ 110168 h 683046"/>
              <a:gd name="T10" fmla="*/ 0 60000 65536"/>
              <a:gd name="T11" fmla="*/ 0 60000 65536"/>
              <a:gd name="T12" fmla="*/ 0 60000 65536"/>
              <a:gd name="T13" fmla="*/ 0 60000 65536"/>
              <a:gd name="T14" fmla="*/ 0 60000 65536"/>
              <a:gd name="T15" fmla="*/ 0 w 1079653"/>
              <a:gd name="T16" fmla="*/ 0 h 683046"/>
              <a:gd name="T17" fmla="*/ 1079653 w 1079653"/>
              <a:gd name="T18" fmla="*/ 683046 h 683046"/>
            </a:gdLst>
            <a:ahLst/>
            <a:cxnLst>
              <a:cxn ang="T10">
                <a:pos x="T0" y="T1"/>
              </a:cxn>
              <a:cxn ang="T11">
                <a:pos x="T2" y="T3"/>
              </a:cxn>
              <a:cxn ang="T12">
                <a:pos x="T4" y="T5"/>
              </a:cxn>
              <a:cxn ang="T13">
                <a:pos x="T6" y="T7"/>
              </a:cxn>
              <a:cxn ang="T14">
                <a:pos x="T8" y="T9"/>
              </a:cxn>
            </a:cxnLst>
            <a:rect l="T15" t="T16" r="T17" b="T18"/>
            <a:pathLst>
              <a:path w="1079653" h="683046">
                <a:moveTo>
                  <a:pt x="528809" y="110168"/>
                </a:moveTo>
                <a:lnTo>
                  <a:pt x="1079653" y="683046"/>
                </a:lnTo>
                <a:lnTo>
                  <a:pt x="0" y="341523"/>
                </a:lnTo>
                <a:lnTo>
                  <a:pt x="330506" y="0"/>
                </a:lnTo>
                <a:lnTo>
                  <a:pt x="528809" y="110168"/>
                </a:lnTo>
                <a:close/>
              </a:path>
            </a:pathLst>
          </a:custGeom>
          <a:solidFill>
            <a:srgbClr val="C12140"/>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8" name="任意多边形 106"/>
          <p:cNvSpPr>
            <a:spLocks noChangeArrowheads="1"/>
          </p:cNvSpPr>
          <p:nvPr userDrawn="1"/>
        </p:nvSpPr>
        <p:spPr bwMode="auto">
          <a:xfrm>
            <a:off x="5635625" y="1446213"/>
            <a:ext cx="346075" cy="355600"/>
          </a:xfrm>
          <a:custGeom>
            <a:avLst/>
            <a:gdLst>
              <a:gd name="T0" fmla="*/ 55085 w 462709"/>
              <a:gd name="T1" fmla="*/ 220337 h 473725"/>
              <a:gd name="T2" fmla="*/ 0 w 462709"/>
              <a:gd name="T3" fmla="*/ 220337 h 473725"/>
              <a:gd name="T4" fmla="*/ 352540 w 462709"/>
              <a:gd name="T5" fmla="*/ 473725 h 473725"/>
              <a:gd name="T6" fmla="*/ 462709 w 462709"/>
              <a:gd name="T7" fmla="*/ 0 h 473725"/>
              <a:gd name="T8" fmla="*/ 55085 w 462709"/>
              <a:gd name="T9" fmla="*/ 220337 h 473725"/>
              <a:gd name="T10" fmla="*/ 0 60000 65536"/>
              <a:gd name="T11" fmla="*/ 0 60000 65536"/>
              <a:gd name="T12" fmla="*/ 0 60000 65536"/>
              <a:gd name="T13" fmla="*/ 0 60000 65536"/>
              <a:gd name="T14" fmla="*/ 0 60000 65536"/>
              <a:gd name="T15" fmla="*/ 0 w 462709"/>
              <a:gd name="T16" fmla="*/ 0 h 473725"/>
              <a:gd name="T17" fmla="*/ 462709 w 462709"/>
              <a:gd name="T18" fmla="*/ 473725 h 473725"/>
            </a:gdLst>
            <a:ahLst/>
            <a:cxnLst>
              <a:cxn ang="T10">
                <a:pos x="T0" y="T1"/>
              </a:cxn>
              <a:cxn ang="T11">
                <a:pos x="T2" y="T3"/>
              </a:cxn>
              <a:cxn ang="T12">
                <a:pos x="T4" y="T5"/>
              </a:cxn>
              <a:cxn ang="T13">
                <a:pos x="T6" y="T7"/>
              </a:cxn>
              <a:cxn ang="T14">
                <a:pos x="T8" y="T9"/>
              </a:cxn>
            </a:cxnLst>
            <a:rect l="T15" t="T16" r="T17" b="T18"/>
            <a:pathLst>
              <a:path w="462709" h="473725">
                <a:moveTo>
                  <a:pt x="55085" y="220337"/>
                </a:moveTo>
                <a:lnTo>
                  <a:pt x="0" y="220337"/>
                </a:lnTo>
                <a:lnTo>
                  <a:pt x="352540" y="473725"/>
                </a:lnTo>
                <a:lnTo>
                  <a:pt x="462709" y="0"/>
                </a:lnTo>
                <a:lnTo>
                  <a:pt x="55085" y="220337"/>
                </a:lnTo>
                <a:close/>
              </a:path>
            </a:pathLst>
          </a:custGeom>
          <a:solidFill>
            <a:srgbClr val="1791A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39" name="任意多边形 81"/>
          <p:cNvSpPr>
            <a:spLocks noChangeArrowheads="1"/>
          </p:cNvSpPr>
          <p:nvPr userDrawn="1"/>
        </p:nvSpPr>
        <p:spPr bwMode="auto">
          <a:xfrm>
            <a:off x="4619625" y="1371600"/>
            <a:ext cx="817563" cy="404813"/>
          </a:xfrm>
          <a:custGeom>
            <a:avLst/>
            <a:gdLst>
              <a:gd name="T0" fmla="*/ 0 w 1090670"/>
              <a:gd name="T1" fmla="*/ 528810 h 539827"/>
              <a:gd name="T2" fmla="*/ 1090670 w 1090670"/>
              <a:gd name="T3" fmla="*/ 539827 h 539827"/>
              <a:gd name="T4" fmla="*/ 947451 w 1090670"/>
              <a:gd name="T5" fmla="*/ 0 h 539827"/>
              <a:gd name="T6" fmla="*/ 0 w 1090670"/>
              <a:gd name="T7" fmla="*/ 528810 h 539827"/>
              <a:gd name="T8" fmla="*/ 0 60000 65536"/>
              <a:gd name="T9" fmla="*/ 0 60000 65536"/>
              <a:gd name="T10" fmla="*/ 0 60000 65536"/>
              <a:gd name="T11" fmla="*/ 0 60000 65536"/>
              <a:gd name="T12" fmla="*/ 0 w 1090670"/>
              <a:gd name="T13" fmla="*/ 0 h 539827"/>
              <a:gd name="T14" fmla="*/ 1090670 w 1090670"/>
              <a:gd name="T15" fmla="*/ 539827 h 539827"/>
            </a:gdLst>
            <a:ahLst/>
            <a:cxnLst>
              <a:cxn ang="T8">
                <a:pos x="T0" y="T1"/>
              </a:cxn>
              <a:cxn ang="T9">
                <a:pos x="T2" y="T3"/>
              </a:cxn>
              <a:cxn ang="T10">
                <a:pos x="T4" y="T5"/>
              </a:cxn>
              <a:cxn ang="T11">
                <a:pos x="T6" y="T7"/>
              </a:cxn>
            </a:cxnLst>
            <a:rect l="T12" t="T13" r="T14" b="T15"/>
            <a:pathLst>
              <a:path w="1090670" h="539827">
                <a:moveTo>
                  <a:pt x="0" y="528810"/>
                </a:moveTo>
                <a:lnTo>
                  <a:pt x="1090670" y="539827"/>
                </a:lnTo>
                <a:lnTo>
                  <a:pt x="947451" y="0"/>
                </a:lnTo>
                <a:lnTo>
                  <a:pt x="0" y="528810"/>
                </a:lnTo>
                <a:close/>
              </a:path>
            </a:pathLst>
          </a:custGeom>
          <a:solidFill>
            <a:srgbClr val="D9213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0" name="任意多边形 79"/>
          <p:cNvSpPr>
            <a:spLocks noChangeArrowheads="1"/>
          </p:cNvSpPr>
          <p:nvPr userDrawn="1"/>
        </p:nvSpPr>
        <p:spPr bwMode="auto">
          <a:xfrm>
            <a:off x="4462463" y="1171575"/>
            <a:ext cx="1346200" cy="390525"/>
          </a:xfrm>
          <a:custGeom>
            <a:avLst/>
            <a:gdLst>
              <a:gd name="T0" fmla="*/ 165253 w 1784732"/>
              <a:gd name="T1" fmla="*/ 143219 h 506776"/>
              <a:gd name="T2" fmla="*/ 1784732 w 1784732"/>
              <a:gd name="T3" fmla="*/ 0 h 506776"/>
              <a:gd name="T4" fmla="*/ 0 w 1784732"/>
              <a:gd name="T5" fmla="*/ 506776 h 506776"/>
              <a:gd name="T6" fmla="*/ 165253 w 1784732"/>
              <a:gd name="T7" fmla="*/ 143219 h 506776"/>
              <a:gd name="T8" fmla="*/ 0 60000 65536"/>
              <a:gd name="T9" fmla="*/ 0 60000 65536"/>
              <a:gd name="T10" fmla="*/ 0 60000 65536"/>
              <a:gd name="T11" fmla="*/ 0 60000 65536"/>
              <a:gd name="T12" fmla="*/ 0 w 1784732"/>
              <a:gd name="T13" fmla="*/ 0 h 506776"/>
              <a:gd name="T14" fmla="*/ 1784732 w 1784732"/>
              <a:gd name="T15" fmla="*/ 506776 h 506776"/>
            </a:gdLst>
            <a:ahLst/>
            <a:cxnLst>
              <a:cxn ang="T8">
                <a:pos x="T0" y="T1"/>
              </a:cxn>
              <a:cxn ang="T9">
                <a:pos x="T2" y="T3"/>
              </a:cxn>
              <a:cxn ang="T10">
                <a:pos x="T4" y="T5"/>
              </a:cxn>
              <a:cxn ang="T11">
                <a:pos x="T6" y="T7"/>
              </a:cxn>
            </a:cxnLst>
            <a:rect l="T12" t="T13" r="T14" b="T15"/>
            <a:pathLst>
              <a:path w="1784732" h="506776">
                <a:moveTo>
                  <a:pt x="165253" y="143219"/>
                </a:moveTo>
                <a:lnTo>
                  <a:pt x="1784732" y="0"/>
                </a:lnTo>
                <a:lnTo>
                  <a:pt x="0" y="506776"/>
                </a:lnTo>
                <a:lnTo>
                  <a:pt x="165253" y="143219"/>
                </a:lnTo>
                <a:close/>
              </a:path>
            </a:pathLst>
          </a:custGeom>
          <a:solidFill>
            <a:srgbClr val="290C0E"/>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1" name="任意多边形 50"/>
          <p:cNvSpPr>
            <a:spLocks noChangeArrowheads="1"/>
          </p:cNvSpPr>
          <p:nvPr userDrawn="1"/>
        </p:nvSpPr>
        <p:spPr bwMode="auto">
          <a:xfrm>
            <a:off x="2206625" y="2230438"/>
            <a:ext cx="520700" cy="1149350"/>
          </a:xfrm>
          <a:custGeom>
            <a:avLst/>
            <a:gdLst>
              <a:gd name="T0" fmla="*/ 0 w 694063"/>
              <a:gd name="T1" fmla="*/ 0 h 1553378"/>
              <a:gd name="T2" fmla="*/ 694063 w 694063"/>
              <a:gd name="T3" fmla="*/ 55084 h 1553378"/>
              <a:gd name="T4" fmla="*/ 77118 w 694063"/>
              <a:gd name="T5" fmla="*/ 1553378 h 1553378"/>
              <a:gd name="T6" fmla="*/ 0 w 694063"/>
              <a:gd name="T7" fmla="*/ 0 h 1553378"/>
              <a:gd name="T8" fmla="*/ 0 60000 65536"/>
              <a:gd name="T9" fmla="*/ 0 60000 65536"/>
              <a:gd name="T10" fmla="*/ 0 60000 65536"/>
              <a:gd name="T11" fmla="*/ 0 60000 65536"/>
              <a:gd name="T12" fmla="*/ 0 w 694063"/>
              <a:gd name="T13" fmla="*/ 0 h 1553378"/>
              <a:gd name="T14" fmla="*/ 694063 w 694063"/>
              <a:gd name="T15" fmla="*/ 1553378 h 1553378"/>
            </a:gdLst>
            <a:ahLst/>
            <a:cxnLst>
              <a:cxn ang="T8">
                <a:pos x="T0" y="T1"/>
              </a:cxn>
              <a:cxn ang="T9">
                <a:pos x="T2" y="T3"/>
              </a:cxn>
              <a:cxn ang="T10">
                <a:pos x="T4" y="T5"/>
              </a:cxn>
              <a:cxn ang="T11">
                <a:pos x="T6" y="T7"/>
              </a:cxn>
            </a:cxnLst>
            <a:rect l="T12" t="T13" r="T14" b="T15"/>
            <a:pathLst>
              <a:path w="694063" h="1553378">
                <a:moveTo>
                  <a:pt x="0" y="0"/>
                </a:moveTo>
                <a:lnTo>
                  <a:pt x="694063" y="55084"/>
                </a:lnTo>
                <a:lnTo>
                  <a:pt x="77118" y="1553378"/>
                </a:lnTo>
                <a:lnTo>
                  <a:pt x="0" y="0"/>
                </a:lnTo>
                <a:close/>
              </a:path>
            </a:pathLst>
          </a:custGeom>
          <a:solidFill>
            <a:srgbClr val="EE3B37"/>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2" name="任意多边形 40"/>
          <p:cNvSpPr>
            <a:spLocks noChangeArrowheads="1"/>
          </p:cNvSpPr>
          <p:nvPr userDrawn="1"/>
        </p:nvSpPr>
        <p:spPr bwMode="auto">
          <a:xfrm>
            <a:off x="2405063" y="1131888"/>
            <a:ext cx="1139825" cy="569912"/>
          </a:xfrm>
          <a:custGeom>
            <a:avLst/>
            <a:gdLst>
              <a:gd name="T0" fmla="*/ 0 w 1520328"/>
              <a:gd name="T1" fmla="*/ 638978 h 760164"/>
              <a:gd name="T2" fmla="*/ 991519 w 1520328"/>
              <a:gd name="T3" fmla="*/ 760164 h 760164"/>
              <a:gd name="T4" fmla="*/ 1520328 w 1520328"/>
              <a:gd name="T5" fmla="*/ 0 h 760164"/>
              <a:gd name="T6" fmla="*/ 0 w 1520328"/>
              <a:gd name="T7" fmla="*/ 638978 h 760164"/>
              <a:gd name="T8" fmla="*/ 0 60000 65536"/>
              <a:gd name="T9" fmla="*/ 0 60000 65536"/>
              <a:gd name="T10" fmla="*/ 0 60000 65536"/>
              <a:gd name="T11" fmla="*/ 0 60000 65536"/>
              <a:gd name="T12" fmla="*/ 0 w 1520328"/>
              <a:gd name="T13" fmla="*/ 0 h 760164"/>
              <a:gd name="T14" fmla="*/ 1520328 w 1520328"/>
              <a:gd name="T15" fmla="*/ 760164 h 760164"/>
            </a:gdLst>
            <a:ahLst/>
            <a:cxnLst>
              <a:cxn ang="T8">
                <a:pos x="T0" y="T1"/>
              </a:cxn>
              <a:cxn ang="T9">
                <a:pos x="T2" y="T3"/>
              </a:cxn>
              <a:cxn ang="T10">
                <a:pos x="T4" y="T5"/>
              </a:cxn>
              <a:cxn ang="T11">
                <a:pos x="T6" y="T7"/>
              </a:cxn>
            </a:cxnLst>
            <a:rect l="T12" t="T13" r="T14" b="T15"/>
            <a:pathLst>
              <a:path w="1520328" h="760164">
                <a:moveTo>
                  <a:pt x="0" y="638978"/>
                </a:moveTo>
                <a:lnTo>
                  <a:pt x="991519" y="760164"/>
                </a:lnTo>
                <a:lnTo>
                  <a:pt x="1520328" y="0"/>
                </a:lnTo>
                <a:lnTo>
                  <a:pt x="0" y="638978"/>
                </a:lnTo>
                <a:close/>
              </a:path>
            </a:pathLst>
          </a:custGeom>
          <a:solidFill>
            <a:srgbClr val="F5942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3" name="任意多边形 36"/>
          <p:cNvSpPr>
            <a:spLocks noChangeArrowheads="1"/>
          </p:cNvSpPr>
          <p:nvPr userDrawn="1"/>
        </p:nvSpPr>
        <p:spPr bwMode="auto">
          <a:xfrm>
            <a:off x="1858963" y="2603500"/>
            <a:ext cx="414337" cy="768350"/>
          </a:xfrm>
          <a:custGeom>
            <a:avLst/>
            <a:gdLst>
              <a:gd name="T0" fmla="*/ 0 w 550844"/>
              <a:gd name="T1" fmla="*/ 22034 h 1024569"/>
              <a:gd name="T2" fmla="*/ 550844 w 550844"/>
              <a:gd name="T3" fmla="*/ 0 h 1024569"/>
              <a:gd name="T4" fmla="*/ 550844 w 550844"/>
              <a:gd name="T5" fmla="*/ 1024569 h 1024569"/>
              <a:gd name="T6" fmla="*/ 0 w 550844"/>
              <a:gd name="T7" fmla="*/ 22034 h 1024569"/>
              <a:gd name="T8" fmla="*/ 0 60000 65536"/>
              <a:gd name="T9" fmla="*/ 0 60000 65536"/>
              <a:gd name="T10" fmla="*/ 0 60000 65536"/>
              <a:gd name="T11" fmla="*/ 0 60000 65536"/>
              <a:gd name="T12" fmla="*/ 0 w 550844"/>
              <a:gd name="T13" fmla="*/ 0 h 1024569"/>
              <a:gd name="T14" fmla="*/ 550844 w 550844"/>
              <a:gd name="T15" fmla="*/ 1024569 h 1024569"/>
            </a:gdLst>
            <a:ahLst/>
            <a:cxnLst>
              <a:cxn ang="T8">
                <a:pos x="T0" y="T1"/>
              </a:cxn>
              <a:cxn ang="T9">
                <a:pos x="T2" y="T3"/>
              </a:cxn>
              <a:cxn ang="T10">
                <a:pos x="T4" y="T5"/>
              </a:cxn>
              <a:cxn ang="T11">
                <a:pos x="T6" y="T7"/>
              </a:cxn>
            </a:cxnLst>
            <a:rect l="T12" t="T13" r="T14" b="T15"/>
            <a:pathLst>
              <a:path w="550844" h="1024569">
                <a:moveTo>
                  <a:pt x="0" y="22034"/>
                </a:moveTo>
                <a:lnTo>
                  <a:pt x="550844" y="0"/>
                </a:lnTo>
                <a:lnTo>
                  <a:pt x="550844" y="1024569"/>
                </a:lnTo>
                <a:lnTo>
                  <a:pt x="0" y="22034"/>
                </a:lnTo>
                <a:close/>
              </a:path>
            </a:pathLst>
          </a:custGeom>
          <a:solidFill>
            <a:srgbClr val="C71F40"/>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4" name="任意多边形 29"/>
          <p:cNvSpPr>
            <a:spLocks noChangeArrowheads="1"/>
          </p:cNvSpPr>
          <p:nvPr userDrawn="1"/>
        </p:nvSpPr>
        <p:spPr bwMode="auto">
          <a:xfrm>
            <a:off x="1552575" y="1866900"/>
            <a:ext cx="330200" cy="677863"/>
          </a:xfrm>
          <a:custGeom>
            <a:avLst/>
            <a:gdLst>
              <a:gd name="T0" fmla="*/ 429658 w 440675"/>
              <a:gd name="T1" fmla="*/ 0 h 903383"/>
              <a:gd name="T2" fmla="*/ 440675 w 440675"/>
              <a:gd name="T3" fmla="*/ 738130 h 903383"/>
              <a:gd name="T4" fmla="*/ 0 w 440675"/>
              <a:gd name="T5" fmla="*/ 903383 h 903383"/>
              <a:gd name="T6" fmla="*/ 429658 w 440675"/>
              <a:gd name="T7" fmla="*/ 0 h 903383"/>
              <a:gd name="T8" fmla="*/ 0 60000 65536"/>
              <a:gd name="T9" fmla="*/ 0 60000 65536"/>
              <a:gd name="T10" fmla="*/ 0 60000 65536"/>
              <a:gd name="T11" fmla="*/ 0 60000 65536"/>
              <a:gd name="T12" fmla="*/ 0 w 440675"/>
              <a:gd name="T13" fmla="*/ 0 h 903383"/>
              <a:gd name="T14" fmla="*/ 440675 w 440675"/>
              <a:gd name="T15" fmla="*/ 903383 h 903383"/>
            </a:gdLst>
            <a:ahLst/>
            <a:cxnLst>
              <a:cxn ang="T8">
                <a:pos x="T0" y="T1"/>
              </a:cxn>
              <a:cxn ang="T9">
                <a:pos x="T2" y="T3"/>
              </a:cxn>
              <a:cxn ang="T10">
                <a:pos x="T4" y="T5"/>
              </a:cxn>
              <a:cxn ang="T11">
                <a:pos x="T6" y="T7"/>
              </a:cxn>
            </a:cxnLst>
            <a:rect l="T12" t="T13" r="T14" b="T15"/>
            <a:pathLst>
              <a:path w="440675" h="903383">
                <a:moveTo>
                  <a:pt x="429658" y="0"/>
                </a:moveTo>
                <a:lnTo>
                  <a:pt x="440675" y="738130"/>
                </a:lnTo>
                <a:lnTo>
                  <a:pt x="0" y="903383"/>
                </a:lnTo>
                <a:lnTo>
                  <a:pt x="429658" y="0"/>
                </a:lnTo>
                <a:close/>
              </a:path>
            </a:pathLst>
          </a:custGeom>
          <a:solidFill>
            <a:srgbClr val="EA2445"/>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5" name="任意多边形 5"/>
          <p:cNvSpPr>
            <a:spLocks noChangeArrowheads="1"/>
          </p:cNvSpPr>
          <p:nvPr userDrawn="1"/>
        </p:nvSpPr>
        <p:spPr bwMode="auto">
          <a:xfrm>
            <a:off x="0" y="990600"/>
            <a:ext cx="190500" cy="1016000"/>
          </a:xfrm>
          <a:custGeom>
            <a:avLst/>
            <a:gdLst>
              <a:gd name="T0" fmla="*/ 0 w 242371"/>
              <a:gd name="T1" fmla="*/ 0 h 1355075"/>
              <a:gd name="T2" fmla="*/ 242371 w 242371"/>
              <a:gd name="T3" fmla="*/ 1355075 h 1355075"/>
              <a:gd name="T4" fmla="*/ 0 w 242371"/>
              <a:gd name="T5" fmla="*/ 1178805 h 1355075"/>
              <a:gd name="T6" fmla="*/ 0 w 242371"/>
              <a:gd name="T7" fmla="*/ 0 h 1355075"/>
              <a:gd name="T8" fmla="*/ 0 60000 65536"/>
              <a:gd name="T9" fmla="*/ 0 60000 65536"/>
              <a:gd name="T10" fmla="*/ 0 60000 65536"/>
              <a:gd name="T11" fmla="*/ 0 60000 65536"/>
              <a:gd name="T12" fmla="*/ 0 w 242371"/>
              <a:gd name="T13" fmla="*/ 0 h 1355075"/>
              <a:gd name="T14" fmla="*/ 242371 w 242371"/>
              <a:gd name="T15" fmla="*/ 1355075 h 1355075"/>
            </a:gdLst>
            <a:ahLst/>
            <a:cxnLst>
              <a:cxn ang="T8">
                <a:pos x="T0" y="T1"/>
              </a:cxn>
              <a:cxn ang="T9">
                <a:pos x="T2" y="T3"/>
              </a:cxn>
              <a:cxn ang="T10">
                <a:pos x="T4" y="T5"/>
              </a:cxn>
              <a:cxn ang="T11">
                <a:pos x="T6" y="T7"/>
              </a:cxn>
            </a:cxnLst>
            <a:rect l="T12" t="T13" r="T14" b="T15"/>
            <a:pathLst>
              <a:path w="242371" h="1355075">
                <a:moveTo>
                  <a:pt x="0" y="0"/>
                </a:moveTo>
                <a:lnTo>
                  <a:pt x="242371" y="1355075"/>
                </a:lnTo>
                <a:lnTo>
                  <a:pt x="0" y="1178805"/>
                </a:lnTo>
                <a:lnTo>
                  <a:pt x="0" y="0"/>
                </a:lnTo>
                <a:close/>
              </a:path>
            </a:pathLst>
          </a:custGeom>
          <a:solidFill>
            <a:srgbClr val="E72537"/>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6" name="任意多边形 6"/>
          <p:cNvSpPr>
            <a:spLocks noChangeArrowheads="1"/>
          </p:cNvSpPr>
          <p:nvPr userDrawn="1"/>
        </p:nvSpPr>
        <p:spPr bwMode="auto">
          <a:xfrm>
            <a:off x="-15875" y="938213"/>
            <a:ext cx="1114425" cy="1069975"/>
          </a:xfrm>
          <a:custGeom>
            <a:avLst/>
            <a:gdLst>
              <a:gd name="T0" fmla="*/ 0 w 1454226"/>
              <a:gd name="T1" fmla="*/ 0 h 1388126"/>
              <a:gd name="T2" fmla="*/ 1454226 w 1454226"/>
              <a:gd name="T3" fmla="*/ 517793 h 1388126"/>
              <a:gd name="T4" fmla="*/ 253388 w 1454226"/>
              <a:gd name="T5" fmla="*/ 1388126 h 1388126"/>
              <a:gd name="T6" fmla="*/ 0 w 1454226"/>
              <a:gd name="T7" fmla="*/ 0 h 1388126"/>
              <a:gd name="T8" fmla="*/ 0 60000 65536"/>
              <a:gd name="T9" fmla="*/ 0 60000 65536"/>
              <a:gd name="T10" fmla="*/ 0 60000 65536"/>
              <a:gd name="T11" fmla="*/ 0 60000 65536"/>
              <a:gd name="T12" fmla="*/ 0 w 1454226"/>
              <a:gd name="T13" fmla="*/ 0 h 1388126"/>
              <a:gd name="T14" fmla="*/ 1454226 w 1454226"/>
              <a:gd name="T15" fmla="*/ 1388126 h 1388126"/>
            </a:gdLst>
            <a:ahLst/>
            <a:cxnLst>
              <a:cxn ang="T8">
                <a:pos x="T0" y="T1"/>
              </a:cxn>
              <a:cxn ang="T9">
                <a:pos x="T2" y="T3"/>
              </a:cxn>
              <a:cxn ang="T10">
                <a:pos x="T4" y="T5"/>
              </a:cxn>
              <a:cxn ang="T11">
                <a:pos x="T6" y="T7"/>
              </a:cxn>
            </a:cxnLst>
            <a:rect l="T12" t="T13" r="T14" b="T15"/>
            <a:pathLst>
              <a:path w="1454226" h="1388126">
                <a:moveTo>
                  <a:pt x="0" y="0"/>
                </a:moveTo>
                <a:lnTo>
                  <a:pt x="1454226" y="517793"/>
                </a:lnTo>
                <a:lnTo>
                  <a:pt x="253388" y="1388126"/>
                </a:lnTo>
                <a:lnTo>
                  <a:pt x="0" y="0"/>
                </a:lnTo>
                <a:close/>
              </a:path>
            </a:pathLst>
          </a:custGeom>
          <a:solidFill>
            <a:srgbClr val="EE642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7" name="任意多边形 7"/>
          <p:cNvSpPr>
            <a:spLocks noChangeArrowheads="1"/>
          </p:cNvSpPr>
          <p:nvPr userDrawn="1"/>
        </p:nvSpPr>
        <p:spPr bwMode="auto">
          <a:xfrm>
            <a:off x="-7938" y="1322388"/>
            <a:ext cx="1116013" cy="1082675"/>
          </a:xfrm>
          <a:custGeom>
            <a:avLst/>
            <a:gdLst>
              <a:gd name="T0" fmla="*/ 1465243 w 1465243"/>
              <a:gd name="T1" fmla="*/ 0 h 1443209"/>
              <a:gd name="T2" fmla="*/ 1167788 w 1465243"/>
              <a:gd name="T3" fmla="*/ 1366091 h 1443209"/>
              <a:gd name="T4" fmla="*/ 0 w 1465243"/>
              <a:gd name="T5" fmla="*/ 1443209 h 1443209"/>
              <a:gd name="T6" fmla="*/ 11017 w 1465243"/>
              <a:gd name="T7" fmla="*/ 1024568 h 1443209"/>
              <a:gd name="T8" fmla="*/ 1465243 w 1465243"/>
              <a:gd name="T9" fmla="*/ 0 h 1443209"/>
              <a:gd name="T10" fmla="*/ 0 60000 65536"/>
              <a:gd name="T11" fmla="*/ 0 60000 65536"/>
              <a:gd name="T12" fmla="*/ 0 60000 65536"/>
              <a:gd name="T13" fmla="*/ 0 60000 65536"/>
              <a:gd name="T14" fmla="*/ 0 60000 65536"/>
              <a:gd name="T15" fmla="*/ 0 w 1465243"/>
              <a:gd name="T16" fmla="*/ 0 h 1443209"/>
              <a:gd name="T17" fmla="*/ 1465243 w 1465243"/>
              <a:gd name="T18" fmla="*/ 1443209 h 1443209"/>
            </a:gdLst>
            <a:ahLst/>
            <a:cxnLst>
              <a:cxn ang="T10">
                <a:pos x="T0" y="T1"/>
              </a:cxn>
              <a:cxn ang="T11">
                <a:pos x="T2" y="T3"/>
              </a:cxn>
              <a:cxn ang="T12">
                <a:pos x="T4" y="T5"/>
              </a:cxn>
              <a:cxn ang="T13">
                <a:pos x="T6" y="T7"/>
              </a:cxn>
              <a:cxn ang="T14">
                <a:pos x="T8" y="T9"/>
              </a:cxn>
            </a:cxnLst>
            <a:rect l="T15" t="T16" r="T17" b="T18"/>
            <a:pathLst>
              <a:path w="1465243" h="1443209">
                <a:moveTo>
                  <a:pt x="1465243" y="0"/>
                </a:moveTo>
                <a:lnTo>
                  <a:pt x="1167788" y="1366091"/>
                </a:lnTo>
                <a:lnTo>
                  <a:pt x="0" y="1443209"/>
                </a:lnTo>
                <a:lnTo>
                  <a:pt x="11017" y="1024568"/>
                </a:lnTo>
                <a:lnTo>
                  <a:pt x="1465243" y="0"/>
                </a:lnTo>
                <a:close/>
              </a:path>
            </a:pathLst>
          </a:custGeom>
          <a:solidFill>
            <a:srgbClr val="EB4038"/>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8" name="任意多边形 8"/>
          <p:cNvSpPr>
            <a:spLocks noChangeArrowheads="1"/>
          </p:cNvSpPr>
          <p:nvPr userDrawn="1"/>
        </p:nvSpPr>
        <p:spPr bwMode="auto">
          <a:xfrm>
            <a:off x="-139700" y="1760538"/>
            <a:ext cx="312738" cy="438150"/>
          </a:xfrm>
          <a:custGeom>
            <a:avLst/>
            <a:gdLst>
              <a:gd name="T0" fmla="*/ 418641 w 418641"/>
              <a:gd name="T1" fmla="*/ 308472 h 583894"/>
              <a:gd name="T2" fmla="*/ 0 w 418641"/>
              <a:gd name="T3" fmla="*/ 583894 h 583894"/>
              <a:gd name="T4" fmla="*/ 77118 w 418641"/>
              <a:gd name="T5" fmla="*/ 0 h 583894"/>
              <a:gd name="T6" fmla="*/ 418641 w 418641"/>
              <a:gd name="T7" fmla="*/ 308472 h 583894"/>
              <a:gd name="T8" fmla="*/ 0 60000 65536"/>
              <a:gd name="T9" fmla="*/ 0 60000 65536"/>
              <a:gd name="T10" fmla="*/ 0 60000 65536"/>
              <a:gd name="T11" fmla="*/ 0 60000 65536"/>
              <a:gd name="T12" fmla="*/ 0 w 418641"/>
              <a:gd name="T13" fmla="*/ 0 h 583894"/>
              <a:gd name="T14" fmla="*/ 418641 w 418641"/>
              <a:gd name="T15" fmla="*/ 583894 h 583894"/>
            </a:gdLst>
            <a:ahLst/>
            <a:cxnLst>
              <a:cxn ang="T8">
                <a:pos x="T0" y="T1"/>
              </a:cxn>
              <a:cxn ang="T9">
                <a:pos x="T2" y="T3"/>
              </a:cxn>
              <a:cxn ang="T10">
                <a:pos x="T4" y="T5"/>
              </a:cxn>
              <a:cxn ang="T11">
                <a:pos x="T6" y="T7"/>
              </a:cxn>
            </a:cxnLst>
            <a:rect l="T12" t="T13" r="T14" b="T15"/>
            <a:pathLst>
              <a:path w="418641" h="583894">
                <a:moveTo>
                  <a:pt x="418641" y="308472"/>
                </a:moveTo>
                <a:lnTo>
                  <a:pt x="0" y="583894"/>
                </a:lnTo>
                <a:lnTo>
                  <a:pt x="77118" y="0"/>
                </a:lnTo>
                <a:lnTo>
                  <a:pt x="418641" y="308472"/>
                </a:lnTo>
                <a:close/>
              </a:path>
            </a:pathLst>
          </a:custGeom>
          <a:solidFill>
            <a:srgbClr val="D9203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49" name="任意多边形 9"/>
          <p:cNvSpPr>
            <a:spLocks noChangeArrowheads="1"/>
          </p:cNvSpPr>
          <p:nvPr userDrawn="1"/>
        </p:nvSpPr>
        <p:spPr bwMode="auto">
          <a:xfrm>
            <a:off x="-57150" y="2338388"/>
            <a:ext cx="965200" cy="412750"/>
          </a:xfrm>
          <a:custGeom>
            <a:avLst/>
            <a:gdLst>
              <a:gd name="T0" fmla="*/ 22034 w 1288973"/>
              <a:gd name="T1" fmla="*/ 88135 h 550844"/>
              <a:gd name="T2" fmla="*/ 1288973 w 1288973"/>
              <a:gd name="T3" fmla="*/ 0 h 550844"/>
              <a:gd name="T4" fmla="*/ 0 w 1288973"/>
              <a:gd name="T5" fmla="*/ 550844 h 550844"/>
              <a:gd name="T6" fmla="*/ 22034 w 1288973"/>
              <a:gd name="T7" fmla="*/ 88135 h 550844"/>
              <a:gd name="T8" fmla="*/ 0 60000 65536"/>
              <a:gd name="T9" fmla="*/ 0 60000 65536"/>
              <a:gd name="T10" fmla="*/ 0 60000 65536"/>
              <a:gd name="T11" fmla="*/ 0 60000 65536"/>
              <a:gd name="T12" fmla="*/ 0 w 1288973"/>
              <a:gd name="T13" fmla="*/ 0 h 550844"/>
              <a:gd name="T14" fmla="*/ 1288973 w 1288973"/>
              <a:gd name="T15" fmla="*/ 550844 h 550844"/>
            </a:gdLst>
            <a:ahLst/>
            <a:cxnLst>
              <a:cxn ang="T8">
                <a:pos x="T0" y="T1"/>
              </a:cxn>
              <a:cxn ang="T9">
                <a:pos x="T2" y="T3"/>
              </a:cxn>
              <a:cxn ang="T10">
                <a:pos x="T4" y="T5"/>
              </a:cxn>
              <a:cxn ang="T11">
                <a:pos x="T6" y="T7"/>
              </a:cxn>
            </a:cxnLst>
            <a:rect l="T12" t="T13" r="T14" b="T15"/>
            <a:pathLst>
              <a:path w="1288973" h="550844">
                <a:moveTo>
                  <a:pt x="22034" y="88135"/>
                </a:moveTo>
                <a:lnTo>
                  <a:pt x="1288973" y="0"/>
                </a:lnTo>
                <a:lnTo>
                  <a:pt x="0" y="550844"/>
                </a:lnTo>
                <a:lnTo>
                  <a:pt x="22034" y="88135"/>
                </a:lnTo>
                <a:close/>
              </a:path>
            </a:pathLst>
          </a:custGeom>
          <a:solidFill>
            <a:srgbClr val="391117"/>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0" name="任意多边形 10"/>
          <p:cNvSpPr>
            <a:spLocks noChangeArrowheads="1"/>
          </p:cNvSpPr>
          <p:nvPr userDrawn="1"/>
        </p:nvSpPr>
        <p:spPr bwMode="auto">
          <a:xfrm>
            <a:off x="-7938" y="2330450"/>
            <a:ext cx="884238" cy="552450"/>
          </a:xfrm>
          <a:custGeom>
            <a:avLst/>
            <a:gdLst>
              <a:gd name="T0" fmla="*/ 1178805 w 1178805"/>
              <a:gd name="T1" fmla="*/ 0 h 738131"/>
              <a:gd name="T2" fmla="*/ 859316 w 1178805"/>
              <a:gd name="T3" fmla="*/ 661013 h 738131"/>
              <a:gd name="T4" fmla="*/ 11017 w 1178805"/>
              <a:gd name="T5" fmla="*/ 738131 h 738131"/>
              <a:gd name="T6" fmla="*/ 0 w 1178805"/>
              <a:gd name="T7" fmla="*/ 528810 h 738131"/>
              <a:gd name="T8" fmla="*/ 1178805 w 1178805"/>
              <a:gd name="T9" fmla="*/ 0 h 738131"/>
              <a:gd name="T10" fmla="*/ 0 60000 65536"/>
              <a:gd name="T11" fmla="*/ 0 60000 65536"/>
              <a:gd name="T12" fmla="*/ 0 60000 65536"/>
              <a:gd name="T13" fmla="*/ 0 60000 65536"/>
              <a:gd name="T14" fmla="*/ 0 60000 65536"/>
              <a:gd name="T15" fmla="*/ 0 w 1178805"/>
              <a:gd name="T16" fmla="*/ 0 h 738131"/>
              <a:gd name="T17" fmla="*/ 1178805 w 1178805"/>
              <a:gd name="T18" fmla="*/ 738131 h 738131"/>
            </a:gdLst>
            <a:ahLst/>
            <a:cxnLst>
              <a:cxn ang="T10">
                <a:pos x="T0" y="T1"/>
              </a:cxn>
              <a:cxn ang="T11">
                <a:pos x="T2" y="T3"/>
              </a:cxn>
              <a:cxn ang="T12">
                <a:pos x="T4" y="T5"/>
              </a:cxn>
              <a:cxn ang="T13">
                <a:pos x="T6" y="T7"/>
              </a:cxn>
              <a:cxn ang="T14">
                <a:pos x="T8" y="T9"/>
              </a:cxn>
            </a:cxnLst>
            <a:rect l="T15" t="T16" r="T17" b="T18"/>
            <a:pathLst>
              <a:path w="1178805" h="738131">
                <a:moveTo>
                  <a:pt x="1178805" y="0"/>
                </a:moveTo>
                <a:lnTo>
                  <a:pt x="859316" y="661013"/>
                </a:lnTo>
                <a:lnTo>
                  <a:pt x="11017" y="738131"/>
                </a:lnTo>
                <a:lnTo>
                  <a:pt x="0" y="528810"/>
                </a:lnTo>
                <a:lnTo>
                  <a:pt x="1178805" y="0"/>
                </a:lnTo>
                <a:close/>
              </a:path>
            </a:pathLst>
          </a:custGeom>
          <a:solidFill>
            <a:srgbClr val="660C15"/>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1" name="任意多边形 11"/>
          <p:cNvSpPr>
            <a:spLocks noChangeArrowheads="1"/>
          </p:cNvSpPr>
          <p:nvPr userDrawn="1"/>
        </p:nvSpPr>
        <p:spPr bwMode="auto">
          <a:xfrm>
            <a:off x="-57150" y="2825750"/>
            <a:ext cx="701675" cy="669925"/>
          </a:xfrm>
          <a:custGeom>
            <a:avLst/>
            <a:gdLst>
              <a:gd name="T0" fmla="*/ 44067 w 936433"/>
              <a:gd name="T1" fmla="*/ 55084 h 892366"/>
              <a:gd name="T2" fmla="*/ 936433 w 936433"/>
              <a:gd name="T3" fmla="*/ 0 h 892366"/>
              <a:gd name="T4" fmla="*/ 363556 w 936433"/>
              <a:gd name="T5" fmla="*/ 760163 h 892366"/>
              <a:gd name="T6" fmla="*/ 0 w 936433"/>
              <a:gd name="T7" fmla="*/ 892366 h 892366"/>
              <a:gd name="T8" fmla="*/ 44067 w 936433"/>
              <a:gd name="T9" fmla="*/ 55084 h 892366"/>
              <a:gd name="T10" fmla="*/ 0 60000 65536"/>
              <a:gd name="T11" fmla="*/ 0 60000 65536"/>
              <a:gd name="T12" fmla="*/ 0 60000 65536"/>
              <a:gd name="T13" fmla="*/ 0 60000 65536"/>
              <a:gd name="T14" fmla="*/ 0 60000 65536"/>
              <a:gd name="T15" fmla="*/ 0 w 936433"/>
              <a:gd name="T16" fmla="*/ 0 h 892366"/>
              <a:gd name="T17" fmla="*/ 936433 w 936433"/>
              <a:gd name="T18" fmla="*/ 892366 h 892366"/>
            </a:gdLst>
            <a:ahLst/>
            <a:cxnLst>
              <a:cxn ang="T10">
                <a:pos x="T0" y="T1"/>
              </a:cxn>
              <a:cxn ang="T11">
                <a:pos x="T2" y="T3"/>
              </a:cxn>
              <a:cxn ang="T12">
                <a:pos x="T4" y="T5"/>
              </a:cxn>
              <a:cxn ang="T13">
                <a:pos x="T6" y="T7"/>
              </a:cxn>
              <a:cxn ang="T14">
                <a:pos x="T8" y="T9"/>
              </a:cxn>
            </a:cxnLst>
            <a:rect l="T15" t="T16" r="T17" b="T18"/>
            <a:pathLst>
              <a:path w="936433" h="892366">
                <a:moveTo>
                  <a:pt x="44067" y="55084"/>
                </a:moveTo>
                <a:lnTo>
                  <a:pt x="936433" y="0"/>
                </a:lnTo>
                <a:lnTo>
                  <a:pt x="363556" y="760163"/>
                </a:lnTo>
                <a:lnTo>
                  <a:pt x="0" y="892366"/>
                </a:lnTo>
                <a:lnTo>
                  <a:pt x="44067" y="55084"/>
                </a:lnTo>
                <a:close/>
              </a:path>
            </a:pathLst>
          </a:custGeom>
          <a:solidFill>
            <a:srgbClr val="82151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2" name="任意多边形 13"/>
          <p:cNvSpPr>
            <a:spLocks noChangeArrowheads="1"/>
          </p:cNvSpPr>
          <p:nvPr userDrawn="1"/>
        </p:nvSpPr>
        <p:spPr bwMode="auto">
          <a:xfrm>
            <a:off x="198438" y="2784475"/>
            <a:ext cx="1189037" cy="628650"/>
          </a:xfrm>
          <a:custGeom>
            <a:avLst/>
            <a:gdLst>
              <a:gd name="T0" fmla="*/ 572877 w 1586429"/>
              <a:gd name="T1" fmla="*/ 66102 h 837282"/>
              <a:gd name="T2" fmla="*/ 1586429 w 1586429"/>
              <a:gd name="T3" fmla="*/ 0 h 837282"/>
              <a:gd name="T4" fmla="*/ 0 w 1586429"/>
              <a:gd name="T5" fmla="*/ 837282 h 837282"/>
              <a:gd name="T6" fmla="*/ 572877 w 1586429"/>
              <a:gd name="T7" fmla="*/ 66102 h 837282"/>
              <a:gd name="T8" fmla="*/ 0 60000 65536"/>
              <a:gd name="T9" fmla="*/ 0 60000 65536"/>
              <a:gd name="T10" fmla="*/ 0 60000 65536"/>
              <a:gd name="T11" fmla="*/ 0 60000 65536"/>
              <a:gd name="T12" fmla="*/ 0 w 1586429"/>
              <a:gd name="T13" fmla="*/ 0 h 837282"/>
              <a:gd name="T14" fmla="*/ 1586429 w 1586429"/>
              <a:gd name="T15" fmla="*/ 837282 h 837282"/>
            </a:gdLst>
            <a:ahLst/>
            <a:cxnLst>
              <a:cxn ang="T8">
                <a:pos x="T0" y="T1"/>
              </a:cxn>
              <a:cxn ang="T9">
                <a:pos x="T2" y="T3"/>
              </a:cxn>
              <a:cxn ang="T10">
                <a:pos x="T4" y="T5"/>
              </a:cxn>
              <a:cxn ang="T11">
                <a:pos x="T6" y="T7"/>
              </a:cxn>
            </a:cxnLst>
            <a:rect l="T12" t="T13" r="T14" b="T15"/>
            <a:pathLst>
              <a:path w="1586429" h="837282">
                <a:moveTo>
                  <a:pt x="572877" y="66102"/>
                </a:moveTo>
                <a:lnTo>
                  <a:pt x="1586429" y="0"/>
                </a:lnTo>
                <a:lnTo>
                  <a:pt x="0" y="837282"/>
                </a:lnTo>
                <a:lnTo>
                  <a:pt x="572877" y="66102"/>
                </a:lnTo>
                <a:close/>
              </a:path>
            </a:pathLst>
          </a:custGeom>
          <a:solidFill>
            <a:srgbClr val="BC2038"/>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3" name="任意多边形 15"/>
          <p:cNvSpPr>
            <a:spLocks noChangeArrowheads="1"/>
          </p:cNvSpPr>
          <p:nvPr userDrawn="1"/>
        </p:nvSpPr>
        <p:spPr bwMode="auto">
          <a:xfrm>
            <a:off x="-320675" y="2786063"/>
            <a:ext cx="2586038" cy="950912"/>
          </a:xfrm>
          <a:custGeom>
            <a:avLst/>
            <a:gdLst>
              <a:gd name="T0" fmla="*/ 220338 w 3448280"/>
              <a:gd name="T1" fmla="*/ 980501 h 1255923"/>
              <a:gd name="T2" fmla="*/ 2258458 w 3448280"/>
              <a:gd name="T3" fmla="*/ 0 h 1255923"/>
              <a:gd name="T4" fmla="*/ 3448280 w 3448280"/>
              <a:gd name="T5" fmla="*/ 771181 h 1255923"/>
              <a:gd name="T6" fmla="*/ 0 w 3448280"/>
              <a:gd name="T7" fmla="*/ 1255923 h 1255923"/>
              <a:gd name="T8" fmla="*/ 220338 w 3448280"/>
              <a:gd name="T9" fmla="*/ 980501 h 1255923"/>
              <a:gd name="T10" fmla="*/ 0 60000 65536"/>
              <a:gd name="T11" fmla="*/ 0 60000 65536"/>
              <a:gd name="T12" fmla="*/ 0 60000 65536"/>
              <a:gd name="T13" fmla="*/ 0 60000 65536"/>
              <a:gd name="T14" fmla="*/ 0 60000 65536"/>
              <a:gd name="T15" fmla="*/ 0 w 3448280"/>
              <a:gd name="T16" fmla="*/ 0 h 1255923"/>
              <a:gd name="T17" fmla="*/ 3448280 w 3448280"/>
              <a:gd name="T18" fmla="*/ 1255923 h 1255923"/>
            </a:gdLst>
            <a:ahLst/>
            <a:cxnLst>
              <a:cxn ang="T10">
                <a:pos x="T0" y="T1"/>
              </a:cxn>
              <a:cxn ang="T11">
                <a:pos x="T2" y="T3"/>
              </a:cxn>
              <a:cxn ang="T12">
                <a:pos x="T4" y="T5"/>
              </a:cxn>
              <a:cxn ang="T13">
                <a:pos x="T6" y="T7"/>
              </a:cxn>
              <a:cxn ang="T14">
                <a:pos x="T8" y="T9"/>
              </a:cxn>
            </a:cxnLst>
            <a:rect l="T15" t="T16" r="T17" b="T18"/>
            <a:pathLst>
              <a:path w="3448280" h="1255923">
                <a:moveTo>
                  <a:pt x="220338" y="980501"/>
                </a:moveTo>
                <a:lnTo>
                  <a:pt x="2258458" y="0"/>
                </a:lnTo>
                <a:lnTo>
                  <a:pt x="3448280" y="771181"/>
                </a:lnTo>
                <a:lnTo>
                  <a:pt x="0" y="1255923"/>
                </a:lnTo>
                <a:lnTo>
                  <a:pt x="220338" y="980501"/>
                </a:lnTo>
                <a:close/>
              </a:path>
            </a:pathLst>
          </a:custGeom>
          <a:solidFill>
            <a:srgbClr val="CE213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4" name="任意多边形 17"/>
          <p:cNvSpPr>
            <a:spLocks noChangeArrowheads="1"/>
          </p:cNvSpPr>
          <p:nvPr userDrawn="1"/>
        </p:nvSpPr>
        <p:spPr bwMode="auto">
          <a:xfrm>
            <a:off x="1346200" y="2611438"/>
            <a:ext cx="942975" cy="784225"/>
          </a:xfrm>
          <a:custGeom>
            <a:avLst/>
            <a:gdLst>
              <a:gd name="T0" fmla="*/ 0 w 1255923"/>
              <a:gd name="T1" fmla="*/ 242371 h 1024569"/>
              <a:gd name="T2" fmla="*/ 705080 w 1255923"/>
              <a:gd name="T3" fmla="*/ 0 h 1024569"/>
              <a:gd name="T4" fmla="*/ 1255923 w 1255923"/>
              <a:gd name="T5" fmla="*/ 1024569 h 1024569"/>
              <a:gd name="T6" fmla="*/ 0 w 1255923"/>
              <a:gd name="T7" fmla="*/ 242371 h 1024569"/>
              <a:gd name="T8" fmla="*/ 0 60000 65536"/>
              <a:gd name="T9" fmla="*/ 0 60000 65536"/>
              <a:gd name="T10" fmla="*/ 0 60000 65536"/>
              <a:gd name="T11" fmla="*/ 0 60000 65536"/>
              <a:gd name="T12" fmla="*/ 0 w 1255923"/>
              <a:gd name="T13" fmla="*/ 0 h 1024569"/>
              <a:gd name="T14" fmla="*/ 1255923 w 1255923"/>
              <a:gd name="T15" fmla="*/ 1024569 h 1024569"/>
            </a:gdLst>
            <a:ahLst/>
            <a:cxnLst>
              <a:cxn ang="T8">
                <a:pos x="T0" y="T1"/>
              </a:cxn>
              <a:cxn ang="T9">
                <a:pos x="T2" y="T3"/>
              </a:cxn>
              <a:cxn ang="T10">
                <a:pos x="T4" y="T5"/>
              </a:cxn>
              <a:cxn ang="T11">
                <a:pos x="T6" y="T7"/>
              </a:cxn>
            </a:cxnLst>
            <a:rect l="T12" t="T13" r="T14" b="T15"/>
            <a:pathLst>
              <a:path w="1255923" h="1024569">
                <a:moveTo>
                  <a:pt x="0" y="242371"/>
                </a:moveTo>
                <a:lnTo>
                  <a:pt x="705080" y="0"/>
                </a:lnTo>
                <a:lnTo>
                  <a:pt x="1255923" y="1024569"/>
                </a:lnTo>
                <a:lnTo>
                  <a:pt x="0" y="242371"/>
                </a:lnTo>
                <a:close/>
              </a:path>
            </a:pathLst>
          </a:custGeom>
          <a:solidFill>
            <a:srgbClr val="D11F4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5" name="任意多边形 18"/>
          <p:cNvSpPr>
            <a:spLocks noChangeArrowheads="1"/>
          </p:cNvSpPr>
          <p:nvPr userDrawn="1"/>
        </p:nvSpPr>
        <p:spPr bwMode="auto">
          <a:xfrm>
            <a:off x="1214438" y="2635250"/>
            <a:ext cx="644525" cy="165100"/>
          </a:xfrm>
          <a:custGeom>
            <a:avLst/>
            <a:gdLst>
              <a:gd name="T0" fmla="*/ 0 w 859315"/>
              <a:gd name="T1" fmla="*/ 11017 h 253388"/>
              <a:gd name="T2" fmla="*/ 859315 w 859315"/>
              <a:gd name="T3" fmla="*/ 0 h 253388"/>
              <a:gd name="T4" fmla="*/ 220337 w 859315"/>
              <a:gd name="T5" fmla="*/ 253388 h 253388"/>
              <a:gd name="T6" fmla="*/ 0 w 859315"/>
              <a:gd name="T7" fmla="*/ 11017 h 253388"/>
              <a:gd name="T8" fmla="*/ 0 60000 65536"/>
              <a:gd name="T9" fmla="*/ 0 60000 65536"/>
              <a:gd name="T10" fmla="*/ 0 60000 65536"/>
              <a:gd name="T11" fmla="*/ 0 60000 65536"/>
              <a:gd name="T12" fmla="*/ 0 w 859315"/>
              <a:gd name="T13" fmla="*/ 0 h 253388"/>
              <a:gd name="T14" fmla="*/ 859315 w 859315"/>
              <a:gd name="T15" fmla="*/ 253388 h 253388"/>
            </a:gdLst>
            <a:ahLst/>
            <a:cxnLst>
              <a:cxn ang="T8">
                <a:pos x="T0" y="T1"/>
              </a:cxn>
              <a:cxn ang="T9">
                <a:pos x="T2" y="T3"/>
              </a:cxn>
              <a:cxn ang="T10">
                <a:pos x="T4" y="T5"/>
              </a:cxn>
              <a:cxn ang="T11">
                <a:pos x="T6" y="T7"/>
              </a:cxn>
            </a:cxnLst>
            <a:rect l="T12" t="T13" r="T14" b="T15"/>
            <a:pathLst>
              <a:path w="859315" h="253388">
                <a:moveTo>
                  <a:pt x="0" y="11017"/>
                </a:moveTo>
                <a:lnTo>
                  <a:pt x="859315" y="0"/>
                </a:lnTo>
                <a:lnTo>
                  <a:pt x="220337" y="253388"/>
                </a:lnTo>
                <a:lnTo>
                  <a:pt x="0" y="11017"/>
                </a:lnTo>
                <a:close/>
              </a:path>
            </a:pathLst>
          </a:custGeom>
          <a:solidFill>
            <a:srgbClr val="34110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6" name="任意多边形 19"/>
          <p:cNvSpPr>
            <a:spLocks noChangeArrowheads="1"/>
          </p:cNvSpPr>
          <p:nvPr userDrawn="1"/>
        </p:nvSpPr>
        <p:spPr bwMode="auto">
          <a:xfrm>
            <a:off x="1222375" y="2420938"/>
            <a:ext cx="661988" cy="231775"/>
          </a:xfrm>
          <a:custGeom>
            <a:avLst/>
            <a:gdLst>
              <a:gd name="T0" fmla="*/ 0 w 881350"/>
              <a:gd name="T1" fmla="*/ 297456 h 308473"/>
              <a:gd name="T2" fmla="*/ 881350 w 881350"/>
              <a:gd name="T3" fmla="*/ 0 h 308473"/>
              <a:gd name="T4" fmla="*/ 837282 w 881350"/>
              <a:gd name="T5" fmla="*/ 308473 h 308473"/>
              <a:gd name="T6" fmla="*/ 0 w 881350"/>
              <a:gd name="T7" fmla="*/ 297456 h 308473"/>
              <a:gd name="T8" fmla="*/ 0 60000 65536"/>
              <a:gd name="T9" fmla="*/ 0 60000 65536"/>
              <a:gd name="T10" fmla="*/ 0 60000 65536"/>
              <a:gd name="T11" fmla="*/ 0 60000 65536"/>
              <a:gd name="T12" fmla="*/ 0 w 881350"/>
              <a:gd name="T13" fmla="*/ 0 h 308473"/>
              <a:gd name="T14" fmla="*/ 881350 w 881350"/>
              <a:gd name="T15" fmla="*/ 308473 h 308473"/>
            </a:gdLst>
            <a:ahLst/>
            <a:cxnLst>
              <a:cxn ang="T8">
                <a:pos x="T0" y="T1"/>
              </a:cxn>
              <a:cxn ang="T9">
                <a:pos x="T2" y="T3"/>
              </a:cxn>
              <a:cxn ang="T10">
                <a:pos x="T4" y="T5"/>
              </a:cxn>
              <a:cxn ang="T11">
                <a:pos x="T6" y="T7"/>
              </a:cxn>
            </a:cxnLst>
            <a:rect l="T12" t="T13" r="T14" b="T15"/>
            <a:pathLst>
              <a:path w="881350" h="308473">
                <a:moveTo>
                  <a:pt x="0" y="297456"/>
                </a:moveTo>
                <a:lnTo>
                  <a:pt x="881350" y="0"/>
                </a:lnTo>
                <a:lnTo>
                  <a:pt x="837282" y="308473"/>
                </a:lnTo>
                <a:lnTo>
                  <a:pt x="0" y="297456"/>
                </a:lnTo>
                <a:close/>
              </a:path>
            </a:pathLst>
          </a:custGeom>
          <a:solidFill>
            <a:srgbClr val="A61E32"/>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7" name="任意多边形 21"/>
          <p:cNvSpPr>
            <a:spLocks noChangeArrowheads="1"/>
          </p:cNvSpPr>
          <p:nvPr userDrawn="1"/>
        </p:nvSpPr>
        <p:spPr bwMode="auto">
          <a:xfrm>
            <a:off x="884238" y="2189163"/>
            <a:ext cx="355600" cy="479425"/>
          </a:xfrm>
          <a:custGeom>
            <a:avLst/>
            <a:gdLst>
              <a:gd name="T0" fmla="*/ 0 w 473725"/>
              <a:gd name="T1" fmla="*/ 187287 h 638978"/>
              <a:gd name="T2" fmla="*/ 451691 w 473725"/>
              <a:gd name="T3" fmla="*/ 0 h 638978"/>
              <a:gd name="T4" fmla="*/ 473725 w 473725"/>
              <a:gd name="T5" fmla="*/ 638978 h 638978"/>
              <a:gd name="T6" fmla="*/ 0 w 473725"/>
              <a:gd name="T7" fmla="*/ 187287 h 638978"/>
              <a:gd name="T8" fmla="*/ 0 60000 65536"/>
              <a:gd name="T9" fmla="*/ 0 60000 65536"/>
              <a:gd name="T10" fmla="*/ 0 60000 65536"/>
              <a:gd name="T11" fmla="*/ 0 60000 65536"/>
              <a:gd name="T12" fmla="*/ 0 w 473725"/>
              <a:gd name="T13" fmla="*/ 0 h 638978"/>
              <a:gd name="T14" fmla="*/ 473725 w 473725"/>
              <a:gd name="T15" fmla="*/ 638978 h 638978"/>
            </a:gdLst>
            <a:ahLst/>
            <a:cxnLst>
              <a:cxn ang="T8">
                <a:pos x="T0" y="T1"/>
              </a:cxn>
              <a:cxn ang="T9">
                <a:pos x="T2" y="T3"/>
              </a:cxn>
              <a:cxn ang="T10">
                <a:pos x="T4" y="T5"/>
              </a:cxn>
              <a:cxn ang="T11">
                <a:pos x="T6" y="T7"/>
              </a:cxn>
            </a:cxnLst>
            <a:rect l="T12" t="T13" r="T14" b="T15"/>
            <a:pathLst>
              <a:path w="473725" h="638978">
                <a:moveTo>
                  <a:pt x="0" y="187287"/>
                </a:moveTo>
                <a:lnTo>
                  <a:pt x="451691" y="0"/>
                </a:lnTo>
                <a:lnTo>
                  <a:pt x="473725" y="638978"/>
                </a:lnTo>
                <a:lnTo>
                  <a:pt x="0" y="187287"/>
                </a:lnTo>
                <a:close/>
              </a:path>
            </a:pathLst>
          </a:custGeom>
          <a:solidFill>
            <a:srgbClr val="BD202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8" name="任意多边形 22"/>
          <p:cNvSpPr>
            <a:spLocks noChangeArrowheads="1"/>
          </p:cNvSpPr>
          <p:nvPr userDrawn="1"/>
        </p:nvSpPr>
        <p:spPr bwMode="auto">
          <a:xfrm>
            <a:off x="858838" y="1314450"/>
            <a:ext cx="355600" cy="1031875"/>
          </a:xfrm>
          <a:custGeom>
            <a:avLst/>
            <a:gdLst>
              <a:gd name="T0" fmla="*/ 319489 w 473726"/>
              <a:gd name="T1" fmla="*/ 0 h 1377108"/>
              <a:gd name="T2" fmla="*/ 473726 w 473726"/>
              <a:gd name="T3" fmla="*/ 1244906 h 1377108"/>
              <a:gd name="T4" fmla="*/ 0 w 473726"/>
              <a:gd name="T5" fmla="*/ 1377108 h 1377108"/>
              <a:gd name="T6" fmla="*/ 319489 w 473726"/>
              <a:gd name="T7" fmla="*/ 0 h 1377108"/>
              <a:gd name="T8" fmla="*/ 0 60000 65536"/>
              <a:gd name="T9" fmla="*/ 0 60000 65536"/>
              <a:gd name="T10" fmla="*/ 0 60000 65536"/>
              <a:gd name="T11" fmla="*/ 0 60000 65536"/>
              <a:gd name="T12" fmla="*/ 0 w 473726"/>
              <a:gd name="T13" fmla="*/ 0 h 1377108"/>
              <a:gd name="T14" fmla="*/ 473726 w 473726"/>
              <a:gd name="T15" fmla="*/ 1377108 h 1377108"/>
            </a:gdLst>
            <a:ahLst/>
            <a:cxnLst>
              <a:cxn ang="T8">
                <a:pos x="T0" y="T1"/>
              </a:cxn>
              <a:cxn ang="T9">
                <a:pos x="T2" y="T3"/>
              </a:cxn>
              <a:cxn ang="T10">
                <a:pos x="T4" y="T5"/>
              </a:cxn>
              <a:cxn ang="T11">
                <a:pos x="T6" y="T7"/>
              </a:cxn>
            </a:cxnLst>
            <a:rect l="T12" t="T13" r="T14" b="T15"/>
            <a:pathLst>
              <a:path w="473726" h="1377108">
                <a:moveTo>
                  <a:pt x="319489" y="0"/>
                </a:moveTo>
                <a:lnTo>
                  <a:pt x="473726" y="1244906"/>
                </a:lnTo>
                <a:lnTo>
                  <a:pt x="0" y="1377108"/>
                </a:lnTo>
                <a:lnTo>
                  <a:pt x="319489" y="0"/>
                </a:lnTo>
                <a:close/>
              </a:path>
            </a:pathLst>
          </a:custGeom>
          <a:solidFill>
            <a:srgbClr val="F1722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59" name="任意多边形 24"/>
          <p:cNvSpPr>
            <a:spLocks noChangeArrowheads="1"/>
          </p:cNvSpPr>
          <p:nvPr userDrawn="1"/>
        </p:nvSpPr>
        <p:spPr bwMode="auto">
          <a:xfrm>
            <a:off x="1090613" y="1330325"/>
            <a:ext cx="347662" cy="982663"/>
          </a:xfrm>
          <a:custGeom>
            <a:avLst/>
            <a:gdLst>
              <a:gd name="T0" fmla="*/ 0 w 451692"/>
              <a:gd name="T1" fmla="*/ 0 h 1233889"/>
              <a:gd name="T2" fmla="*/ 451692 w 451692"/>
              <a:gd name="T3" fmla="*/ 352539 h 1233889"/>
              <a:gd name="T4" fmla="*/ 165253 w 451692"/>
              <a:gd name="T5" fmla="*/ 1233889 h 1233889"/>
              <a:gd name="T6" fmla="*/ 0 w 451692"/>
              <a:gd name="T7" fmla="*/ 0 h 1233889"/>
              <a:gd name="T8" fmla="*/ 0 60000 65536"/>
              <a:gd name="T9" fmla="*/ 0 60000 65536"/>
              <a:gd name="T10" fmla="*/ 0 60000 65536"/>
              <a:gd name="T11" fmla="*/ 0 60000 65536"/>
              <a:gd name="T12" fmla="*/ 0 w 451692"/>
              <a:gd name="T13" fmla="*/ 0 h 1233889"/>
              <a:gd name="T14" fmla="*/ 451692 w 451692"/>
              <a:gd name="T15" fmla="*/ 1233889 h 1233889"/>
            </a:gdLst>
            <a:ahLst/>
            <a:cxnLst>
              <a:cxn ang="T8">
                <a:pos x="T0" y="T1"/>
              </a:cxn>
              <a:cxn ang="T9">
                <a:pos x="T2" y="T3"/>
              </a:cxn>
              <a:cxn ang="T10">
                <a:pos x="T4" y="T5"/>
              </a:cxn>
              <a:cxn ang="T11">
                <a:pos x="T6" y="T7"/>
              </a:cxn>
            </a:cxnLst>
            <a:rect l="T12" t="T13" r="T14" b="T15"/>
            <a:pathLst>
              <a:path w="451692" h="1233889">
                <a:moveTo>
                  <a:pt x="0" y="0"/>
                </a:moveTo>
                <a:lnTo>
                  <a:pt x="451692" y="352539"/>
                </a:lnTo>
                <a:lnTo>
                  <a:pt x="165253" y="1233889"/>
                </a:lnTo>
                <a:lnTo>
                  <a:pt x="0" y="0"/>
                </a:lnTo>
                <a:close/>
              </a:path>
            </a:pathLst>
          </a:custGeom>
          <a:solidFill>
            <a:srgbClr val="E92549"/>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0" name="任意多边形 25"/>
          <p:cNvSpPr>
            <a:spLocks noChangeArrowheads="1"/>
          </p:cNvSpPr>
          <p:nvPr userDrawn="1"/>
        </p:nvSpPr>
        <p:spPr bwMode="auto">
          <a:xfrm>
            <a:off x="1231900" y="1593850"/>
            <a:ext cx="635000" cy="603250"/>
          </a:xfrm>
          <a:custGeom>
            <a:avLst/>
            <a:gdLst>
              <a:gd name="T0" fmla="*/ 275422 w 848299"/>
              <a:gd name="T1" fmla="*/ 0 h 804232"/>
              <a:gd name="T2" fmla="*/ 848299 w 848299"/>
              <a:gd name="T3" fmla="*/ 407625 h 804232"/>
              <a:gd name="T4" fmla="*/ 0 w 848299"/>
              <a:gd name="T5" fmla="*/ 804232 h 804232"/>
              <a:gd name="T6" fmla="*/ 275422 w 848299"/>
              <a:gd name="T7" fmla="*/ 0 h 804232"/>
              <a:gd name="T8" fmla="*/ 0 60000 65536"/>
              <a:gd name="T9" fmla="*/ 0 60000 65536"/>
              <a:gd name="T10" fmla="*/ 0 60000 65536"/>
              <a:gd name="T11" fmla="*/ 0 60000 65536"/>
              <a:gd name="T12" fmla="*/ 0 w 848299"/>
              <a:gd name="T13" fmla="*/ 0 h 804232"/>
              <a:gd name="T14" fmla="*/ 848299 w 848299"/>
              <a:gd name="T15" fmla="*/ 804232 h 804232"/>
            </a:gdLst>
            <a:ahLst/>
            <a:cxnLst>
              <a:cxn ang="T8">
                <a:pos x="T0" y="T1"/>
              </a:cxn>
              <a:cxn ang="T9">
                <a:pos x="T2" y="T3"/>
              </a:cxn>
              <a:cxn ang="T10">
                <a:pos x="T4" y="T5"/>
              </a:cxn>
              <a:cxn ang="T11">
                <a:pos x="T6" y="T7"/>
              </a:cxn>
            </a:cxnLst>
            <a:rect l="T12" t="T13" r="T14" b="T15"/>
            <a:pathLst>
              <a:path w="848299" h="804232">
                <a:moveTo>
                  <a:pt x="275422" y="0"/>
                </a:moveTo>
                <a:lnTo>
                  <a:pt x="848299" y="407625"/>
                </a:lnTo>
                <a:lnTo>
                  <a:pt x="0" y="804232"/>
                </a:lnTo>
                <a:lnTo>
                  <a:pt x="275422" y="0"/>
                </a:lnTo>
                <a:close/>
              </a:path>
            </a:pathLst>
          </a:custGeom>
          <a:solidFill>
            <a:srgbClr val="C9203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1" name="任意多边形 27"/>
          <p:cNvSpPr>
            <a:spLocks noChangeArrowheads="1"/>
          </p:cNvSpPr>
          <p:nvPr userDrawn="1"/>
        </p:nvSpPr>
        <p:spPr bwMode="auto">
          <a:xfrm>
            <a:off x="1222375" y="2206625"/>
            <a:ext cx="223838" cy="438150"/>
          </a:xfrm>
          <a:custGeom>
            <a:avLst/>
            <a:gdLst>
              <a:gd name="T0" fmla="*/ 0 w 297456"/>
              <a:gd name="T1" fmla="*/ 0 h 583894"/>
              <a:gd name="T2" fmla="*/ 297456 w 297456"/>
              <a:gd name="T3" fmla="*/ 242371 h 583894"/>
              <a:gd name="T4" fmla="*/ 0 w 297456"/>
              <a:gd name="T5" fmla="*/ 583894 h 583894"/>
              <a:gd name="T6" fmla="*/ 0 w 297456"/>
              <a:gd name="T7" fmla="*/ 0 h 583894"/>
              <a:gd name="T8" fmla="*/ 0 60000 65536"/>
              <a:gd name="T9" fmla="*/ 0 60000 65536"/>
              <a:gd name="T10" fmla="*/ 0 60000 65536"/>
              <a:gd name="T11" fmla="*/ 0 60000 65536"/>
              <a:gd name="T12" fmla="*/ 0 w 297456"/>
              <a:gd name="T13" fmla="*/ 0 h 583894"/>
              <a:gd name="T14" fmla="*/ 297456 w 297456"/>
              <a:gd name="T15" fmla="*/ 583894 h 583894"/>
            </a:gdLst>
            <a:ahLst/>
            <a:cxnLst>
              <a:cxn ang="T8">
                <a:pos x="T0" y="T1"/>
              </a:cxn>
              <a:cxn ang="T9">
                <a:pos x="T2" y="T3"/>
              </a:cxn>
              <a:cxn ang="T10">
                <a:pos x="T4" y="T5"/>
              </a:cxn>
              <a:cxn ang="T11">
                <a:pos x="T6" y="T7"/>
              </a:cxn>
            </a:cxnLst>
            <a:rect l="T12" t="T13" r="T14" b="T15"/>
            <a:pathLst>
              <a:path w="297456" h="583894">
                <a:moveTo>
                  <a:pt x="0" y="0"/>
                </a:moveTo>
                <a:lnTo>
                  <a:pt x="297456" y="242371"/>
                </a:lnTo>
                <a:lnTo>
                  <a:pt x="0" y="583894"/>
                </a:lnTo>
                <a:lnTo>
                  <a:pt x="0" y="0"/>
                </a:lnTo>
                <a:close/>
              </a:path>
            </a:pathLst>
          </a:custGeom>
          <a:solidFill>
            <a:srgbClr val="5F0B1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2" name="任意多边形 32"/>
          <p:cNvSpPr>
            <a:spLocks noChangeArrowheads="1"/>
          </p:cNvSpPr>
          <p:nvPr userDrawn="1"/>
        </p:nvSpPr>
        <p:spPr bwMode="auto">
          <a:xfrm>
            <a:off x="1420813" y="1593850"/>
            <a:ext cx="900112" cy="736600"/>
          </a:xfrm>
          <a:custGeom>
            <a:avLst/>
            <a:gdLst>
              <a:gd name="T0" fmla="*/ 0 w 1134738"/>
              <a:gd name="T1" fmla="*/ 0 h 881350"/>
              <a:gd name="T2" fmla="*/ 1134738 w 1134738"/>
              <a:gd name="T3" fmla="*/ 881350 h 881350"/>
              <a:gd name="T4" fmla="*/ 627962 w 1134738"/>
              <a:gd name="T5" fmla="*/ 165253 h 881350"/>
              <a:gd name="T6" fmla="*/ 0 w 1134738"/>
              <a:gd name="T7" fmla="*/ 0 h 881350"/>
              <a:gd name="T8" fmla="*/ 0 60000 65536"/>
              <a:gd name="T9" fmla="*/ 0 60000 65536"/>
              <a:gd name="T10" fmla="*/ 0 60000 65536"/>
              <a:gd name="T11" fmla="*/ 0 60000 65536"/>
              <a:gd name="T12" fmla="*/ 0 w 1134738"/>
              <a:gd name="T13" fmla="*/ 0 h 881350"/>
              <a:gd name="T14" fmla="*/ 1134738 w 1134738"/>
              <a:gd name="T15" fmla="*/ 881350 h 881350"/>
            </a:gdLst>
            <a:ahLst/>
            <a:cxnLst>
              <a:cxn ang="T8">
                <a:pos x="T0" y="T1"/>
              </a:cxn>
              <a:cxn ang="T9">
                <a:pos x="T2" y="T3"/>
              </a:cxn>
              <a:cxn ang="T10">
                <a:pos x="T4" y="T5"/>
              </a:cxn>
              <a:cxn ang="T11">
                <a:pos x="T6" y="T7"/>
              </a:cxn>
            </a:cxnLst>
            <a:rect l="T12" t="T13" r="T14" b="T15"/>
            <a:pathLst>
              <a:path w="1134738" h="881350">
                <a:moveTo>
                  <a:pt x="0" y="0"/>
                </a:moveTo>
                <a:lnTo>
                  <a:pt x="1134738" y="881350"/>
                </a:lnTo>
                <a:lnTo>
                  <a:pt x="627962" y="165253"/>
                </a:lnTo>
                <a:lnTo>
                  <a:pt x="0" y="0"/>
                </a:lnTo>
                <a:close/>
              </a:path>
            </a:pathLst>
          </a:custGeom>
          <a:solidFill>
            <a:srgbClr val="EA2E3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3" name="任意多边形 33"/>
          <p:cNvSpPr>
            <a:spLocks noChangeArrowheads="1"/>
          </p:cNvSpPr>
          <p:nvPr userDrawn="1"/>
        </p:nvSpPr>
        <p:spPr bwMode="auto">
          <a:xfrm>
            <a:off x="1866900" y="1949450"/>
            <a:ext cx="388938" cy="447675"/>
          </a:xfrm>
          <a:custGeom>
            <a:avLst/>
            <a:gdLst>
              <a:gd name="T0" fmla="*/ 517793 w 517793"/>
              <a:gd name="T1" fmla="*/ 418641 h 594911"/>
              <a:gd name="T2" fmla="*/ 0 w 517793"/>
              <a:gd name="T3" fmla="*/ 594911 h 594911"/>
              <a:gd name="T4" fmla="*/ 11017 w 517793"/>
              <a:gd name="T5" fmla="*/ 0 h 594911"/>
              <a:gd name="T6" fmla="*/ 517793 w 517793"/>
              <a:gd name="T7" fmla="*/ 418641 h 594911"/>
              <a:gd name="T8" fmla="*/ 0 60000 65536"/>
              <a:gd name="T9" fmla="*/ 0 60000 65536"/>
              <a:gd name="T10" fmla="*/ 0 60000 65536"/>
              <a:gd name="T11" fmla="*/ 0 60000 65536"/>
              <a:gd name="T12" fmla="*/ 0 w 517793"/>
              <a:gd name="T13" fmla="*/ 0 h 594911"/>
              <a:gd name="T14" fmla="*/ 517793 w 517793"/>
              <a:gd name="T15" fmla="*/ 594911 h 594911"/>
            </a:gdLst>
            <a:ahLst/>
            <a:cxnLst>
              <a:cxn ang="T8">
                <a:pos x="T0" y="T1"/>
              </a:cxn>
              <a:cxn ang="T9">
                <a:pos x="T2" y="T3"/>
              </a:cxn>
              <a:cxn ang="T10">
                <a:pos x="T4" y="T5"/>
              </a:cxn>
              <a:cxn ang="T11">
                <a:pos x="T6" y="T7"/>
              </a:cxn>
            </a:cxnLst>
            <a:rect l="T12" t="T13" r="T14" b="T15"/>
            <a:pathLst>
              <a:path w="517793" h="594911">
                <a:moveTo>
                  <a:pt x="517793" y="418641"/>
                </a:moveTo>
                <a:lnTo>
                  <a:pt x="0" y="594911"/>
                </a:lnTo>
                <a:lnTo>
                  <a:pt x="11017" y="0"/>
                </a:lnTo>
                <a:lnTo>
                  <a:pt x="517793" y="418641"/>
                </a:lnTo>
                <a:close/>
              </a:path>
            </a:pathLst>
          </a:custGeom>
          <a:solidFill>
            <a:srgbClr val="C41F4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4" name="任意多边形 37"/>
          <p:cNvSpPr>
            <a:spLocks noChangeArrowheads="1"/>
          </p:cNvSpPr>
          <p:nvPr userDrawn="1"/>
        </p:nvSpPr>
        <p:spPr bwMode="auto">
          <a:xfrm>
            <a:off x="1454150" y="1273175"/>
            <a:ext cx="933450" cy="461963"/>
          </a:xfrm>
          <a:custGeom>
            <a:avLst/>
            <a:gdLst>
              <a:gd name="T0" fmla="*/ 0 w 1244906"/>
              <a:gd name="T1" fmla="*/ 418641 h 572878"/>
              <a:gd name="T2" fmla="*/ 1244906 w 1244906"/>
              <a:gd name="T3" fmla="*/ 0 h 572878"/>
              <a:gd name="T4" fmla="*/ 561861 w 1244906"/>
              <a:gd name="T5" fmla="*/ 572878 h 572878"/>
              <a:gd name="T6" fmla="*/ 0 w 1244906"/>
              <a:gd name="T7" fmla="*/ 418641 h 572878"/>
              <a:gd name="T8" fmla="*/ 0 60000 65536"/>
              <a:gd name="T9" fmla="*/ 0 60000 65536"/>
              <a:gd name="T10" fmla="*/ 0 60000 65536"/>
              <a:gd name="T11" fmla="*/ 0 60000 65536"/>
              <a:gd name="T12" fmla="*/ 0 w 1244906"/>
              <a:gd name="T13" fmla="*/ 0 h 572878"/>
              <a:gd name="T14" fmla="*/ 1244906 w 1244906"/>
              <a:gd name="T15" fmla="*/ 572878 h 572878"/>
            </a:gdLst>
            <a:ahLst/>
            <a:cxnLst>
              <a:cxn ang="T8">
                <a:pos x="T0" y="T1"/>
              </a:cxn>
              <a:cxn ang="T9">
                <a:pos x="T2" y="T3"/>
              </a:cxn>
              <a:cxn ang="T10">
                <a:pos x="T4" y="T5"/>
              </a:cxn>
              <a:cxn ang="T11">
                <a:pos x="T6" y="T7"/>
              </a:cxn>
            </a:cxnLst>
            <a:rect l="T12" t="T13" r="T14" b="T15"/>
            <a:pathLst>
              <a:path w="1244906" h="572878">
                <a:moveTo>
                  <a:pt x="0" y="418641"/>
                </a:moveTo>
                <a:lnTo>
                  <a:pt x="1244906" y="0"/>
                </a:lnTo>
                <a:lnTo>
                  <a:pt x="561861" y="572878"/>
                </a:lnTo>
                <a:lnTo>
                  <a:pt x="0" y="418641"/>
                </a:lnTo>
                <a:close/>
              </a:path>
            </a:pathLst>
          </a:custGeom>
          <a:solidFill>
            <a:srgbClr val="F26F27"/>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5" name="任意多边形 41"/>
          <p:cNvSpPr>
            <a:spLocks noChangeArrowheads="1"/>
          </p:cNvSpPr>
          <p:nvPr userDrawn="1"/>
        </p:nvSpPr>
        <p:spPr bwMode="auto">
          <a:xfrm>
            <a:off x="2263775" y="1585913"/>
            <a:ext cx="900113" cy="669925"/>
          </a:xfrm>
          <a:custGeom>
            <a:avLst/>
            <a:gdLst>
              <a:gd name="T0" fmla="*/ 176269 w 1200838"/>
              <a:gd name="T1" fmla="*/ 0 h 892366"/>
              <a:gd name="T2" fmla="*/ 0 w 1200838"/>
              <a:gd name="T3" fmla="*/ 892366 h 892366"/>
              <a:gd name="T4" fmla="*/ 1200838 w 1200838"/>
              <a:gd name="T5" fmla="*/ 154236 h 892366"/>
              <a:gd name="T6" fmla="*/ 176269 w 1200838"/>
              <a:gd name="T7" fmla="*/ 0 h 892366"/>
              <a:gd name="T8" fmla="*/ 0 60000 65536"/>
              <a:gd name="T9" fmla="*/ 0 60000 65536"/>
              <a:gd name="T10" fmla="*/ 0 60000 65536"/>
              <a:gd name="T11" fmla="*/ 0 60000 65536"/>
              <a:gd name="T12" fmla="*/ 0 w 1200838"/>
              <a:gd name="T13" fmla="*/ 0 h 892366"/>
              <a:gd name="T14" fmla="*/ 1200838 w 1200838"/>
              <a:gd name="T15" fmla="*/ 892366 h 892366"/>
            </a:gdLst>
            <a:ahLst/>
            <a:cxnLst>
              <a:cxn ang="T8">
                <a:pos x="T0" y="T1"/>
              </a:cxn>
              <a:cxn ang="T9">
                <a:pos x="T2" y="T3"/>
              </a:cxn>
              <a:cxn ang="T10">
                <a:pos x="T4" y="T5"/>
              </a:cxn>
              <a:cxn ang="T11">
                <a:pos x="T6" y="T7"/>
              </a:cxn>
            </a:cxnLst>
            <a:rect l="T12" t="T13" r="T14" b="T15"/>
            <a:pathLst>
              <a:path w="1200838" h="892366">
                <a:moveTo>
                  <a:pt x="176269" y="0"/>
                </a:moveTo>
                <a:lnTo>
                  <a:pt x="0" y="892366"/>
                </a:lnTo>
                <a:lnTo>
                  <a:pt x="1200838" y="154236"/>
                </a:lnTo>
                <a:lnTo>
                  <a:pt x="176269" y="0"/>
                </a:lnTo>
                <a:close/>
              </a:path>
            </a:pathLst>
          </a:custGeom>
          <a:solidFill>
            <a:srgbClr val="F8A11E"/>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6" name="任意多边形 42"/>
          <p:cNvSpPr>
            <a:spLocks noChangeArrowheads="1"/>
          </p:cNvSpPr>
          <p:nvPr userDrawn="1"/>
        </p:nvSpPr>
        <p:spPr bwMode="auto">
          <a:xfrm>
            <a:off x="1892300" y="1644650"/>
            <a:ext cx="495300" cy="603250"/>
          </a:xfrm>
          <a:custGeom>
            <a:avLst/>
            <a:gdLst>
              <a:gd name="T0" fmla="*/ 0 w 661012"/>
              <a:gd name="T1" fmla="*/ 110168 h 804231"/>
              <a:gd name="T2" fmla="*/ 661012 w 661012"/>
              <a:gd name="T3" fmla="*/ 0 h 804231"/>
              <a:gd name="T4" fmla="*/ 495759 w 661012"/>
              <a:gd name="T5" fmla="*/ 804231 h 804231"/>
              <a:gd name="T6" fmla="*/ 0 w 661012"/>
              <a:gd name="T7" fmla="*/ 110168 h 804231"/>
              <a:gd name="T8" fmla="*/ 0 60000 65536"/>
              <a:gd name="T9" fmla="*/ 0 60000 65536"/>
              <a:gd name="T10" fmla="*/ 0 60000 65536"/>
              <a:gd name="T11" fmla="*/ 0 60000 65536"/>
              <a:gd name="T12" fmla="*/ 0 w 661012"/>
              <a:gd name="T13" fmla="*/ 0 h 804231"/>
              <a:gd name="T14" fmla="*/ 661012 w 661012"/>
              <a:gd name="T15" fmla="*/ 804231 h 804231"/>
            </a:gdLst>
            <a:ahLst/>
            <a:cxnLst>
              <a:cxn ang="T8">
                <a:pos x="T0" y="T1"/>
              </a:cxn>
              <a:cxn ang="T9">
                <a:pos x="T2" y="T3"/>
              </a:cxn>
              <a:cxn ang="T10">
                <a:pos x="T4" y="T5"/>
              </a:cxn>
              <a:cxn ang="T11">
                <a:pos x="T6" y="T7"/>
              </a:cxn>
            </a:cxnLst>
            <a:rect l="T12" t="T13" r="T14" b="T15"/>
            <a:pathLst>
              <a:path w="661012" h="804231">
                <a:moveTo>
                  <a:pt x="0" y="110168"/>
                </a:moveTo>
                <a:lnTo>
                  <a:pt x="661012" y="0"/>
                </a:lnTo>
                <a:lnTo>
                  <a:pt x="495759" y="804231"/>
                </a:lnTo>
                <a:lnTo>
                  <a:pt x="0" y="110168"/>
                </a:lnTo>
                <a:close/>
              </a:path>
            </a:pathLst>
          </a:custGeom>
          <a:solidFill>
            <a:srgbClr val="F2592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7" name="任意多边形 43"/>
          <p:cNvSpPr>
            <a:spLocks noChangeArrowheads="1"/>
          </p:cNvSpPr>
          <p:nvPr userDrawn="1"/>
        </p:nvSpPr>
        <p:spPr bwMode="auto">
          <a:xfrm>
            <a:off x="2279650" y="1676400"/>
            <a:ext cx="901700" cy="571500"/>
          </a:xfrm>
          <a:custGeom>
            <a:avLst/>
            <a:gdLst>
              <a:gd name="T0" fmla="*/ 1134737 w 1134737"/>
              <a:gd name="T1" fmla="*/ 0 h 672029"/>
              <a:gd name="T2" fmla="*/ 1046602 w 1134737"/>
              <a:gd name="T3" fmla="*/ 374573 h 672029"/>
              <a:gd name="T4" fmla="*/ 0 w 1134737"/>
              <a:gd name="T5" fmla="*/ 672029 h 672029"/>
              <a:gd name="T6" fmla="*/ 1134737 w 1134737"/>
              <a:gd name="T7" fmla="*/ 0 h 672029"/>
              <a:gd name="T8" fmla="*/ 0 60000 65536"/>
              <a:gd name="T9" fmla="*/ 0 60000 65536"/>
              <a:gd name="T10" fmla="*/ 0 60000 65536"/>
              <a:gd name="T11" fmla="*/ 0 60000 65536"/>
              <a:gd name="T12" fmla="*/ 0 w 1134737"/>
              <a:gd name="T13" fmla="*/ 0 h 672029"/>
              <a:gd name="T14" fmla="*/ 1134737 w 1134737"/>
              <a:gd name="T15" fmla="*/ 672029 h 672029"/>
            </a:gdLst>
            <a:ahLst/>
            <a:cxnLst>
              <a:cxn ang="T8">
                <a:pos x="T0" y="T1"/>
              </a:cxn>
              <a:cxn ang="T9">
                <a:pos x="T2" y="T3"/>
              </a:cxn>
              <a:cxn ang="T10">
                <a:pos x="T4" y="T5"/>
              </a:cxn>
              <a:cxn ang="T11">
                <a:pos x="T6" y="T7"/>
              </a:cxn>
            </a:cxnLst>
            <a:rect l="T12" t="T13" r="T14" b="T15"/>
            <a:pathLst>
              <a:path w="1134737" h="672029">
                <a:moveTo>
                  <a:pt x="1134737" y="0"/>
                </a:moveTo>
                <a:lnTo>
                  <a:pt x="1046602" y="374573"/>
                </a:lnTo>
                <a:lnTo>
                  <a:pt x="0" y="672029"/>
                </a:lnTo>
                <a:lnTo>
                  <a:pt x="1134737" y="0"/>
                </a:lnTo>
                <a:close/>
              </a:path>
            </a:pathLst>
          </a:custGeom>
          <a:solidFill>
            <a:srgbClr val="270C0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8" name="任意多边形 45"/>
          <p:cNvSpPr>
            <a:spLocks noChangeArrowheads="1"/>
          </p:cNvSpPr>
          <p:nvPr userDrawn="1"/>
        </p:nvSpPr>
        <p:spPr bwMode="auto">
          <a:xfrm>
            <a:off x="3173413" y="1476375"/>
            <a:ext cx="982662" cy="231775"/>
          </a:xfrm>
          <a:custGeom>
            <a:avLst/>
            <a:gdLst>
              <a:gd name="T0" fmla="*/ 0 w 1311007"/>
              <a:gd name="T1" fmla="*/ 264405 h 264405"/>
              <a:gd name="T2" fmla="*/ 462709 w 1311007"/>
              <a:gd name="T3" fmla="*/ 0 h 264405"/>
              <a:gd name="T4" fmla="*/ 1311007 w 1311007"/>
              <a:gd name="T5" fmla="*/ 220337 h 264405"/>
              <a:gd name="T6" fmla="*/ 0 w 1311007"/>
              <a:gd name="T7" fmla="*/ 264405 h 264405"/>
              <a:gd name="T8" fmla="*/ 0 60000 65536"/>
              <a:gd name="T9" fmla="*/ 0 60000 65536"/>
              <a:gd name="T10" fmla="*/ 0 60000 65536"/>
              <a:gd name="T11" fmla="*/ 0 60000 65536"/>
              <a:gd name="T12" fmla="*/ 0 w 1311007"/>
              <a:gd name="T13" fmla="*/ 0 h 264405"/>
              <a:gd name="T14" fmla="*/ 1311007 w 1311007"/>
              <a:gd name="T15" fmla="*/ 264405 h 264405"/>
            </a:gdLst>
            <a:ahLst/>
            <a:cxnLst>
              <a:cxn ang="T8">
                <a:pos x="T0" y="T1"/>
              </a:cxn>
              <a:cxn ang="T9">
                <a:pos x="T2" y="T3"/>
              </a:cxn>
              <a:cxn ang="T10">
                <a:pos x="T4" y="T5"/>
              </a:cxn>
              <a:cxn ang="T11">
                <a:pos x="T6" y="T7"/>
              </a:cxn>
            </a:cxnLst>
            <a:rect l="T12" t="T13" r="T14" b="T15"/>
            <a:pathLst>
              <a:path w="1311007" h="264405">
                <a:moveTo>
                  <a:pt x="0" y="264405"/>
                </a:moveTo>
                <a:lnTo>
                  <a:pt x="462709" y="0"/>
                </a:lnTo>
                <a:lnTo>
                  <a:pt x="1311007" y="220337"/>
                </a:lnTo>
                <a:lnTo>
                  <a:pt x="0" y="264405"/>
                </a:lnTo>
                <a:close/>
              </a:path>
            </a:pathLst>
          </a:custGeom>
          <a:solidFill>
            <a:srgbClr val="EC254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69" name="任意多边形 49"/>
          <p:cNvSpPr>
            <a:spLocks noChangeArrowheads="1"/>
          </p:cNvSpPr>
          <p:nvPr userDrawn="1"/>
        </p:nvSpPr>
        <p:spPr bwMode="auto">
          <a:xfrm>
            <a:off x="2263775" y="2065338"/>
            <a:ext cx="958850" cy="223837"/>
          </a:xfrm>
          <a:custGeom>
            <a:avLst/>
            <a:gdLst>
              <a:gd name="T0" fmla="*/ 0 w 1277956"/>
              <a:gd name="T1" fmla="*/ 220337 h 286438"/>
              <a:gd name="T2" fmla="*/ 572877 w 1277956"/>
              <a:gd name="T3" fmla="*/ 286438 h 286438"/>
              <a:gd name="T4" fmla="*/ 1277956 w 1277956"/>
              <a:gd name="T5" fmla="*/ 0 h 286438"/>
              <a:gd name="T6" fmla="*/ 0 w 1277956"/>
              <a:gd name="T7" fmla="*/ 220337 h 286438"/>
              <a:gd name="T8" fmla="*/ 0 60000 65536"/>
              <a:gd name="T9" fmla="*/ 0 60000 65536"/>
              <a:gd name="T10" fmla="*/ 0 60000 65536"/>
              <a:gd name="T11" fmla="*/ 0 60000 65536"/>
              <a:gd name="T12" fmla="*/ 0 w 1277956"/>
              <a:gd name="T13" fmla="*/ 0 h 286438"/>
              <a:gd name="T14" fmla="*/ 1277956 w 1277956"/>
              <a:gd name="T15" fmla="*/ 286438 h 286438"/>
            </a:gdLst>
            <a:ahLst/>
            <a:cxnLst>
              <a:cxn ang="T8">
                <a:pos x="T0" y="T1"/>
              </a:cxn>
              <a:cxn ang="T9">
                <a:pos x="T2" y="T3"/>
              </a:cxn>
              <a:cxn ang="T10">
                <a:pos x="T4" y="T5"/>
              </a:cxn>
              <a:cxn ang="T11">
                <a:pos x="T6" y="T7"/>
              </a:cxn>
            </a:cxnLst>
            <a:rect l="T12" t="T13" r="T14" b="T15"/>
            <a:pathLst>
              <a:path w="1277956" h="286438">
                <a:moveTo>
                  <a:pt x="0" y="220337"/>
                </a:moveTo>
                <a:lnTo>
                  <a:pt x="572877" y="286438"/>
                </a:lnTo>
                <a:lnTo>
                  <a:pt x="1277956" y="0"/>
                </a:lnTo>
                <a:lnTo>
                  <a:pt x="0" y="220337"/>
                </a:lnTo>
                <a:close/>
              </a:path>
            </a:pathLst>
          </a:custGeom>
          <a:solidFill>
            <a:srgbClr val="F3AD19"/>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0" name="任意多边形 51"/>
          <p:cNvSpPr>
            <a:spLocks noChangeArrowheads="1"/>
          </p:cNvSpPr>
          <p:nvPr userDrawn="1"/>
        </p:nvSpPr>
        <p:spPr bwMode="auto">
          <a:xfrm>
            <a:off x="2255838" y="2279650"/>
            <a:ext cx="768350" cy="1092200"/>
          </a:xfrm>
          <a:custGeom>
            <a:avLst/>
            <a:gdLst>
              <a:gd name="T0" fmla="*/ 561860 w 1002534"/>
              <a:gd name="T1" fmla="*/ 0 h 1454227"/>
              <a:gd name="T2" fmla="*/ 1002534 w 1002534"/>
              <a:gd name="T3" fmla="*/ 66101 h 1454227"/>
              <a:gd name="T4" fmla="*/ 0 w 1002534"/>
              <a:gd name="T5" fmla="*/ 1454227 h 1454227"/>
              <a:gd name="T6" fmla="*/ 561860 w 1002534"/>
              <a:gd name="T7" fmla="*/ 0 h 1454227"/>
              <a:gd name="T8" fmla="*/ 0 60000 65536"/>
              <a:gd name="T9" fmla="*/ 0 60000 65536"/>
              <a:gd name="T10" fmla="*/ 0 60000 65536"/>
              <a:gd name="T11" fmla="*/ 0 60000 65536"/>
              <a:gd name="T12" fmla="*/ 0 w 1002534"/>
              <a:gd name="T13" fmla="*/ 0 h 1454227"/>
              <a:gd name="T14" fmla="*/ 1002534 w 1002534"/>
              <a:gd name="T15" fmla="*/ 1454227 h 1454227"/>
            </a:gdLst>
            <a:ahLst/>
            <a:cxnLst>
              <a:cxn ang="T8">
                <a:pos x="T0" y="T1"/>
              </a:cxn>
              <a:cxn ang="T9">
                <a:pos x="T2" y="T3"/>
              </a:cxn>
              <a:cxn ang="T10">
                <a:pos x="T4" y="T5"/>
              </a:cxn>
              <a:cxn ang="T11">
                <a:pos x="T6" y="T7"/>
              </a:cxn>
            </a:cxnLst>
            <a:rect l="T12" t="T13" r="T14" b="T15"/>
            <a:pathLst>
              <a:path w="1002534" h="1454227">
                <a:moveTo>
                  <a:pt x="561860" y="0"/>
                </a:moveTo>
                <a:lnTo>
                  <a:pt x="1002534" y="66101"/>
                </a:lnTo>
                <a:lnTo>
                  <a:pt x="0" y="1454227"/>
                </a:lnTo>
                <a:lnTo>
                  <a:pt x="561860" y="0"/>
                </a:lnTo>
                <a:close/>
              </a:path>
            </a:pathLst>
          </a:custGeom>
          <a:solidFill>
            <a:srgbClr val="F1595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1" name="任意多边形 52"/>
          <p:cNvSpPr>
            <a:spLocks noChangeArrowheads="1"/>
          </p:cNvSpPr>
          <p:nvPr userDrawn="1"/>
        </p:nvSpPr>
        <p:spPr bwMode="auto">
          <a:xfrm>
            <a:off x="2247900" y="2330450"/>
            <a:ext cx="1354138" cy="1057275"/>
          </a:xfrm>
          <a:custGeom>
            <a:avLst/>
            <a:gdLst>
              <a:gd name="T0" fmla="*/ 1013552 w 1817783"/>
              <a:gd name="T1" fmla="*/ 0 h 1443209"/>
              <a:gd name="T2" fmla="*/ 1817783 w 1817783"/>
              <a:gd name="T3" fmla="*/ 132202 h 1443209"/>
              <a:gd name="T4" fmla="*/ 0 w 1817783"/>
              <a:gd name="T5" fmla="*/ 1443209 h 1443209"/>
              <a:gd name="T6" fmla="*/ 1013552 w 1817783"/>
              <a:gd name="T7" fmla="*/ 0 h 1443209"/>
              <a:gd name="T8" fmla="*/ 0 60000 65536"/>
              <a:gd name="T9" fmla="*/ 0 60000 65536"/>
              <a:gd name="T10" fmla="*/ 0 60000 65536"/>
              <a:gd name="T11" fmla="*/ 0 60000 65536"/>
              <a:gd name="T12" fmla="*/ 0 w 1817783"/>
              <a:gd name="T13" fmla="*/ 0 h 1443209"/>
              <a:gd name="T14" fmla="*/ 1817783 w 1817783"/>
              <a:gd name="T15" fmla="*/ 1443209 h 1443209"/>
            </a:gdLst>
            <a:ahLst/>
            <a:cxnLst>
              <a:cxn ang="T8">
                <a:pos x="T0" y="T1"/>
              </a:cxn>
              <a:cxn ang="T9">
                <a:pos x="T2" y="T3"/>
              </a:cxn>
              <a:cxn ang="T10">
                <a:pos x="T4" y="T5"/>
              </a:cxn>
              <a:cxn ang="T11">
                <a:pos x="T6" y="T7"/>
              </a:cxn>
            </a:cxnLst>
            <a:rect l="T12" t="T13" r="T14" b="T15"/>
            <a:pathLst>
              <a:path w="1817783" h="1443209">
                <a:moveTo>
                  <a:pt x="1013552" y="0"/>
                </a:moveTo>
                <a:lnTo>
                  <a:pt x="1817783" y="132202"/>
                </a:lnTo>
                <a:lnTo>
                  <a:pt x="0" y="1443209"/>
                </a:lnTo>
                <a:lnTo>
                  <a:pt x="1013552" y="0"/>
                </a:lnTo>
                <a:close/>
              </a:path>
            </a:pathLst>
          </a:custGeom>
          <a:solidFill>
            <a:srgbClr val="128B9E"/>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2" name="任意多边形 57"/>
          <p:cNvSpPr>
            <a:spLocks noChangeArrowheads="1"/>
          </p:cNvSpPr>
          <p:nvPr userDrawn="1"/>
        </p:nvSpPr>
        <p:spPr bwMode="auto">
          <a:xfrm>
            <a:off x="3106738" y="2413000"/>
            <a:ext cx="1023937" cy="355600"/>
          </a:xfrm>
          <a:custGeom>
            <a:avLst/>
            <a:gdLst>
              <a:gd name="T0" fmla="*/ 638978 w 1366092"/>
              <a:gd name="T1" fmla="*/ 0 h 473726"/>
              <a:gd name="T2" fmla="*/ 0 w 1366092"/>
              <a:gd name="T3" fmla="*/ 473726 h 473726"/>
              <a:gd name="T4" fmla="*/ 1366092 w 1366092"/>
              <a:gd name="T5" fmla="*/ 121186 h 473726"/>
              <a:gd name="T6" fmla="*/ 638978 w 1366092"/>
              <a:gd name="T7" fmla="*/ 0 h 473726"/>
              <a:gd name="T8" fmla="*/ 0 60000 65536"/>
              <a:gd name="T9" fmla="*/ 0 60000 65536"/>
              <a:gd name="T10" fmla="*/ 0 60000 65536"/>
              <a:gd name="T11" fmla="*/ 0 60000 65536"/>
              <a:gd name="T12" fmla="*/ 0 w 1366092"/>
              <a:gd name="T13" fmla="*/ 0 h 473726"/>
              <a:gd name="T14" fmla="*/ 1366092 w 1366092"/>
              <a:gd name="T15" fmla="*/ 473726 h 473726"/>
            </a:gdLst>
            <a:ahLst/>
            <a:cxnLst>
              <a:cxn ang="T8">
                <a:pos x="T0" y="T1"/>
              </a:cxn>
              <a:cxn ang="T9">
                <a:pos x="T2" y="T3"/>
              </a:cxn>
              <a:cxn ang="T10">
                <a:pos x="T4" y="T5"/>
              </a:cxn>
              <a:cxn ang="T11">
                <a:pos x="T6" y="T7"/>
              </a:cxn>
            </a:cxnLst>
            <a:rect l="T12" t="T13" r="T14" b="T15"/>
            <a:pathLst>
              <a:path w="1366092" h="473726">
                <a:moveTo>
                  <a:pt x="638978" y="0"/>
                </a:moveTo>
                <a:lnTo>
                  <a:pt x="0" y="473726"/>
                </a:lnTo>
                <a:lnTo>
                  <a:pt x="1366092" y="121186"/>
                </a:lnTo>
                <a:lnTo>
                  <a:pt x="638978" y="0"/>
                </a:lnTo>
                <a:close/>
              </a:path>
            </a:pathLst>
          </a:custGeom>
          <a:solidFill>
            <a:srgbClr val="15688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3" name="任意多边形 59"/>
          <p:cNvSpPr>
            <a:spLocks noChangeArrowheads="1"/>
          </p:cNvSpPr>
          <p:nvPr userDrawn="1"/>
        </p:nvSpPr>
        <p:spPr bwMode="auto">
          <a:xfrm>
            <a:off x="3106738" y="2759075"/>
            <a:ext cx="925512" cy="265113"/>
          </a:xfrm>
          <a:custGeom>
            <a:avLst/>
            <a:gdLst>
              <a:gd name="T0" fmla="*/ 0 w 1233889"/>
              <a:gd name="T1" fmla="*/ 0 h 352540"/>
              <a:gd name="T2" fmla="*/ 947451 w 1233889"/>
              <a:gd name="T3" fmla="*/ 352540 h 352540"/>
              <a:gd name="T4" fmla="*/ 1233889 w 1233889"/>
              <a:gd name="T5" fmla="*/ 44068 h 352540"/>
              <a:gd name="T6" fmla="*/ 0 w 1233889"/>
              <a:gd name="T7" fmla="*/ 0 h 352540"/>
              <a:gd name="T8" fmla="*/ 0 60000 65536"/>
              <a:gd name="T9" fmla="*/ 0 60000 65536"/>
              <a:gd name="T10" fmla="*/ 0 60000 65536"/>
              <a:gd name="T11" fmla="*/ 0 60000 65536"/>
              <a:gd name="T12" fmla="*/ 0 w 1233889"/>
              <a:gd name="T13" fmla="*/ 0 h 352540"/>
              <a:gd name="T14" fmla="*/ 1233889 w 1233889"/>
              <a:gd name="T15" fmla="*/ 352540 h 352540"/>
            </a:gdLst>
            <a:ahLst/>
            <a:cxnLst>
              <a:cxn ang="T8">
                <a:pos x="T0" y="T1"/>
              </a:cxn>
              <a:cxn ang="T9">
                <a:pos x="T2" y="T3"/>
              </a:cxn>
              <a:cxn ang="T10">
                <a:pos x="T4" y="T5"/>
              </a:cxn>
              <a:cxn ang="T11">
                <a:pos x="T6" y="T7"/>
              </a:cxn>
            </a:cxnLst>
            <a:rect l="T12" t="T13" r="T14" b="T15"/>
            <a:pathLst>
              <a:path w="1233889" h="352540">
                <a:moveTo>
                  <a:pt x="0" y="0"/>
                </a:moveTo>
                <a:lnTo>
                  <a:pt x="947451" y="352540"/>
                </a:lnTo>
                <a:lnTo>
                  <a:pt x="1233889" y="44068"/>
                </a:lnTo>
                <a:lnTo>
                  <a:pt x="0" y="0"/>
                </a:lnTo>
                <a:close/>
              </a:path>
            </a:pathLst>
          </a:custGeom>
          <a:solidFill>
            <a:srgbClr val="155D6C"/>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4" name="任意多边形 60"/>
          <p:cNvSpPr>
            <a:spLocks noChangeArrowheads="1"/>
          </p:cNvSpPr>
          <p:nvPr userDrawn="1"/>
        </p:nvSpPr>
        <p:spPr bwMode="auto">
          <a:xfrm>
            <a:off x="3883025" y="2495550"/>
            <a:ext cx="288925" cy="619125"/>
          </a:xfrm>
          <a:custGeom>
            <a:avLst/>
            <a:gdLst>
              <a:gd name="T0" fmla="*/ 0 w 385590"/>
              <a:gd name="T1" fmla="*/ 99152 h 826265"/>
              <a:gd name="T2" fmla="*/ 363556 w 385590"/>
              <a:gd name="T3" fmla="*/ 826265 h 826265"/>
              <a:gd name="T4" fmla="*/ 385590 w 385590"/>
              <a:gd name="T5" fmla="*/ 0 h 826265"/>
              <a:gd name="T6" fmla="*/ 0 w 385590"/>
              <a:gd name="T7" fmla="*/ 99152 h 826265"/>
              <a:gd name="T8" fmla="*/ 0 60000 65536"/>
              <a:gd name="T9" fmla="*/ 0 60000 65536"/>
              <a:gd name="T10" fmla="*/ 0 60000 65536"/>
              <a:gd name="T11" fmla="*/ 0 60000 65536"/>
              <a:gd name="T12" fmla="*/ 0 w 385590"/>
              <a:gd name="T13" fmla="*/ 0 h 826265"/>
              <a:gd name="T14" fmla="*/ 385590 w 385590"/>
              <a:gd name="T15" fmla="*/ 826265 h 826265"/>
            </a:gdLst>
            <a:ahLst/>
            <a:cxnLst>
              <a:cxn ang="T8">
                <a:pos x="T0" y="T1"/>
              </a:cxn>
              <a:cxn ang="T9">
                <a:pos x="T2" y="T3"/>
              </a:cxn>
              <a:cxn ang="T10">
                <a:pos x="T4" y="T5"/>
              </a:cxn>
              <a:cxn ang="T11">
                <a:pos x="T6" y="T7"/>
              </a:cxn>
            </a:cxnLst>
            <a:rect l="T12" t="T13" r="T14" b="T15"/>
            <a:pathLst>
              <a:path w="385590" h="826265">
                <a:moveTo>
                  <a:pt x="0" y="99152"/>
                </a:moveTo>
                <a:lnTo>
                  <a:pt x="363556" y="826265"/>
                </a:lnTo>
                <a:lnTo>
                  <a:pt x="385590" y="0"/>
                </a:lnTo>
                <a:lnTo>
                  <a:pt x="0" y="99152"/>
                </a:lnTo>
                <a:close/>
              </a:path>
            </a:pathLst>
          </a:custGeom>
          <a:solidFill>
            <a:srgbClr val="0FB4C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5" name="任意多边形 62"/>
          <p:cNvSpPr>
            <a:spLocks noChangeArrowheads="1"/>
          </p:cNvSpPr>
          <p:nvPr userDrawn="1"/>
        </p:nvSpPr>
        <p:spPr bwMode="auto">
          <a:xfrm>
            <a:off x="4148138" y="2487613"/>
            <a:ext cx="188912" cy="636587"/>
          </a:xfrm>
          <a:custGeom>
            <a:avLst/>
            <a:gdLst>
              <a:gd name="T0" fmla="*/ 22034 w 253388"/>
              <a:gd name="T1" fmla="*/ 0 h 848299"/>
              <a:gd name="T2" fmla="*/ 0 w 253388"/>
              <a:gd name="T3" fmla="*/ 848299 h 848299"/>
              <a:gd name="T4" fmla="*/ 253388 w 253388"/>
              <a:gd name="T5" fmla="*/ 539827 h 848299"/>
              <a:gd name="T6" fmla="*/ 22034 w 253388"/>
              <a:gd name="T7" fmla="*/ 0 h 848299"/>
              <a:gd name="T8" fmla="*/ 0 60000 65536"/>
              <a:gd name="T9" fmla="*/ 0 60000 65536"/>
              <a:gd name="T10" fmla="*/ 0 60000 65536"/>
              <a:gd name="T11" fmla="*/ 0 60000 65536"/>
              <a:gd name="T12" fmla="*/ 0 w 253388"/>
              <a:gd name="T13" fmla="*/ 0 h 848299"/>
              <a:gd name="T14" fmla="*/ 253388 w 253388"/>
              <a:gd name="T15" fmla="*/ 848299 h 848299"/>
            </a:gdLst>
            <a:ahLst/>
            <a:cxnLst>
              <a:cxn ang="T8">
                <a:pos x="T0" y="T1"/>
              </a:cxn>
              <a:cxn ang="T9">
                <a:pos x="T2" y="T3"/>
              </a:cxn>
              <a:cxn ang="T10">
                <a:pos x="T4" y="T5"/>
              </a:cxn>
              <a:cxn ang="T11">
                <a:pos x="T6" y="T7"/>
              </a:cxn>
            </a:cxnLst>
            <a:rect l="T12" t="T13" r="T14" b="T15"/>
            <a:pathLst>
              <a:path w="253388" h="848299">
                <a:moveTo>
                  <a:pt x="22034" y="0"/>
                </a:moveTo>
                <a:lnTo>
                  <a:pt x="0" y="848299"/>
                </a:lnTo>
                <a:lnTo>
                  <a:pt x="253388" y="539827"/>
                </a:lnTo>
                <a:lnTo>
                  <a:pt x="22034" y="0"/>
                </a:lnTo>
                <a:close/>
              </a:path>
            </a:pathLst>
          </a:custGeom>
          <a:solidFill>
            <a:srgbClr val="097389"/>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6" name="任意多边形 63"/>
          <p:cNvSpPr>
            <a:spLocks noChangeArrowheads="1"/>
          </p:cNvSpPr>
          <p:nvPr userDrawn="1"/>
        </p:nvSpPr>
        <p:spPr bwMode="auto">
          <a:xfrm>
            <a:off x="4171950" y="2495550"/>
            <a:ext cx="488950" cy="412750"/>
          </a:xfrm>
          <a:custGeom>
            <a:avLst/>
            <a:gdLst>
              <a:gd name="T0" fmla="*/ 0 w 649995"/>
              <a:gd name="T1" fmla="*/ 0 h 550843"/>
              <a:gd name="T2" fmla="*/ 209320 w 649995"/>
              <a:gd name="T3" fmla="*/ 550843 h 550843"/>
              <a:gd name="T4" fmla="*/ 649995 w 649995"/>
              <a:gd name="T5" fmla="*/ 88135 h 550843"/>
              <a:gd name="T6" fmla="*/ 0 w 649995"/>
              <a:gd name="T7" fmla="*/ 0 h 550843"/>
              <a:gd name="T8" fmla="*/ 0 60000 65536"/>
              <a:gd name="T9" fmla="*/ 0 60000 65536"/>
              <a:gd name="T10" fmla="*/ 0 60000 65536"/>
              <a:gd name="T11" fmla="*/ 0 60000 65536"/>
              <a:gd name="T12" fmla="*/ 0 w 649995"/>
              <a:gd name="T13" fmla="*/ 0 h 550843"/>
              <a:gd name="T14" fmla="*/ 649995 w 649995"/>
              <a:gd name="T15" fmla="*/ 550843 h 550843"/>
            </a:gdLst>
            <a:ahLst/>
            <a:cxnLst>
              <a:cxn ang="T8">
                <a:pos x="T0" y="T1"/>
              </a:cxn>
              <a:cxn ang="T9">
                <a:pos x="T2" y="T3"/>
              </a:cxn>
              <a:cxn ang="T10">
                <a:pos x="T4" y="T5"/>
              </a:cxn>
              <a:cxn ang="T11">
                <a:pos x="T6" y="T7"/>
              </a:cxn>
            </a:cxnLst>
            <a:rect l="T12" t="T13" r="T14" b="T15"/>
            <a:pathLst>
              <a:path w="649995" h="550843">
                <a:moveTo>
                  <a:pt x="0" y="0"/>
                </a:moveTo>
                <a:lnTo>
                  <a:pt x="209320" y="550843"/>
                </a:lnTo>
                <a:lnTo>
                  <a:pt x="649995" y="88135"/>
                </a:lnTo>
                <a:lnTo>
                  <a:pt x="0" y="0"/>
                </a:lnTo>
                <a:close/>
              </a:path>
            </a:pathLst>
          </a:custGeom>
          <a:solidFill>
            <a:srgbClr val="13B1C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7" name="任意多边形 64"/>
          <p:cNvSpPr>
            <a:spLocks noChangeArrowheads="1"/>
          </p:cNvSpPr>
          <p:nvPr userDrawn="1"/>
        </p:nvSpPr>
        <p:spPr bwMode="auto">
          <a:xfrm>
            <a:off x="4346575" y="2552700"/>
            <a:ext cx="1073150" cy="322263"/>
          </a:xfrm>
          <a:custGeom>
            <a:avLst/>
            <a:gdLst>
              <a:gd name="T0" fmla="*/ 0 w 1432193"/>
              <a:gd name="T1" fmla="*/ 429658 h 429658"/>
              <a:gd name="T2" fmla="*/ 1432193 w 1432193"/>
              <a:gd name="T3" fmla="*/ 297455 h 429658"/>
              <a:gd name="T4" fmla="*/ 429658 w 1432193"/>
              <a:gd name="T5" fmla="*/ 0 h 429658"/>
              <a:gd name="T6" fmla="*/ 0 w 1432193"/>
              <a:gd name="T7" fmla="*/ 429658 h 429658"/>
              <a:gd name="T8" fmla="*/ 0 60000 65536"/>
              <a:gd name="T9" fmla="*/ 0 60000 65536"/>
              <a:gd name="T10" fmla="*/ 0 60000 65536"/>
              <a:gd name="T11" fmla="*/ 0 60000 65536"/>
              <a:gd name="T12" fmla="*/ 0 w 1432193"/>
              <a:gd name="T13" fmla="*/ 0 h 429658"/>
              <a:gd name="T14" fmla="*/ 1432193 w 1432193"/>
              <a:gd name="T15" fmla="*/ 429658 h 429658"/>
            </a:gdLst>
            <a:ahLst/>
            <a:cxnLst>
              <a:cxn ang="T8">
                <a:pos x="T0" y="T1"/>
              </a:cxn>
              <a:cxn ang="T9">
                <a:pos x="T2" y="T3"/>
              </a:cxn>
              <a:cxn ang="T10">
                <a:pos x="T4" y="T5"/>
              </a:cxn>
              <a:cxn ang="T11">
                <a:pos x="T6" y="T7"/>
              </a:cxn>
            </a:cxnLst>
            <a:rect l="T12" t="T13" r="T14" b="T15"/>
            <a:pathLst>
              <a:path w="1432193" h="429658">
                <a:moveTo>
                  <a:pt x="0" y="429658"/>
                </a:moveTo>
                <a:lnTo>
                  <a:pt x="1432193" y="297455"/>
                </a:lnTo>
                <a:lnTo>
                  <a:pt x="429658" y="0"/>
                </a:lnTo>
                <a:lnTo>
                  <a:pt x="0" y="429658"/>
                </a:lnTo>
                <a:close/>
              </a:path>
            </a:pathLst>
          </a:custGeom>
          <a:solidFill>
            <a:srgbClr val="0E78A0"/>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8" name="任意多边形 68"/>
          <p:cNvSpPr>
            <a:spLocks noChangeArrowheads="1"/>
          </p:cNvSpPr>
          <p:nvPr userDrawn="1"/>
        </p:nvSpPr>
        <p:spPr bwMode="auto">
          <a:xfrm>
            <a:off x="4568825" y="2817813"/>
            <a:ext cx="373063" cy="115887"/>
          </a:xfrm>
          <a:custGeom>
            <a:avLst/>
            <a:gdLst>
              <a:gd name="T0" fmla="*/ 0 w 495759"/>
              <a:gd name="T1" fmla="*/ 22034 h 154237"/>
              <a:gd name="T2" fmla="*/ 88135 w 495759"/>
              <a:gd name="T3" fmla="*/ 154237 h 154237"/>
              <a:gd name="T4" fmla="*/ 495759 w 495759"/>
              <a:gd name="T5" fmla="*/ 0 h 154237"/>
              <a:gd name="T6" fmla="*/ 0 w 495759"/>
              <a:gd name="T7" fmla="*/ 22034 h 154237"/>
              <a:gd name="T8" fmla="*/ 0 60000 65536"/>
              <a:gd name="T9" fmla="*/ 0 60000 65536"/>
              <a:gd name="T10" fmla="*/ 0 60000 65536"/>
              <a:gd name="T11" fmla="*/ 0 60000 65536"/>
              <a:gd name="T12" fmla="*/ 0 w 495759"/>
              <a:gd name="T13" fmla="*/ 0 h 154237"/>
              <a:gd name="T14" fmla="*/ 495759 w 495759"/>
              <a:gd name="T15" fmla="*/ 154237 h 154237"/>
            </a:gdLst>
            <a:ahLst/>
            <a:cxnLst>
              <a:cxn ang="T8">
                <a:pos x="T0" y="T1"/>
              </a:cxn>
              <a:cxn ang="T9">
                <a:pos x="T2" y="T3"/>
              </a:cxn>
              <a:cxn ang="T10">
                <a:pos x="T4" y="T5"/>
              </a:cxn>
              <a:cxn ang="T11">
                <a:pos x="T6" y="T7"/>
              </a:cxn>
            </a:cxnLst>
            <a:rect l="T12" t="T13" r="T14" b="T15"/>
            <a:pathLst>
              <a:path w="495759" h="154237">
                <a:moveTo>
                  <a:pt x="0" y="22034"/>
                </a:moveTo>
                <a:lnTo>
                  <a:pt x="88135" y="154237"/>
                </a:lnTo>
                <a:lnTo>
                  <a:pt x="495759" y="0"/>
                </a:lnTo>
                <a:lnTo>
                  <a:pt x="0" y="22034"/>
                </a:lnTo>
                <a:close/>
              </a:path>
            </a:pathLst>
          </a:custGeom>
          <a:solidFill>
            <a:srgbClr val="24B2E7"/>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79" name="任意多边形 73"/>
          <p:cNvSpPr>
            <a:spLocks noChangeArrowheads="1"/>
          </p:cNvSpPr>
          <p:nvPr userDrawn="1"/>
        </p:nvSpPr>
        <p:spPr bwMode="auto">
          <a:xfrm>
            <a:off x="3479800" y="1116013"/>
            <a:ext cx="669925" cy="561975"/>
          </a:xfrm>
          <a:custGeom>
            <a:avLst/>
            <a:gdLst>
              <a:gd name="T0" fmla="*/ 77118 w 892366"/>
              <a:gd name="T1" fmla="*/ 0 h 749147"/>
              <a:gd name="T2" fmla="*/ 892366 w 892366"/>
              <a:gd name="T3" fmla="*/ 749147 h 749147"/>
              <a:gd name="T4" fmla="*/ 0 w 892366"/>
              <a:gd name="T5" fmla="*/ 528810 h 749147"/>
              <a:gd name="T6" fmla="*/ 77118 w 892366"/>
              <a:gd name="T7" fmla="*/ 0 h 749147"/>
              <a:gd name="T8" fmla="*/ 0 60000 65536"/>
              <a:gd name="T9" fmla="*/ 0 60000 65536"/>
              <a:gd name="T10" fmla="*/ 0 60000 65536"/>
              <a:gd name="T11" fmla="*/ 0 60000 65536"/>
              <a:gd name="T12" fmla="*/ 0 w 892366"/>
              <a:gd name="T13" fmla="*/ 0 h 749147"/>
              <a:gd name="T14" fmla="*/ 892366 w 892366"/>
              <a:gd name="T15" fmla="*/ 749147 h 749147"/>
            </a:gdLst>
            <a:ahLst/>
            <a:cxnLst>
              <a:cxn ang="T8">
                <a:pos x="T0" y="T1"/>
              </a:cxn>
              <a:cxn ang="T9">
                <a:pos x="T2" y="T3"/>
              </a:cxn>
              <a:cxn ang="T10">
                <a:pos x="T4" y="T5"/>
              </a:cxn>
              <a:cxn ang="T11">
                <a:pos x="T6" y="T7"/>
              </a:cxn>
            </a:cxnLst>
            <a:rect l="T12" t="T13" r="T14" b="T15"/>
            <a:pathLst>
              <a:path w="892366" h="749147">
                <a:moveTo>
                  <a:pt x="77118" y="0"/>
                </a:moveTo>
                <a:lnTo>
                  <a:pt x="892366" y="749147"/>
                </a:lnTo>
                <a:lnTo>
                  <a:pt x="0" y="528810"/>
                </a:lnTo>
                <a:lnTo>
                  <a:pt x="77118" y="0"/>
                </a:lnTo>
                <a:close/>
              </a:path>
            </a:pathLst>
          </a:custGeom>
          <a:solidFill>
            <a:srgbClr val="1AA8B2"/>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0" name="任意多边形 83"/>
          <p:cNvSpPr>
            <a:spLocks noChangeArrowheads="1"/>
          </p:cNvSpPr>
          <p:nvPr userDrawn="1"/>
        </p:nvSpPr>
        <p:spPr bwMode="auto">
          <a:xfrm>
            <a:off x="5370513" y="1165225"/>
            <a:ext cx="396875" cy="619125"/>
          </a:xfrm>
          <a:custGeom>
            <a:avLst/>
            <a:gdLst>
              <a:gd name="T0" fmla="*/ 495759 w 495759"/>
              <a:gd name="T1" fmla="*/ 0 h 793214"/>
              <a:gd name="T2" fmla="*/ 88135 w 495759"/>
              <a:gd name="T3" fmla="*/ 793214 h 793214"/>
              <a:gd name="T4" fmla="*/ 0 w 495759"/>
              <a:gd name="T5" fmla="*/ 462708 h 793214"/>
              <a:gd name="T6" fmla="*/ 495759 w 495759"/>
              <a:gd name="T7" fmla="*/ 0 h 793214"/>
              <a:gd name="T8" fmla="*/ 0 60000 65536"/>
              <a:gd name="T9" fmla="*/ 0 60000 65536"/>
              <a:gd name="T10" fmla="*/ 0 60000 65536"/>
              <a:gd name="T11" fmla="*/ 0 60000 65536"/>
              <a:gd name="T12" fmla="*/ 0 w 495759"/>
              <a:gd name="T13" fmla="*/ 0 h 793214"/>
              <a:gd name="T14" fmla="*/ 495759 w 495759"/>
              <a:gd name="T15" fmla="*/ 793214 h 793214"/>
            </a:gdLst>
            <a:ahLst/>
            <a:cxnLst>
              <a:cxn ang="T8">
                <a:pos x="T0" y="T1"/>
              </a:cxn>
              <a:cxn ang="T9">
                <a:pos x="T2" y="T3"/>
              </a:cxn>
              <a:cxn ang="T10">
                <a:pos x="T4" y="T5"/>
              </a:cxn>
              <a:cxn ang="T11">
                <a:pos x="T6" y="T7"/>
              </a:cxn>
            </a:cxnLst>
            <a:rect l="T12" t="T13" r="T14" b="T15"/>
            <a:pathLst>
              <a:path w="495759" h="793214">
                <a:moveTo>
                  <a:pt x="495759" y="0"/>
                </a:moveTo>
                <a:lnTo>
                  <a:pt x="88135" y="793214"/>
                </a:lnTo>
                <a:lnTo>
                  <a:pt x="0" y="462708"/>
                </a:lnTo>
                <a:lnTo>
                  <a:pt x="495759" y="0"/>
                </a:lnTo>
                <a:close/>
              </a:path>
            </a:pathLst>
          </a:custGeom>
          <a:solidFill>
            <a:srgbClr val="49102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1" name="任意多边形 84"/>
          <p:cNvSpPr>
            <a:spLocks noChangeArrowheads="1"/>
          </p:cNvSpPr>
          <p:nvPr userDrawn="1"/>
        </p:nvSpPr>
        <p:spPr bwMode="auto">
          <a:xfrm>
            <a:off x="4651375" y="1768475"/>
            <a:ext cx="512763" cy="355600"/>
          </a:xfrm>
          <a:custGeom>
            <a:avLst/>
            <a:gdLst>
              <a:gd name="T0" fmla="*/ 0 w 683046"/>
              <a:gd name="T1" fmla="*/ 0 h 473725"/>
              <a:gd name="T2" fmla="*/ 683046 w 683046"/>
              <a:gd name="T3" fmla="*/ 0 h 473725"/>
              <a:gd name="T4" fmla="*/ 440675 w 683046"/>
              <a:gd name="T5" fmla="*/ 473725 h 473725"/>
              <a:gd name="T6" fmla="*/ 0 w 683046"/>
              <a:gd name="T7" fmla="*/ 0 h 473725"/>
              <a:gd name="T8" fmla="*/ 0 60000 65536"/>
              <a:gd name="T9" fmla="*/ 0 60000 65536"/>
              <a:gd name="T10" fmla="*/ 0 60000 65536"/>
              <a:gd name="T11" fmla="*/ 0 60000 65536"/>
              <a:gd name="T12" fmla="*/ 0 w 683046"/>
              <a:gd name="T13" fmla="*/ 0 h 473725"/>
              <a:gd name="T14" fmla="*/ 683046 w 683046"/>
              <a:gd name="T15" fmla="*/ 473725 h 473725"/>
            </a:gdLst>
            <a:ahLst/>
            <a:cxnLst>
              <a:cxn ang="T8">
                <a:pos x="T0" y="T1"/>
              </a:cxn>
              <a:cxn ang="T9">
                <a:pos x="T2" y="T3"/>
              </a:cxn>
              <a:cxn ang="T10">
                <a:pos x="T4" y="T5"/>
              </a:cxn>
              <a:cxn ang="T11">
                <a:pos x="T6" y="T7"/>
              </a:cxn>
            </a:cxnLst>
            <a:rect l="T12" t="T13" r="T14" b="T15"/>
            <a:pathLst>
              <a:path w="683046" h="473725">
                <a:moveTo>
                  <a:pt x="0" y="0"/>
                </a:moveTo>
                <a:lnTo>
                  <a:pt x="683046" y="0"/>
                </a:lnTo>
                <a:lnTo>
                  <a:pt x="440675" y="473725"/>
                </a:lnTo>
                <a:lnTo>
                  <a:pt x="0" y="0"/>
                </a:lnTo>
                <a:close/>
              </a:path>
            </a:pathLst>
          </a:custGeom>
          <a:solidFill>
            <a:srgbClr val="19B9D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2" name="任意多边形 86"/>
          <p:cNvSpPr>
            <a:spLocks noChangeArrowheads="1"/>
          </p:cNvSpPr>
          <p:nvPr userDrawn="1"/>
        </p:nvSpPr>
        <p:spPr bwMode="auto">
          <a:xfrm>
            <a:off x="4965700" y="1990725"/>
            <a:ext cx="528638" cy="703263"/>
          </a:xfrm>
          <a:custGeom>
            <a:avLst/>
            <a:gdLst>
              <a:gd name="T0" fmla="*/ 352540 w 705080"/>
              <a:gd name="T1" fmla="*/ 0 h 936434"/>
              <a:gd name="T2" fmla="*/ 705080 w 705080"/>
              <a:gd name="T3" fmla="*/ 936434 h 936434"/>
              <a:gd name="T4" fmla="*/ 0 w 705080"/>
              <a:gd name="T5" fmla="*/ 154236 h 936434"/>
              <a:gd name="T6" fmla="*/ 352540 w 705080"/>
              <a:gd name="T7" fmla="*/ 0 h 936434"/>
              <a:gd name="T8" fmla="*/ 0 60000 65536"/>
              <a:gd name="T9" fmla="*/ 0 60000 65536"/>
              <a:gd name="T10" fmla="*/ 0 60000 65536"/>
              <a:gd name="T11" fmla="*/ 0 60000 65536"/>
              <a:gd name="T12" fmla="*/ 0 w 705080"/>
              <a:gd name="T13" fmla="*/ 0 h 936434"/>
              <a:gd name="T14" fmla="*/ 705080 w 705080"/>
              <a:gd name="T15" fmla="*/ 936434 h 936434"/>
            </a:gdLst>
            <a:ahLst/>
            <a:cxnLst>
              <a:cxn ang="T8">
                <a:pos x="T0" y="T1"/>
              </a:cxn>
              <a:cxn ang="T9">
                <a:pos x="T2" y="T3"/>
              </a:cxn>
              <a:cxn ang="T10">
                <a:pos x="T4" y="T5"/>
              </a:cxn>
              <a:cxn ang="T11">
                <a:pos x="T6" y="T7"/>
              </a:cxn>
            </a:cxnLst>
            <a:rect l="T12" t="T13" r="T14" b="T15"/>
            <a:pathLst>
              <a:path w="705080" h="936434">
                <a:moveTo>
                  <a:pt x="352540" y="0"/>
                </a:moveTo>
                <a:lnTo>
                  <a:pt x="705080" y="936434"/>
                </a:lnTo>
                <a:lnTo>
                  <a:pt x="0" y="154236"/>
                </a:lnTo>
                <a:lnTo>
                  <a:pt x="352540" y="0"/>
                </a:lnTo>
                <a:close/>
              </a:path>
            </a:pathLst>
          </a:custGeom>
          <a:solidFill>
            <a:srgbClr val="1E797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3" name="任意多边形 87"/>
          <p:cNvSpPr>
            <a:spLocks noChangeArrowheads="1"/>
          </p:cNvSpPr>
          <p:nvPr userDrawn="1"/>
        </p:nvSpPr>
        <p:spPr bwMode="auto">
          <a:xfrm>
            <a:off x="5181600" y="1760538"/>
            <a:ext cx="263525" cy="230187"/>
          </a:xfrm>
          <a:custGeom>
            <a:avLst/>
            <a:gdLst>
              <a:gd name="T0" fmla="*/ 66101 w 352540"/>
              <a:gd name="T1" fmla="*/ 308472 h 308472"/>
              <a:gd name="T2" fmla="*/ 352540 w 352540"/>
              <a:gd name="T3" fmla="*/ 22034 h 308472"/>
              <a:gd name="T4" fmla="*/ 0 w 352540"/>
              <a:gd name="T5" fmla="*/ 0 h 308472"/>
              <a:gd name="T6" fmla="*/ 66101 w 352540"/>
              <a:gd name="T7" fmla="*/ 308472 h 308472"/>
              <a:gd name="T8" fmla="*/ 0 60000 65536"/>
              <a:gd name="T9" fmla="*/ 0 60000 65536"/>
              <a:gd name="T10" fmla="*/ 0 60000 65536"/>
              <a:gd name="T11" fmla="*/ 0 60000 65536"/>
              <a:gd name="T12" fmla="*/ 0 w 352540"/>
              <a:gd name="T13" fmla="*/ 0 h 308472"/>
              <a:gd name="T14" fmla="*/ 352540 w 352540"/>
              <a:gd name="T15" fmla="*/ 308472 h 308472"/>
            </a:gdLst>
            <a:ahLst/>
            <a:cxnLst>
              <a:cxn ang="T8">
                <a:pos x="T0" y="T1"/>
              </a:cxn>
              <a:cxn ang="T9">
                <a:pos x="T2" y="T3"/>
              </a:cxn>
              <a:cxn ang="T10">
                <a:pos x="T4" y="T5"/>
              </a:cxn>
              <a:cxn ang="T11">
                <a:pos x="T6" y="T7"/>
              </a:cxn>
            </a:cxnLst>
            <a:rect l="T12" t="T13" r="T14" b="T15"/>
            <a:pathLst>
              <a:path w="352540" h="308472">
                <a:moveTo>
                  <a:pt x="66101" y="308472"/>
                </a:moveTo>
                <a:lnTo>
                  <a:pt x="352540" y="22034"/>
                </a:lnTo>
                <a:lnTo>
                  <a:pt x="0" y="0"/>
                </a:lnTo>
                <a:lnTo>
                  <a:pt x="66101" y="308472"/>
                </a:lnTo>
                <a:close/>
              </a:path>
            </a:pathLst>
          </a:custGeom>
          <a:solidFill>
            <a:srgbClr val="104F7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4" name="任意多边形 88"/>
          <p:cNvSpPr>
            <a:spLocks noChangeArrowheads="1"/>
          </p:cNvSpPr>
          <p:nvPr userDrawn="1"/>
        </p:nvSpPr>
        <p:spPr bwMode="auto">
          <a:xfrm>
            <a:off x="5197475" y="1752600"/>
            <a:ext cx="884238" cy="244475"/>
          </a:xfrm>
          <a:custGeom>
            <a:avLst/>
            <a:gdLst>
              <a:gd name="T0" fmla="*/ 0 w 1178804"/>
              <a:gd name="T1" fmla="*/ 275421 h 275421"/>
              <a:gd name="T2" fmla="*/ 1178804 w 1178804"/>
              <a:gd name="T3" fmla="*/ 33050 h 275421"/>
              <a:gd name="T4" fmla="*/ 363556 w 1178804"/>
              <a:gd name="T5" fmla="*/ 0 h 275421"/>
              <a:gd name="T6" fmla="*/ 0 w 1178804"/>
              <a:gd name="T7" fmla="*/ 275421 h 275421"/>
              <a:gd name="T8" fmla="*/ 0 60000 65536"/>
              <a:gd name="T9" fmla="*/ 0 60000 65536"/>
              <a:gd name="T10" fmla="*/ 0 60000 65536"/>
              <a:gd name="T11" fmla="*/ 0 60000 65536"/>
              <a:gd name="T12" fmla="*/ 0 w 1178804"/>
              <a:gd name="T13" fmla="*/ 0 h 275421"/>
              <a:gd name="T14" fmla="*/ 1178804 w 1178804"/>
              <a:gd name="T15" fmla="*/ 275421 h 275421"/>
            </a:gdLst>
            <a:ahLst/>
            <a:cxnLst>
              <a:cxn ang="T8">
                <a:pos x="T0" y="T1"/>
              </a:cxn>
              <a:cxn ang="T9">
                <a:pos x="T2" y="T3"/>
              </a:cxn>
              <a:cxn ang="T10">
                <a:pos x="T4" y="T5"/>
              </a:cxn>
              <a:cxn ang="T11">
                <a:pos x="T6" y="T7"/>
              </a:cxn>
            </a:cxnLst>
            <a:rect l="T12" t="T13" r="T14" b="T15"/>
            <a:pathLst>
              <a:path w="1178804" h="275421">
                <a:moveTo>
                  <a:pt x="0" y="275421"/>
                </a:moveTo>
                <a:lnTo>
                  <a:pt x="1178804" y="33050"/>
                </a:lnTo>
                <a:lnTo>
                  <a:pt x="363556" y="0"/>
                </a:lnTo>
                <a:lnTo>
                  <a:pt x="0" y="275421"/>
                </a:lnTo>
                <a:close/>
              </a:path>
            </a:pathLst>
          </a:custGeom>
          <a:solidFill>
            <a:srgbClr val="0B8598"/>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5" name="任意多边形 90"/>
          <p:cNvSpPr>
            <a:spLocks noChangeArrowheads="1"/>
          </p:cNvSpPr>
          <p:nvPr userDrawn="1"/>
        </p:nvSpPr>
        <p:spPr bwMode="auto">
          <a:xfrm>
            <a:off x="5411788" y="1776413"/>
            <a:ext cx="735012" cy="727075"/>
          </a:xfrm>
          <a:custGeom>
            <a:avLst/>
            <a:gdLst>
              <a:gd name="T0" fmla="*/ 903383 w 980501"/>
              <a:gd name="T1" fmla="*/ 0 h 969484"/>
              <a:gd name="T2" fmla="*/ 980501 w 980501"/>
              <a:gd name="T3" fmla="*/ 341522 h 969484"/>
              <a:gd name="T4" fmla="*/ 0 w 980501"/>
              <a:gd name="T5" fmla="*/ 969484 h 969484"/>
              <a:gd name="T6" fmla="*/ 903383 w 980501"/>
              <a:gd name="T7" fmla="*/ 0 h 969484"/>
              <a:gd name="T8" fmla="*/ 0 60000 65536"/>
              <a:gd name="T9" fmla="*/ 0 60000 65536"/>
              <a:gd name="T10" fmla="*/ 0 60000 65536"/>
              <a:gd name="T11" fmla="*/ 0 60000 65536"/>
              <a:gd name="T12" fmla="*/ 0 w 980501"/>
              <a:gd name="T13" fmla="*/ 0 h 969484"/>
              <a:gd name="T14" fmla="*/ 980501 w 980501"/>
              <a:gd name="T15" fmla="*/ 969484 h 969484"/>
            </a:gdLst>
            <a:ahLst/>
            <a:cxnLst>
              <a:cxn ang="T8">
                <a:pos x="T0" y="T1"/>
              </a:cxn>
              <a:cxn ang="T9">
                <a:pos x="T2" y="T3"/>
              </a:cxn>
              <a:cxn ang="T10">
                <a:pos x="T4" y="T5"/>
              </a:cxn>
              <a:cxn ang="T11">
                <a:pos x="T6" y="T7"/>
              </a:cxn>
            </a:cxnLst>
            <a:rect l="T12" t="T13" r="T14" b="T15"/>
            <a:pathLst>
              <a:path w="980501" h="969484">
                <a:moveTo>
                  <a:pt x="903383" y="0"/>
                </a:moveTo>
                <a:lnTo>
                  <a:pt x="980501" y="341522"/>
                </a:lnTo>
                <a:lnTo>
                  <a:pt x="0" y="969484"/>
                </a:lnTo>
                <a:lnTo>
                  <a:pt x="903383" y="0"/>
                </a:lnTo>
                <a:close/>
              </a:path>
            </a:pathLst>
          </a:custGeom>
          <a:solidFill>
            <a:srgbClr val="14789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6" name="任意多边形 91"/>
          <p:cNvSpPr>
            <a:spLocks noChangeArrowheads="1"/>
          </p:cNvSpPr>
          <p:nvPr userDrawn="1"/>
        </p:nvSpPr>
        <p:spPr bwMode="auto">
          <a:xfrm>
            <a:off x="5403850" y="2279650"/>
            <a:ext cx="347663" cy="414338"/>
          </a:xfrm>
          <a:custGeom>
            <a:avLst/>
            <a:gdLst>
              <a:gd name="T0" fmla="*/ 462708 w 462708"/>
              <a:gd name="T1" fmla="*/ 0 h 550843"/>
              <a:gd name="T2" fmla="*/ 110169 w 462708"/>
              <a:gd name="T3" fmla="*/ 550843 h 550843"/>
              <a:gd name="T4" fmla="*/ 0 w 462708"/>
              <a:gd name="T5" fmla="*/ 264405 h 550843"/>
              <a:gd name="T6" fmla="*/ 462708 w 462708"/>
              <a:gd name="T7" fmla="*/ 0 h 550843"/>
              <a:gd name="T8" fmla="*/ 0 60000 65536"/>
              <a:gd name="T9" fmla="*/ 0 60000 65536"/>
              <a:gd name="T10" fmla="*/ 0 60000 65536"/>
              <a:gd name="T11" fmla="*/ 0 60000 65536"/>
              <a:gd name="T12" fmla="*/ 0 w 462708"/>
              <a:gd name="T13" fmla="*/ 0 h 550843"/>
              <a:gd name="T14" fmla="*/ 462708 w 462708"/>
              <a:gd name="T15" fmla="*/ 550843 h 550843"/>
            </a:gdLst>
            <a:ahLst/>
            <a:cxnLst>
              <a:cxn ang="T8">
                <a:pos x="T0" y="T1"/>
              </a:cxn>
              <a:cxn ang="T9">
                <a:pos x="T2" y="T3"/>
              </a:cxn>
              <a:cxn ang="T10">
                <a:pos x="T4" y="T5"/>
              </a:cxn>
              <a:cxn ang="T11">
                <a:pos x="T6" y="T7"/>
              </a:cxn>
            </a:cxnLst>
            <a:rect l="T12" t="T13" r="T14" b="T15"/>
            <a:pathLst>
              <a:path w="462708" h="550843">
                <a:moveTo>
                  <a:pt x="462708" y="0"/>
                </a:moveTo>
                <a:lnTo>
                  <a:pt x="110169" y="550843"/>
                </a:lnTo>
                <a:lnTo>
                  <a:pt x="0" y="264405"/>
                </a:lnTo>
                <a:lnTo>
                  <a:pt x="462708" y="0"/>
                </a:lnTo>
                <a:close/>
              </a:path>
            </a:pathLst>
          </a:custGeom>
          <a:solidFill>
            <a:srgbClr val="107185"/>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7" name="任意多边形 92"/>
          <p:cNvSpPr>
            <a:spLocks noChangeArrowheads="1"/>
          </p:cNvSpPr>
          <p:nvPr userDrawn="1"/>
        </p:nvSpPr>
        <p:spPr bwMode="auto">
          <a:xfrm rot="21328923">
            <a:off x="5470525" y="2305050"/>
            <a:ext cx="271463" cy="381000"/>
          </a:xfrm>
          <a:custGeom>
            <a:avLst/>
            <a:gdLst>
              <a:gd name="T0" fmla="*/ 363556 w 363556"/>
              <a:gd name="T1" fmla="*/ 0 h 506776"/>
              <a:gd name="T2" fmla="*/ 319489 w 363556"/>
              <a:gd name="T3" fmla="*/ 231354 h 506776"/>
              <a:gd name="T4" fmla="*/ 0 w 363556"/>
              <a:gd name="T5" fmla="*/ 506776 h 506776"/>
              <a:gd name="T6" fmla="*/ 363556 w 363556"/>
              <a:gd name="T7" fmla="*/ 0 h 506776"/>
              <a:gd name="T8" fmla="*/ 0 60000 65536"/>
              <a:gd name="T9" fmla="*/ 0 60000 65536"/>
              <a:gd name="T10" fmla="*/ 0 60000 65536"/>
              <a:gd name="T11" fmla="*/ 0 60000 65536"/>
              <a:gd name="T12" fmla="*/ 0 w 363556"/>
              <a:gd name="T13" fmla="*/ 0 h 506776"/>
              <a:gd name="T14" fmla="*/ 363556 w 363556"/>
              <a:gd name="T15" fmla="*/ 506776 h 506776"/>
            </a:gdLst>
            <a:ahLst/>
            <a:cxnLst>
              <a:cxn ang="T8">
                <a:pos x="T0" y="T1"/>
              </a:cxn>
              <a:cxn ang="T9">
                <a:pos x="T2" y="T3"/>
              </a:cxn>
              <a:cxn ang="T10">
                <a:pos x="T4" y="T5"/>
              </a:cxn>
              <a:cxn ang="T11">
                <a:pos x="T6" y="T7"/>
              </a:cxn>
            </a:cxnLst>
            <a:rect l="T12" t="T13" r="T14" b="T15"/>
            <a:pathLst>
              <a:path w="363556" h="506776">
                <a:moveTo>
                  <a:pt x="363556" y="0"/>
                </a:moveTo>
                <a:lnTo>
                  <a:pt x="319489" y="231354"/>
                </a:lnTo>
                <a:lnTo>
                  <a:pt x="0" y="506776"/>
                </a:lnTo>
                <a:lnTo>
                  <a:pt x="363556" y="0"/>
                </a:lnTo>
                <a:close/>
              </a:path>
            </a:pathLst>
          </a:custGeom>
          <a:solidFill>
            <a:srgbClr val="1D99B3"/>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8" name="任意多边形 94"/>
          <p:cNvSpPr>
            <a:spLocks noChangeArrowheads="1"/>
          </p:cNvSpPr>
          <p:nvPr userDrawn="1"/>
        </p:nvSpPr>
        <p:spPr bwMode="auto">
          <a:xfrm>
            <a:off x="4991100" y="296863"/>
            <a:ext cx="965200" cy="231775"/>
          </a:xfrm>
          <a:custGeom>
            <a:avLst/>
            <a:gdLst>
              <a:gd name="T0" fmla="*/ 0 w 1288973"/>
              <a:gd name="T1" fmla="*/ 308472 h 308472"/>
              <a:gd name="T2" fmla="*/ 1288973 w 1288973"/>
              <a:gd name="T3" fmla="*/ 0 h 308472"/>
              <a:gd name="T4" fmla="*/ 154236 w 1288973"/>
              <a:gd name="T5" fmla="*/ 11016 h 308472"/>
              <a:gd name="T6" fmla="*/ 0 w 1288973"/>
              <a:gd name="T7" fmla="*/ 308472 h 308472"/>
              <a:gd name="T8" fmla="*/ 0 60000 65536"/>
              <a:gd name="T9" fmla="*/ 0 60000 65536"/>
              <a:gd name="T10" fmla="*/ 0 60000 65536"/>
              <a:gd name="T11" fmla="*/ 0 60000 65536"/>
              <a:gd name="T12" fmla="*/ 0 w 1288973"/>
              <a:gd name="T13" fmla="*/ 0 h 308472"/>
              <a:gd name="T14" fmla="*/ 1288973 w 1288973"/>
              <a:gd name="T15" fmla="*/ 308472 h 308472"/>
            </a:gdLst>
            <a:ahLst/>
            <a:cxnLst>
              <a:cxn ang="T8">
                <a:pos x="T0" y="T1"/>
              </a:cxn>
              <a:cxn ang="T9">
                <a:pos x="T2" y="T3"/>
              </a:cxn>
              <a:cxn ang="T10">
                <a:pos x="T4" y="T5"/>
              </a:cxn>
              <a:cxn ang="T11">
                <a:pos x="T6" y="T7"/>
              </a:cxn>
            </a:cxnLst>
            <a:rect l="T12" t="T13" r="T14" b="T15"/>
            <a:pathLst>
              <a:path w="1288973" h="308472">
                <a:moveTo>
                  <a:pt x="0" y="308472"/>
                </a:moveTo>
                <a:lnTo>
                  <a:pt x="1288973" y="0"/>
                </a:lnTo>
                <a:lnTo>
                  <a:pt x="154236" y="11016"/>
                </a:lnTo>
                <a:lnTo>
                  <a:pt x="0" y="308472"/>
                </a:lnTo>
                <a:close/>
              </a:path>
            </a:pathLst>
          </a:custGeom>
          <a:solidFill>
            <a:srgbClr val="21BDEE"/>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89" name="任意多边形 95"/>
          <p:cNvSpPr>
            <a:spLocks noChangeArrowheads="1"/>
          </p:cNvSpPr>
          <p:nvPr userDrawn="1"/>
        </p:nvSpPr>
        <p:spPr bwMode="auto">
          <a:xfrm>
            <a:off x="5006975" y="430213"/>
            <a:ext cx="793750" cy="742950"/>
          </a:xfrm>
          <a:custGeom>
            <a:avLst/>
            <a:gdLst>
              <a:gd name="T0" fmla="*/ 0 w 1057619"/>
              <a:gd name="T1" fmla="*/ 121186 h 991518"/>
              <a:gd name="T2" fmla="*/ 440674 w 1057619"/>
              <a:gd name="T3" fmla="*/ 0 h 991518"/>
              <a:gd name="T4" fmla="*/ 1057619 w 1057619"/>
              <a:gd name="T5" fmla="*/ 991518 h 991518"/>
              <a:gd name="T6" fmla="*/ 0 w 1057619"/>
              <a:gd name="T7" fmla="*/ 121186 h 991518"/>
              <a:gd name="T8" fmla="*/ 0 60000 65536"/>
              <a:gd name="T9" fmla="*/ 0 60000 65536"/>
              <a:gd name="T10" fmla="*/ 0 60000 65536"/>
              <a:gd name="T11" fmla="*/ 0 60000 65536"/>
              <a:gd name="T12" fmla="*/ 0 w 1057619"/>
              <a:gd name="T13" fmla="*/ 0 h 991518"/>
              <a:gd name="T14" fmla="*/ 1057619 w 1057619"/>
              <a:gd name="T15" fmla="*/ 991518 h 991518"/>
            </a:gdLst>
            <a:ahLst/>
            <a:cxnLst>
              <a:cxn ang="T8">
                <a:pos x="T0" y="T1"/>
              </a:cxn>
              <a:cxn ang="T9">
                <a:pos x="T2" y="T3"/>
              </a:cxn>
              <a:cxn ang="T10">
                <a:pos x="T4" y="T5"/>
              </a:cxn>
              <a:cxn ang="T11">
                <a:pos x="T6" y="T7"/>
              </a:cxn>
            </a:cxnLst>
            <a:rect l="T12" t="T13" r="T14" b="T15"/>
            <a:pathLst>
              <a:path w="1057619" h="991518">
                <a:moveTo>
                  <a:pt x="0" y="121186"/>
                </a:moveTo>
                <a:lnTo>
                  <a:pt x="440674" y="0"/>
                </a:lnTo>
                <a:lnTo>
                  <a:pt x="1057619" y="991518"/>
                </a:lnTo>
                <a:lnTo>
                  <a:pt x="0" y="121186"/>
                </a:lnTo>
                <a:close/>
              </a:path>
            </a:pathLst>
          </a:custGeom>
          <a:solidFill>
            <a:srgbClr val="06AAC8"/>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0" name="任意多边形 98"/>
          <p:cNvSpPr>
            <a:spLocks noChangeArrowheads="1"/>
          </p:cNvSpPr>
          <p:nvPr userDrawn="1"/>
        </p:nvSpPr>
        <p:spPr bwMode="auto">
          <a:xfrm>
            <a:off x="5767388" y="296863"/>
            <a:ext cx="1701800" cy="868362"/>
          </a:xfrm>
          <a:custGeom>
            <a:avLst/>
            <a:gdLst>
              <a:gd name="T0" fmla="*/ 286439 w 2269475"/>
              <a:gd name="T1" fmla="*/ 0 h 1156772"/>
              <a:gd name="T2" fmla="*/ 2269475 w 2269475"/>
              <a:gd name="T3" fmla="*/ 0 h 1156772"/>
              <a:gd name="T4" fmla="*/ 0 w 2269475"/>
              <a:gd name="T5" fmla="*/ 1156772 h 1156772"/>
              <a:gd name="T6" fmla="*/ 286439 w 2269475"/>
              <a:gd name="T7" fmla="*/ 0 h 1156772"/>
              <a:gd name="T8" fmla="*/ 0 60000 65536"/>
              <a:gd name="T9" fmla="*/ 0 60000 65536"/>
              <a:gd name="T10" fmla="*/ 0 60000 65536"/>
              <a:gd name="T11" fmla="*/ 0 60000 65536"/>
              <a:gd name="T12" fmla="*/ 0 w 2269475"/>
              <a:gd name="T13" fmla="*/ 0 h 1156772"/>
              <a:gd name="T14" fmla="*/ 2269475 w 2269475"/>
              <a:gd name="T15" fmla="*/ 1156772 h 1156772"/>
            </a:gdLst>
            <a:ahLst/>
            <a:cxnLst>
              <a:cxn ang="T8">
                <a:pos x="T0" y="T1"/>
              </a:cxn>
              <a:cxn ang="T9">
                <a:pos x="T2" y="T3"/>
              </a:cxn>
              <a:cxn ang="T10">
                <a:pos x="T4" y="T5"/>
              </a:cxn>
              <a:cxn ang="T11">
                <a:pos x="T6" y="T7"/>
              </a:cxn>
            </a:cxnLst>
            <a:rect l="T12" t="T13" r="T14" b="T15"/>
            <a:pathLst>
              <a:path w="2269475" h="1156772">
                <a:moveTo>
                  <a:pt x="286439" y="0"/>
                </a:moveTo>
                <a:lnTo>
                  <a:pt x="2269475" y="0"/>
                </a:lnTo>
                <a:lnTo>
                  <a:pt x="0" y="1156772"/>
                </a:lnTo>
                <a:lnTo>
                  <a:pt x="286439" y="0"/>
                </a:lnTo>
                <a:close/>
              </a:path>
            </a:pathLst>
          </a:custGeom>
          <a:solidFill>
            <a:srgbClr val="4DC4CC"/>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1" name="任意多边形 99"/>
          <p:cNvSpPr>
            <a:spLocks noChangeArrowheads="1"/>
          </p:cNvSpPr>
          <p:nvPr userDrawn="1"/>
        </p:nvSpPr>
        <p:spPr bwMode="auto">
          <a:xfrm>
            <a:off x="5734050" y="280988"/>
            <a:ext cx="1709738" cy="900112"/>
          </a:xfrm>
          <a:custGeom>
            <a:avLst/>
            <a:gdLst>
              <a:gd name="T0" fmla="*/ 77118 w 2280492"/>
              <a:gd name="T1" fmla="*/ 1167788 h 1189822"/>
              <a:gd name="T2" fmla="*/ 771181 w 2280492"/>
              <a:gd name="T3" fmla="*/ 1090670 h 1189822"/>
              <a:gd name="T4" fmla="*/ 2280492 w 2280492"/>
              <a:gd name="T5" fmla="*/ 0 h 1189822"/>
              <a:gd name="T6" fmla="*/ 0 w 2280492"/>
              <a:gd name="T7" fmla="*/ 1189822 h 1189822"/>
              <a:gd name="T8" fmla="*/ 77118 w 2280492"/>
              <a:gd name="T9" fmla="*/ 1167788 h 1189822"/>
              <a:gd name="T10" fmla="*/ 0 60000 65536"/>
              <a:gd name="T11" fmla="*/ 0 60000 65536"/>
              <a:gd name="T12" fmla="*/ 0 60000 65536"/>
              <a:gd name="T13" fmla="*/ 0 60000 65536"/>
              <a:gd name="T14" fmla="*/ 0 60000 65536"/>
              <a:gd name="T15" fmla="*/ 0 w 2280492"/>
              <a:gd name="T16" fmla="*/ 0 h 1189822"/>
              <a:gd name="T17" fmla="*/ 2280492 w 2280492"/>
              <a:gd name="T18" fmla="*/ 1189822 h 1189822"/>
            </a:gdLst>
            <a:ahLst/>
            <a:cxnLst>
              <a:cxn ang="T10">
                <a:pos x="T0" y="T1"/>
              </a:cxn>
              <a:cxn ang="T11">
                <a:pos x="T2" y="T3"/>
              </a:cxn>
              <a:cxn ang="T12">
                <a:pos x="T4" y="T5"/>
              </a:cxn>
              <a:cxn ang="T13">
                <a:pos x="T6" y="T7"/>
              </a:cxn>
              <a:cxn ang="T14">
                <a:pos x="T8" y="T9"/>
              </a:cxn>
            </a:cxnLst>
            <a:rect l="T15" t="T16" r="T17" b="T18"/>
            <a:pathLst>
              <a:path w="2280492" h="1189822">
                <a:moveTo>
                  <a:pt x="77118" y="1167788"/>
                </a:moveTo>
                <a:lnTo>
                  <a:pt x="771181" y="1090670"/>
                </a:lnTo>
                <a:lnTo>
                  <a:pt x="2280492" y="0"/>
                </a:lnTo>
                <a:lnTo>
                  <a:pt x="0" y="1189822"/>
                </a:lnTo>
                <a:lnTo>
                  <a:pt x="77118" y="1167788"/>
                </a:lnTo>
                <a:close/>
              </a:path>
            </a:pathLst>
          </a:custGeom>
          <a:solidFill>
            <a:srgbClr val="0BA7C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2" name="任意多边形 103"/>
          <p:cNvSpPr>
            <a:spLocks noChangeArrowheads="1"/>
          </p:cNvSpPr>
          <p:nvPr userDrawn="1"/>
        </p:nvSpPr>
        <p:spPr bwMode="auto">
          <a:xfrm>
            <a:off x="5437188" y="1438275"/>
            <a:ext cx="569912" cy="361950"/>
          </a:xfrm>
          <a:custGeom>
            <a:avLst/>
            <a:gdLst>
              <a:gd name="T0" fmla="*/ 176270 w 760164"/>
              <a:gd name="T1" fmla="*/ 88135 h 440675"/>
              <a:gd name="T2" fmla="*/ 760164 w 760164"/>
              <a:gd name="T3" fmla="*/ 0 h 440675"/>
              <a:gd name="T4" fmla="*/ 0 w 760164"/>
              <a:gd name="T5" fmla="*/ 440675 h 440675"/>
              <a:gd name="T6" fmla="*/ 176270 w 760164"/>
              <a:gd name="T7" fmla="*/ 88135 h 440675"/>
              <a:gd name="T8" fmla="*/ 0 60000 65536"/>
              <a:gd name="T9" fmla="*/ 0 60000 65536"/>
              <a:gd name="T10" fmla="*/ 0 60000 65536"/>
              <a:gd name="T11" fmla="*/ 0 60000 65536"/>
              <a:gd name="T12" fmla="*/ 0 w 760164"/>
              <a:gd name="T13" fmla="*/ 0 h 440675"/>
              <a:gd name="T14" fmla="*/ 760164 w 760164"/>
              <a:gd name="T15" fmla="*/ 440675 h 440675"/>
            </a:gdLst>
            <a:ahLst/>
            <a:cxnLst>
              <a:cxn ang="T8">
                <a:pos x="T0" y="T1"/>
              </a:cxn>
              <a:cxn ang="T9">
                <a:pos x="T2" y="T3"/>
              </a:cxn>
              <a:cxn ang="T10">
                <a:pos x="T4" y="T5"/>
              </a:cxn>
              <a:cxn ang="T11">
                <a:pos x="T6" y="T7"/>
              </a:cxn>
            </a:cxnLst>
            <a:rect l="T12" t="T13" r="T14" b="T15"/>
            <a:pathLst>
              <a:path w="760164" h="440675">
                <a:moveTo>
                  <a:pt x="176270" y="88135"/>
                </a:moveTo>
                <a:lnTo>
                  <a:pt x="760164" y="0"/>
                </a:lnTo>
                <a:lnTo>
                  <a:pt x="0" y="440675"/>
                </a:lnTo>
                <a:lnTo>
                  <a:pt x="176270" y="88135"/>
                </a:lnTo>
                <a:close/>
              </a:path>
            </a:pathLst>
          </a:custGeom>
          <a:solidFill>
            <a:srgbClr val="0A7385"/>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3" name="任意多边形 105"/>
          <p:cNvSpPr>
            <a:spLocks noChangeArrowheads="1"/>
          </p:cNvSpPr>
          <p:nvPr userDrawn="1"/>
        </p:nvSpPr>
        <p:spPr bwMode="auto">
          <a:xfrm>
            <a:off x="5445125" y="1627188"/>
            <a:ext cx="438150" cy="165100"/>
          </a:xfrm>
          <a:custGeom>
            <a:avLst/>
            <a:gdLst>
              <a:gd name="T0" fmla="*/ 0 w 583894"/>
              <a:gd name="T1" fmla="*/ 198304 h 220337"/>
              <a:gd name="T2" fmla="*/ 583894 w 583894"/>
              <a:gd name="T3" fmla="*/ 220337 h 220337"/>
              <a:gd name="T4" fmla="*/ 341522 w 583894"/>
              <a:gd name="T5" fmla="*/ 0 h 220337"/>
              <a:gd name="T6" fmla="*/ 0 w 583894"/>
              <a:gd name="T7" fmla="*/ 198304 h 220337"/>
              <a:gd name="T8" fmla="*/ 0 60000 65536"/>
              <a:gd name="T9" fmla="*/ 0 60000 65536"/>
              <a:gd name="T10" fmla="*/ 0 60000 65536"/>
              <a:gd name="T11" fmla="*/ 0 60000 65536"/>
              <a:gd name="T12" fmla="*/ 0 w 583894"/>
              <a:gd name="T13" fmla="*/ 0 h 220337"/>
              <a:gd name="T14" fmla="*/ 583894 w 583894"/>
              <a:gd name="T15" fmla="*/ 220337 h 220337"/>
            </a:gdLst>
            <a:ahLst/>
            <a:cxnLst>
              <a:cxn ang="T8">
                <a:pos x="T0" y="T1"/>
              </a:cxn>
              <a:cxn ang="T9">
                <a:pos x="T2" y="T3"/>
              </a:cxn>
              <a:cxn ang="T10">
                <a:pos x="T4" y="T5"/>
              </a:cxn>
              <a:cxn ang="T11">
                <a:pos x="T6" y="T7"/>
              </a:cxn>
            </a:cxnLst>
            <a:rect l="T12" t="T13" r="T14" b="T15"/>
            <a:pathLst>
              <a:path w="583894" h="220337">
                <a:moveTo>
                  <a:pt x="0" y="198304"/>
                </a:moveTo>
                <a:lnTo>
                  <a:pt x="583894" y="220337"/>
                </a:lnTo>
                <a:lnTo>
                  <a:pt x="341522" y="0"/>
                </a:lnTo>
                <a:lnTo>
                  <a:pt x="0" y="198304"/>
                </a:lnTo>
                <a:close/>
              </a:path>
            </a:pathLst>
          </a:custGeom>
          <a:solidFill>
            <a:srgbClr val="14667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4" name="任意多边形 107"/>
          <p:cNvSpPr>
            <a:spLocks noChangeArrowheads="1"/>
          </p:cNvSpPr>
          <p:nvPr userDrawn="1"/>
        </p:nvSpPr>
        <p:spPr bwMode="auto">
          <a:xfrm>
            <a:off x="5908675" y="1346200"/>
            <a:ext cx="355600" cy="430213"/>
          </a:xfrm>
          <a:custGeom>
            <a:avLst/>
            <a:gdLst>
              <a:gd name="T0" fmla="*/ 77118 w 473725"/>
              <a:gd name="T1" fmla="*/ 165253 h 572878"/>
              <a:gd name="T2" fmla="*/ 473725 w 473725"/>
              <a:gd name="T3" fmla="*/ 0 h 572878"/>
              <a:gd name="T4" fmla="*/ 0 w 473725"/>
              <a:gd name="T5" fmla="*/ 572878 h 572878"/>
              <a:gd name="T6" fmla="*/ 77118 w 473725"/>
              <a:gd name="T7" fmla="*/ 165253 h 572878"/>
              <a:gd name="T8" fmla="*/ 0 60000 65536"/>
              <a:gd name="T9" fmla="*/ 0 60000 65536"/>
              <a:gd name="T10" fmla="*/ 0 60000 65536"/>
              <a:gd name="T11" fmla="*/ 0 60000 65536"/>
              <a:gd name="T12" fmla="*/ 0 w 473725"/>
              <a:gd name="T13" fmla="*/ 0 h 572878"/>
              <a:gd name="T14" fmla="*/ 473725 w 473725"/>
              <a:gd name="T15" fmla="*/ 572878 h 572878"/>
            </a:gdLst>
            <a:ahLst/>
            <a:cxnLst>
              <a:cxn ang="T8">
                <a:pos x="T0" y="T1"/>
              </a:cxn>
              <a:cxn ang="T9">
                <a:pos x="T2" y="T3"/>
              </a:cxn>
              <a:cxn ang="T10">
                <a:pos x="T4" y="T5"/>
              </a:cxn>
              <a:cxn ang="T11">
                <a:pos x="T6" y="T7"/>
              </a:cxn>
            </a:cxnLst>
            <a:rect l="T12" t="T13" r="T14" b="T15"/>
            <a:pathLst>
              <a:path w="473725" h="572878">
                <a:moveTo>
                  <a:pt x="77118" y="165253"/>
                </a:moveTo>
                <a:lnTo>
                  <a:pt x="473725" y="0"/>
                </a:lnTo>
                <a:lnTo>
                  <a:pt x="0" y="572878"/>
                </a:lnTo>
                <a:lnTo>
                  <a:pt x="77118" y="165253"/>
                </a:lnTo>
                <a:close/>
              </a:path>
            </a:pathLst>
          </a:custGeom>
          <a:solidFill>
            <a:srgbClr val="133E4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5" name="任意多边形 110"/>
          <p:cNvSpPr>
            <a:spLocks noChangeArrowheads="1"/>
          </p:cNvSpPr>
          <p:nvPr userDrawn="1"/>
        </p:nvSpPr>
        <p:spPr bwMode="auto">
          <a:xfrm>
            <a:off x="5916613" y="-73025"/>
            <a:ext cx="1684337" cy="387350"/>
          </a:xfrm>
          <a:custGeom>
            <a:avLst/>
            <a:gdLst>
              <a:gd name="T0" fmla="*/ 0 w 2247441"/>
              <a:gd name="T1" fmla="*/ 495759 h 495759"/>
              <a:gd name="T2" fmla="*/ 991518 w 2247441"/>
              <a:gd name="T3" fmla="*/ 0 h 495759"/>
              <a:gd name="T4" fmla="*/ 2247441 w 2247441"/>
              <a:gd name="T5" fmla="*/ 0 h 495759"/>
              <a:gd name="T6" fmla="*/ 2060154 w 2247441"/>
              <a:gd name="T7" fmla="*/ 473725 h 495759"/>
              <a:gd name="T8" fmla="*/ 0 w 2247441"/>
              <a:gd name="T9" fmla="*/ 495759 h 495759"/>
              <a:gd name="T10" fmla="*/ 0 60000 65536"/>
              <a:gd name="T11" fmla="*/ 0 60000 65536"/>
              <a:gd name="T12" fmla="*/ 0 60000 65536"/>
              <a:gd name="T13" fmla="*/ 0 60000 65536"/>
              <a:gd name="T14" fmla="*/ 0 60000 65536"/>
              <a:gd name="T15" fmla="*/ 0 w 2247441"/>
              <a:gd name="T16" fmla="*/ 0 h 495759"/>
              <a:gd name="T17" fmla="*/ 2247441 w 2247441"/>
              <a:gd name="T18" fmla="*/ 495759 h 495759"/>
            </a:gdLst>
            <a:ahLst/>
            <a:cxnLst>
              <a:cxn ang="T10">
                <a:pos x="T0" y="T1"/>
              </a:cxn>
              <a:cxn ang="T11">
                <a:pos x="T2" y="T3"/>
              </a:cxn>
              <a:cxn ang="T12">
                <a:pos x="T4" y="T5"/>
              </a:cxn>
              <a:cxn ang="T13">
                <a:pos x="T6" y="T7"/>
              </a:cxn>
              <a:cxn ang="T14">
                <a:pos x="T8" y="T9"/>
              </a:cxn>
            </a:cxnLst>
            <a:rect l="T15" t="T16" r="T17" b="T18"/>
            <a:pathLst>
              <a:path w="2247441" h="495759">
                <a:moveTo>
                  <a:pt x="0" y="495759"/>
                </a:moveTo>
                <a:lnTo>
                  <a:pt x="991518" y="0"/>
                </a:lnTo>
                <a:lnTo>
                  <a:pt x="2247441" y="0"/>
                </a:lnTo>
                <a:lnTo>
                  <a:pt x="2060154" y="473725"/>
                </a:lnTo>
                <a:lnTo>
                  <a:pt x="0" y="495759"/>
                </a:lnTo>
                <a:close/>
              </a:path>
            </a:pathLst>
          </a:custGeom>
          <a:solidFill>
            <a:srgbClr val="1C96B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6" name="任意多边形 111"/>
          <p:cNvSpPr>
            <a:spLocks noChangeArrowheads="1"/>
          </p:cNvSpPr>
          <p:nvPr userDrawn="1"/>
        </p:nvSpPr>
        <p:spPr bwMode="auto">
          <a:xfrm>
            <a:off x="5957888" y="-123825"/>
            <a:ext cx="850900" cy="422275"/>
          </a:xfrm>
          <a:custGeom>
            <a:avLst/>
            <a:gdLst>
              <a:gd name="T0" fmla="*/ 0 w 1134738"/>
              <a:gd name="T1" fmla="*/ 561861 h 561861"/>
              <a:gd name="T2" fmla="*/ 870333 w 1134738"/>
              <a:gd name="T3" fmla="*/ 0 h 561861"/>
              <a:gd name="T4" fmla="*/ 1134738 w 1134738"/>
              <a:gd name="T5" fmla="*/ 22034 h 561861"/>
              <a:gd name="T6" fmla="*/ 0 w 1134738"/>
              <a:gd name="T7" fmla="*/ 561861 h 561861"/>
              <a:gd name="T8" fmla="*/ 0 60000 65536"/>
              <a:gd name="T9" fmla="*/ 0 60000 65536"/>
              <a:gd name="T10" fmla="*/ 0 60000 65536"/>
              <a:gd name="T11" fmla="*/ 0 60000 65536"/>
              <a:gd name="T12" fmla="*/ 0 w 1134738"/>
              <a:gd name="T13" fmla="*/ 0 h 561861"/>
              <a:gd name="T14" fmla="*/ 1134738 w 1134738"/>
              <a:gd name="T15" fmla="*/ 561861 h 561861"/>
            </a:gdLst>
            <a:ahLst/>
            <a:cxnLst>
              <a:cxn ang="T8">
                <a:pos x="T0" y="T1"/>
              </a:cxn>
              <a:cxn ang="T9">
                <a:pos x="T2" y="T3"/>
              </a:cxn>
              <a:cxn ang="T10">
                <a:pos x="T4" y="T5"/>
              </a:cxn>
              <a:cxn ang="T11">
                <a:pos x="T6" y="T7"/>
              </a:cxn>
            </a:cxnLst>
            <a:rect l="T12" t="T13" r="T14" b="T15"/>
            <a:pathLst>
              <a:path w="1134738" h="561861">
                <a:moveTo>
                  <a:pt x="0" y="561861"/>
                </a:moveTo>
                <a:lnTo>
                  <a:pt x="870333" y="0"/>
                </a:lnTo>
                <a:lnTo>
                  <a:pt x="1134738" y="22034"/>
                </a:lnTo>
                <a:lnTo>
                  <a:pt x="0" y="561861"/>
                </a:lnTo>
                <a:close/>
              </a:path>
            </a:pathLst>
          </a:custGeom>
          <a:solidFill>
            <a:srgbClr val="11A7BD"/>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7" name="任意多边形 112"/>
          <p:cNvSpPr>
            <a:spLocks noChangeArrowheads="1"/>
          </p:cNvSpPr>
          <p:nvPr userDrawn="1"/>
        </p:nvSpPr>
        <p:spPr bwMode="auto">
          <a:xfrm>
            <a:off x="7461250" y="0"/>
            <a:ext cx="330200" cy="273050"/>
          </a:xfrm>
          <a:custGeom>
            <a:avLst/>
            <a:gdLst>
              <a:gd name="T0" fmla="*/ 121186 w 440675"/>
              <a:gd name="T1" fmla="*/ 0 h 363557"/>
              <a:gd name="T2" fmla="*/ 440675 w 440675"/>
              <a:gd name="T3" fmla="*/ 0 h 363557"/>
              <a:gd name="T4" fmla="*/ 0 w 440675"/>
              <a:gd name="T5" fmla="*/ 363557 h 363557"/>
              <a:gd name="T6" fmla="*/ 121186 w 440675"/>
              <a:gd name="T7" fmla="*/ 0 h 363557"/>
              <a:gd name="T8" fmla="*/ 0 60000 65536"/>
              <a:gd name="T9" fmla="*/ 0 60000 65536"/>
              <a:gd name="T10" fmla="*/ 0 60000 65536"/>
              <a:gd name="T11" fmla="*/ 0 60000 65536"/>
              <a:gd name="T12" fmla="*/ 0 w 440675"/>
              <a:gd name="T13" fmla="*/ 0 h 363557"/>
              <a:gd name="T14" fmla="*/ 440675 w 440675"/>
              <a:gd name="T15" fmla="*/ 363557 h 363557"/>
            </a:gdLst>
            <a:ahLst/>
            <a:cxnLst>
              <a:cxn ang="T8">
                <a:pos x="T0" y="T1"/>
              </a:cxn>
              <a:cxn ang="T9">
                <a:pos x="T2" y="T3"/>
              </a:cxn>
              <a:cxn ang="T10">
                <a:pos x="T4" y="T5"/>
              </a:cxn>
              <a:cxn ang="T11">
                <a:pos x="T6" y="T7"/>
              </a:cxn>
            </a:cxnLst>
            <a:rect l="T12" t="T13" r="T14" b="T15"/>
            <a:pathLst>
              <a:path w="440675" h="363557">
                <a:moveTo>
                  <a:pt x="121186" y="0"/>
                </a:moveTo>
                <a:lnTo>
                  <a:pt x="440675" y="0"/>
                </a:lnTo>
                <a:lnTo>
                  <a:pt x="0" y="363557"/>
                </a:lnTo>
                <a:lnTo>
                  <a:pt x="121186" y="0"/>
                </a:lnTo>
                <a:close/>
              </a:path>
            </a:pathLst>
          </a:custGeom>
          <a:solidFill>
            <a:srgbClr val="10597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8" name="任意多边形 114"/>
          <p:cNvSpPr>
            <a:spLocks noChangeArrowheads="1"/>
          </p:cNvSpPr>
          <p:nvPr userDrawn="1"/>
        </p:nvSpPr>
        <p:spPr bwMode="auto">
          <a:xfrm>
            <a:off x="7427913" y="-139700"/>
            <a:ext cx="611187" cy="446088"/>
          </a:xfrm>
          <a:custGeom>
            <a:avLst/>
            <a:gdLst>
              <a:gd name="T0" fmla="*/ 0 w 815248"/>
              <a:gd name="T1" fmla="*/ 550844 h 550844"/>
              <a:gd name="T2" fmla="*/ 638978 w 815248"/>
              <a:gd name="T3" fmla="*/ 0 h 550844"/>
              <a:gd name="T4" fmla="*/ 815248 w 815248"/>
              <a:gd name="T5" fmla="*/ 341523 h 550844"/>
              <a:gd name="T6" fmla="*/ 0 w 815248"/>
              <a:gd name="T7" fmla="*/ 550844 h 550844"/>
              <a:gd name="T8" fmla="*/ 0 60000 65536"/>
              <a:gd name="T9" fmla="*/ 0 60000 65536"/>
              <a:gd name="T10" fmla="*/ 0 60000 65536"/>
              <a:gd name="T11" fmla="*/ 0 60000 65536"/>
              <a:gd name="T12" fmla="*/ 0 w 815248"/>
              <a:gd name="T13" fmla="*/ 0 h 550844"/>
              <a:gd name="T14" fmla="*/ 815248 w 815248"/>
              <a:gd name="T15" fmla="*/ 550844 h 550844"/>
            </a:gdLst>
            <a:ahLst/>
            <a:cxnLst>
              <a:cxn ang="T8">
                <a:pos x="T0" y="T1"/>
              </a:cxn>
              <a:cxn ang="T9">
                <a:pos x="T2" y="T3"/>
              </a:cxn>
              <a:cxn ang="T10">
                <a:pos x="T4" y="T5"/>
              </a:cxn>
              <a:cxn ang="T11">
                <a:pos x="T6" y="T7"/>
              </a:cxn>
            </a:cxnLst>
            <a:rect l="T12" t="T13" r="T14" b="T15"/>
            <a:pathLst>
              <a:path w="815248" h="550844">
                <a:moveTo>
                  <a:pt x="0" y="550844"/>
                </a:moveTo>
                <a:lnTo>
                  <a:pt x="638978" y="0"/>
                </a:lnTo>
                <a:lnTo>
                  <a:pt x="815248" y="341523"/>
                </a:lnTo>
                <a:lnTo>
                  <a:pt x="0" y="550844"/>
                </a:lnTo>
                <a:close/>
              </a:path>
            </a:pathLst>
          </a:custGeom>
          <a:solidFill>
            <a:srgbClr val="6FC4CE"/>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99" name="任意多边形 39"/>
          <p:cNvSpPr>
            <a:spLocks noChangeArrowheads="1"/>
          </p:cNvSpPr>
          <p:nvPr userDrawn="1"/>
        </p:nvSpPr>
        <p:spPr bwMode="auto">
          <a:xfrm>
            <a:off x="1892300" y="1139825"/>
            <a:ext cx="1644650" cy="595313"/>
          </a:xfrm>
          <a:custGeom>
            <a:avLst/>
            <a:gdLst>
              <a:gd name="T0" fmla="*/ 0 w 2192356"/>
              <a:gd name="T1" fmla="*/ 782197 h 782197"/>
              <a:gd name="T2" fmla="*/ 727113 w 2192356"/>
              <a:gd name="T3" fmla="*/ 649995 h 782197"/>
              <a:gd name="T4" fmla="*/ 2192356 w 2192356"/>
              <a:gd name="T5" fmla="*/ 0 h 782197"/>
              <a:gd name="T6" fmla="*/ 0 w 2192356"/>
              <a:gd name="T7" fmla="*/ 782197 h 782197"/>
              <a:gd name="T8" fmla="*/ 0 60000 65536"/>
              <a:gd name="T9" fmla="*/ 0 60000 65536"/>
              <a:gd name="T10" fmla="*/ 0 60000 65536"/>
              <a:gd name="T11" fmla="*/ 0 60000 65536"/>
              <a:gd name="T12" fmla="*/ 0 w 2192356"/>
              <a:gd name="T13" fmla="*/ 0 h 782197"/>
              <a:gd name="T14" fmla="*/ 2192356 w 2192356"/>
              <a:gd name="T15" fmla="*/ 782197 h 782197"/>
            </a:gdLst>
            <a:ahLst/>
            <a:cxnLst>
              <a:cxn ang="T8">
                <a:pos x="T0" y="T1"/>
              </a:cxn>
              <a:cxn ang="T9">
                <a:pos x="T2" y="T3"/>
              </a:cxn>
              <a:cxn ang="T10">
                <a:pos x="T4" y="T5"/>
              </a:cxn>
              <a:cxn ang="T11">
                <a:pos x="T6" y="T7"/>
              </a:cxn>
            </a:cxnLst>
            <a:rect l="T12" t="T13" r="T14" b="T15"/>
            <a:pathLst>
              <a:path w="2192356" h="782197">
                <a:moveTo>
                  <a:pt x="0" y="782197"/>
                </a:moveTo>
                <a:lnTo>
                  <a:pt x="727113" y="649995"/>
                </a:lnTo>
                <a:lnTo>
                  <a:pt x="2192356" y="0"/>
                </a:lnTo>
                <a:lnTo>
                  <a:pt x="0" y="782197"/>
                </a:lnTo>
                <a:close/>
              </a:path>
            </a:pathLst>
          </a:custGeom>
          <a:solidFill>
            <a:srgbClr val="FBB619"/>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0" name="任意多边形 82"/>
          <p:cNvSpPr>
            <a:spLocks noChangeArrowheads="1"/>
          </p:cNvSpPr>
          <p:nvPr userDrawn="1"/>
        </p:nvSpPr>
        <p:spPr bwMode="auto">
          <a:xfrm>
            <a:off x="5222875" y="1198563"/>
            <a:ext cx="520700" cy="487362"/>
          </a:xfrm>
          <a:custGeom>
            <a:avLst/>
            <a:gdLst>
              <a:gd name="T0" fmla="*/ 672029 w 672029"/>
              <a:gd name="T1" fmla="*/ 0 h 649995"/>
              <a:gd name="T2" fmla="*/ 0 w 672029"/>
              <a:gd name="T3" fmla="*/ 649995 h 649995"/>
              <a:gd name="T4" fmla="*/ 154236 w 672029"/>
              <a:gd name="T5" fmla="*/ 231354 h 649995"/>
              <a:gd name="T6" fmla="*/ 672029 w 672029"/>
              <a:gd name="T7" fmla="*/ 0 h 649995"/>
              <a:gd name="T8" fmla="*/ 0 60000 65536"/>
              <a:gd name="T9" fmla="*/ 0 60000 65536"/>
              <a:gd name="T10" fmla="*/ 0 60000 65536"/>
              <a:gd name="T11" fmla="*/ 0 60000 65536"/>
              <a:gd name="T12" fmla="*/ 0 w 672029"/>
              <a:gd name="T13" fmla="*/ 0 h 649995"/>
              <a:gd name="T14" fmla="*/ 672029 w 672029"/>
              <a:gd name="T15" fmla="*/ 649995 h 649995"/>
            </a:gdLst>
            <a:ahLst/>
            <a:cxnLst>
              <a:cxn ang="T8">
                <a:pos x="T0" y="T1"/>
              </a:cxn>
              <a:cxn ang="T9">
                <a:pos x="T2" y="T3"/>
              </a:cxn>
              <a:cxn ang="T10">
                <a:pos x="T4" y="T5"/>
              </a:cxn>
              <a:cxn ang="T11">
                <a:pos x="T6" y="T7"/>
              </a:cxn>
            </a:cxnLst>
            <a:rect l="T12" t="T13" r="T14" b="T15"/>
            <a:pathLst>
              <a:path w="672029" h="649995">
                <a:moveTo>
                  <a:pt x="672029" y="0"/>
                </a:moveTo>
                <a:lnTo>
                  <a:pt x="0" y="649995"/>
                </a:lnTo>
                <a:lnTo>
                  <a:pt x="154236" y="231354"/>
                </a:lnTo>
                <a:lnTo>
                  <a:pt x="672029" y="0"/>
                </a:lnTo>
                <a:close/>
              </a:path>
            </a:pathLst>
          </a:custGeom>
          <a:solidFill>
            <a:srgbClr val="AA1D2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1" name="任意多边形 119"/>
          <p:cNvSpPr>
            <a:spLocks noChangeArrowheads="1"/>
          </p:cNvSpPr>
          <p:nvPr userDrawn="1"/>
        </p:nvSpPr>
        <p:spPr bwMode="auto">
          <a:xfrm>
            <a:off x="2279650" y="1536700"/>
            <a:ext cx="2281238" cy="701675"/>
          </a:xfrm>
          <a:custGeom>
            <a:avLst/>
            <a:gdLst>
              <a:gd name="T0" fmla="*/ 0 w 2974555"/>
              <a:gd name="T1" fmla="*/ 925417 h 925417"/>
              <a:gd name="T2" fmla="*/ 2974555 w 2974555"/>
              <a:gd name="T3" fmla="*/ 0 h 925417"/>
              <a:gd name="T4" fmla="*/ 2500829 w 2974555"/>
              <a:gd name="T5" fmla="*/ 484742 h 925417"/>
              <a:gd name="T6" fmla="*/ 0 w 2974555"/>
              <a:gd name="T7" fmla="*/ 925417 h 925417"/>
              <a:gd name="T8" fmla="*/ 0 60000 65536"/>
              <a:gd name="T9" fmla="*/ 0 60000 65536"/>
              <a:gd name="T10" fmla="*/ 0 60000 65536"/>
              <a:gd name="T11" fmla="*/ 0 60000 65536"/>
              <a:gd name="T12" fmla="*/ 0 w 2974555"/>
              <a:gd name="T13" fmla="*/ 0 h 925417"/>
              <a:gd name="T14" fmla="*/ 2974555 w 2974555"/>
              <a:gd name="T15" fmla="*/ 925417 h 925417"/>
            </a:gdLst>
            <a:ahLst/>
            <a:cxnLst>
              <a:cxn ang="T8">
                <a:pos x="T0" y="T1"/>
              </a:cxn>
              <a:cxn ang="T9">
                <a:pos x="T2" y="T3"/>
              </a:cxn>
              <a:cxn ang="T10">
                <a:pos x="T4" y="T5"/>
              </a:cxn>
              <a:cxn ang="T11">
                <a:pos x="T6" y="T7"/>
              </a:cxn>
            </a:cxnLst>
            <a:rect l="T12" t="T13" r="T14" b="T15"/>
            <a:pathLst>
              <a:path w="2974555" h="925417">
                <a:moveTo>
                  <a:pt x="0" y="925417"/>
                </a:moveTo>
                <a:lnTo>
                  <a:pt x="2974555" y="0"/>
                </a:lnTo>
                <a:lnTo>
                  <a:pt x="2500829" y="484742"/>
                </a:lnTo>
                <a:lnTo>
                  <a:pt x="0" y="925417"/>
                </a:lnTo>
                <a:close/>
              </a:path>
            </a:pathLst>
          </a:custGeom>
          <a:solidFill>
            <a:srgbClr val="EB263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2" name="任意多边形 120"/>
          <p:cNvSpPr>
            <a:spLocks noChangeArrowheads="1"/>
          </p:cNvSpPr>
          <p:nvPr userDrawn="1"/>
        </p:nvSpPr>
        <p:spPr bwMode="auto">
          <a:xfrm>
            <a:off x="-139700" y="4246563"/>
            <a:ext cx="255588" cy="265112"/>
          </a:xfrm>
          <a:custGeom>
            <a:avLst/>
            <a:gdLst>
              <a:gd name="T0" fmla="*/ 44068 w 341523"/>
              <a:gd name="T1" fmla="*/ 0 h 352540"/>
              <a:gd name="T2" fmla="*/ 341523 w 341523"/>
              <a:gd name="T3" fmla="*/ 352540 h 352540"/>
              <a:gd name="T4" fmla="*/ 0 w 341523"/>
              <a:gd name="T5" fmla="*/ 253388 h 352540"/>
              <a:gd name="T6" fmla="*/ 33051 w 341523"/>
              <a:gd name="T7" fmla="*/ 55084 h 352540"/>
              <a:gd name="T8" fmla="*/ 44068 w 341523"/>
              <a:gd name="T9" fmla="*/ 0 h 352540"/>
              <a:gd name="T10" fmla="*/ 0 60000 65536"/>
              <a:gd name="T11" fmla="*/ 0 60000 65536"/>
              <a:gd name="T12" fmla="*/ 0 60000 65536"/>
              <a:gd name="T13" fmla="*/ 0 60000 65536"/>
              <a:gd name="T14" fmla="*/ 0 60000 65536"/>
              <a:gd name="T15" fmla="*/ 0 w 341523"/>
              <a:gd name="T16" fmla="*/ 0 h 352540"/>
              <a:gd name="T17" fmla="*/ 341523 w 341523"/>
              <a:gd name="T18" fmla="*/ 352540 h 352540"/>
            </a:gdLst>
            <a:ahLst/>
            <a:cxnLst>
              <a:cxn ang="T10">
                <a:pos x="T0" y="T1"/>
              </a:cxn>
              <a:cxn ang="T11">
                <a:pos x="T2" y="T3"/>
              </a:cxn>
              <a:cxn ang="T12">
                <a:pos x="T4" y="T5"/>
              </a:cxn>
              <a:cxn ang="T13">
                <a:pos x="T6" y="T7"/>
              </a:cxn>
              <a:cxn ang="T14">
                <a:pos x="T8" y="T9"/>
              </a:cxn>
            </a:cxnLst>
            <a:rect l="T15" t="T16" r="T17" b="T18"/>
            <a:pathLst>
              <a:path w="341523" h="352540">
                <a:moveTo>
                  <a:pt x="44068" y="0"/>
                </a:moveTo>
                <a:lnTo>
                  <a:pt x="341523" y="352540"/>
                </a:lnTo>
                <a:lnTo>
                  <a:pt x="0" y="253388"/>
                </a:lnTo>
                <a:lnTo>
                  <a:pt x="33051" y="55084"/>
                </a:lnTo>
                <a:lnTo>
                  <a:pt x="44068" y="0"/>
                </a:lnTo>
                <a:close/>
              </a:path>
            </a:pathLst>
          </a:custGeom>
          <a:solidFill>
            <a:srgbClr val="E03452"/>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3" name="任意多边形 122"/>
          <p:cNvSpPr>
            <a:spLocks noChangeArrowheads="1"/>
          </p:cNvSpPr>
          <p:nvPr userDrawn="1"/>
        </p:nvSpPr>
        <p:spPr bwMode="auto">
          <a:xfrm>
            <a:off x="1438275" y="3722688"/>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CB4286"/>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4" name="任意多边形 126"/>
          <p:cNvSpPr>
            <a:spLocks noChangeArrowheads="1"/>
          </p:cNvSpPr>
          <p:nvPr userDrawn="1"/>
        </p:nvSpPr>
        <p:spPr bwMode="auto">
          <a:xfrm rot="6756059">
            <a:off x="4123532" y="4880769"/>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EF5C57"/>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5" name="任意多边形 135"/>
          <p:cNvSpPr>
            <a:spLocks noChangeArrowheads="1"/>
          </p:cNvSpPr>
          <p:nvPr userDrawn="1"/>
        </p:nvSpPr>
        <p:spPr bwMode="auto">
          <a:xfrm>
            <a:off x="6138863" y="2495550"/>
            <a:ext cx="206375" cy="214313"/>
          </a:xfrm>
          <a:custGeom>
            <a:avLst/>
            <a:gdLst>
              <a:gd name="T0" fmla="*/ 0 w 275421"/>
              <a:gd name="T1" fmla="*/ 33051 h 286439"/>
              <a:gd name="T2" fmla="*/ 275421 w 275421"/>
              <a:gd name="T3" fmla="*/ 0 h 286439"/>
              <a:gd name="T4" fmla="*/ 88135 w 275421"/>
              <a:gd name="T5" fmla="*/ 286439 h 286439"/>
              <a:gd name="T6" fmla="*/ 0 w 275421"/>
              <a:gd name="T7" fmla="*/ 33051 h 286439"/>
              <a:gd name="T8" fmla="*/ 0 60000 65536"/>
              <a:gd name="T9" fmla="*/ 0 60000 65536"/>
              <a:gd name="T10" fmla="*/ 0 60000 65536"/>
              <a:gd name="T11" fmla="*/ 0 60000 65536"/>
              <a:gd name="T12" fmla="*/ 0 w 275421"/>
              <a:gd name="T13" fmla="*/ 0 h 286439"/>
              <a:gd name="T14" fmla="*/ 275421 w 275421"/>
              <a:gd name="T15" fmla="*/ 286439 h 286439"/>
            </a:gdLst>
            <a:ahLst/>
            <a:cxnLst>
              <a:cxn ang="T8">
                <a:pos x="T0" y="T1"/>
              </a:cxn>
              <a:cxn ang="T9">
                <a:pos x="T2" y="T3"/>
              </a:cxn>
              <a:cxn ang="T10">
                <a:pos x="T4" y="T5"/>
              </a:cxn>
              <a:cxn ang="T11">
                <a:pos x="T6" y="T7"/>
              </a:cxn>
            </a:cxnLst>
            <a:rect l="T12" t="T13" r="T14" b="T15"/>
            <a:pathLst>
              <a:path w="275421" h="286439">
                <a:moveTo>
                  <a:pt x="0" y="33051"/>
                </a:moveTo>
                <a:lnTo>
                  <a:pt x="275421" y="0"/>
                </a:lnTo>
                <a:lnTo>
                  <a:pt x="88135" y="286439"/>
                </a:lnTo>
                <a:lnTo>
                  <a:pt x="0" y="33051"/>
                </a:lnTo>
                <a:close/>
              </a:path>
            </a:pathLst>
          </a:custGeom>
          <a:solidFill>
            <a:srgbClr val="3FC0F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6" name="任意多边形 136"/>
          <p:cNvSpPr>
            <a:spLocks noChangeArrowheads="1"/>
          </p:cNvSpPr>
          <p:nvPr userDrawn="1"/>
        </p:nvSpPr>
        <p:spPr bwMode="auto">
          <a:xfrm>
            <a:off x="8788400" y="2698750"/>
            <a:ext cx="174625"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F45947"/>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7" name="任意多边形 137"/>
          <p:cNvSpPr>
            <a:spLocks noChangeArrowheads="1"/>
          </p:cNvSpPr>
          <p:nvPr userDrawn="1"/>
        </p:nvSpPr>
        <p:spPr bwMode="auto">
          <a:xfrm>
            <a:off x="7840663" y="1833563"/>
            <a:ext cx="247650" cy="198437"/>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1080B4"/>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8" name="任意多边形 138"/>
          <p:cNvSpPr>
            <a:spLocks noChangeArrowheads="1"/>
          </p:cNvSpPr>
          <p:nvPr userDrawn="1"/>
        </p:nvSpPr>
        <p:spPr bwMode="auto">
          <a:xfrm>
            <a:off x="6759575" y="1033463"/>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045A80"/>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09" name="任意多边形 139"/>
          <p:cNvSpPr>
            <a:spLocks noChangeArrowheads="1"/>
          </p:cNvSpPr>
          <p:nvPr userDrawn="1"/>
        </p:nvSpPr>
        <p:spPr bwMode="auto">
          <a:xfrm>
            <a:off x="508000" y="657225"/>
            <a:ext cx="173038"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A11D2A"/>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10" name="任意多边形 140"/>
          <p:cNvSpPr>
            <a:spLocks noChangeArrowheads="1"/>
          </p:cNvSpPr>
          <p:nvPr userDrawn="1"/>
        </p:nvSpPr>
        <p:spPr bwMode="auto">
          <a:xfrm>
            <a:off x="1970088" y="962025"/>
            <a:ext cx="247650" cy="198438"/>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F59421"/>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11" name="任意多边形 142"/>
          <p:cNvSpPr>
            <a:spLocks noChangeArrowheads="1"/>
          </p:cNvSpPr>
          <p:nvPr userDrawn="1"/>
        </p:nvSpPr>
        <p:spPr bwMode="auto">
          <a:xfrm>
            <a:off x="3990975" y="639763"/>
            <a:ext cx="280988"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4DC3CB"/>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12" name="任意多边形 144"/>
          <p:cNvSpPr>
            <a:spLocks noChangeArrowheads="1"/>
          </p:cNvSpPr>
          <p:nvPr userDrawn="1"/>
        </p:nvSpPr>
        <p:spPr bwMode="auto">
          <a:xfrm>
            <a:off x="2786063" y="4511675"/>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34110F"/>
          </a:solidFill>
          <a:ln>
            <a:noFill/>
          </a:ln>
        </p:spPr>
        <p:txBody>
          <a:bodyPr lIns="68580" tIns="34290" rIns="68580" bIns="34290" anchor="ctr"/>
          <a:lstStyle/>
          <a:p>
            <a:pPr algn="ctr" fontAlgn="auto">
              <a:spcBef>
                <a:spcPts val="0"/>
              </a:spcBef>
              <a:spcAft>
                <a:spcPts val="0"/>
              </a:spcAft>
              <a:defRPr/>
            </a:pPr>
            <a:endParaRPr lang="zh-CN" altLang="zh-CN" sz="1000">
              <a:solidFill>
                <a:srgbClr val="FFFFFF"/>
              </a:solidFill>
              <a:latin typeface="宋体" panose="02010600030101010101" pitchFamily="2" charset="-122"/>
              <a:ea typeface="+mn-ea"/>
              <a:sym typeface="宋体" panose="02010600030101010101" pitchFamily="2" charset="-122"/>
            </a:endParaRPr>
          </a:p>
        </p:txBody>
      </p:sp>
      <p:sp>
        <p:nvSpPr>
          <p:cNvPr id="113" name="TextBox 11"/>
          <p:cNvSpPr>
            <a:spLocks noChangeArrowheads="1"/>
          </p:cNvSpPr>
          <p:nvPr userDrawn="1"/>
        </p:nvSpPr>
        <p:spPr bwMode="auto">
          <a:xfrm>
            <a:off x="4195763" y="3276600"/>
            <a:ext cx="500062" cy="461963"/>
          </a:xfrm>
          <a:prstGeom prst="rect">
            <a:avLst/>
          </a:prstGeom>
          <a:noFill/>
          <a:ln>
            <a:noFill/>
          </a:ln>
        </p:spPr>
        <p:txBody>
          <a:bodyPr>
            <a:spAutoFit/>
          </a:bodyPr>
          <a:lstStyle/>
          <a:p>
            <a:pPr algn="r" fontAlgn="auto">
              <a:spcBef>
                <a:spcPts val="0"/>
              </a:spcBef>
              <a:spcAft>
                <a:spcPts val="0"/>
              </a:spcAft>
              <a:defRPr/>
            </a:pPr>
            <a:r>
              <a:rPr lang="zh-CN" altLang="en-US" sz="1200">
                <a:solidFill>
                  <a:schemeClr val="bg1"/>
                </a:solidFill>
                <a:latin typeface="Yuanti SC Regular" charset="0"/>
                <a:ea typeface="微软雅黑" panose="020B0503020204020204" pitchFamily="34" charset="-122"/>
                <a:sym typeface="Yuanti SC Regular" charset="0"/>
              </a:rPr>
              <a:t>案</a:t>
            </a:r>
            <a:endParaRPr lang="en-US" altLang="zh-CN" sz="1200">
              <a:solidFill>
                <a:schemeClr val="bg1"/>
              </a:solidFill>
              <a:latin typeface="Yuanti SC Regular" charset="0"/>
              <a:ea typeface="微软雅黑" panose="020B0503020204020204" pitchFamily="34" charset="-122"/>
              <a:sym typeface="Yuanti SC Regular" charset="0"/>
            </a:endParaRPr>
          </a:p>
          <a:p>
            <a:pPr algn="r" fontAlgn="auto">
              <a:spcBef>
                <a:spcPts val="0"/>
              </a:spcBef>
              <a:spcAft>
                <a:spcPts val="0"/>
              </a:spcAft>
              <a:defRPr/>
            </a:pPr>
            <a:r>
              <a:rPr lang="zh-CN" altLang="en-US" sz="1200">
                <a:solidFill>
                  <a:schemeClr val="bg1"/>
                </a:solidFill>
                <a:latin typeface="Yuanti SC Regular" charset="0"/>
                <a:ea typeface="微软雅黑" panose="020B0503020204020204" pitchFamily="34" charset="-122"/>
                <a:sym typeface="Yuanti SC Regular" charset="0"/>
              </a:rPr>
              <a:t>例</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8F17636-18DC-41BD-8DB4-6FC04D6AB4A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FCB0763-9917-4381-8AE9-2245651B44CD}" type="slidenum">
              <a:rPr lang="zh-CN" altLang="en-US"/>
            </a:fld>
            <a:endParaRPr lang="zh-CN" alt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AF3ED65-D311-48FA-AABC-91220972994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E1427A8-3146-436D-ADF0-C517A31A97AC}" type="slidenum">
              <a:rPr lang="zh-CN" altLang="en-US"/>
            </a:fld>
            <a:endParaRPr lang="zh-CN" alt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CF5C9BD-66A7-4075-AD24-D2273D111B1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F0AA67-1B7A-4B94-A1CA-787E13AC4BFC}" type="slidenum">
              <a:rPr lang="zh-CN" altLang="en-US"/>
            </a:fld>
            <a:endParaRPr lang="zh-CN" alt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1FC3ACDA-4019-4354-851A-3451F812E84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739AD8F-1B11-4B78-A0DD-3BD060E89163}" type="slidenum">
              <a:rPr lang="zh-CN" altLang="en-US"/>
            </a:fld>
            <a:endParaRPr lang="zh-CN" alt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3422614-3AB9-466B-A09F-2FF8619B256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5816627-FA20-42BF-B164-2D6D6D2DC0E4}" type="slidenum">
              <a:rPr lang="zh-CN" altLang="en-US"/>
            </a:fld>
            <a:endParaRPr lang="zh-CN" alt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813A9E5-D0EA-48FB-B92E-0CEDD714FF92}"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689158B-A131-4EDA-BA23-1C7D29A74A13}" type="slidenum">
              <a:rPr lang="zh-CN" altLang="en-US"/>
            </a:fld>
            <a:endParaRPr lang="zh-CN" alt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C754D4D-44FE-4F46-A9A5-D9C8DE5FFB6F}"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28D72C0-D6D6-4742-8CEF-A8D91720A884}" type="slidenum">
              <a:rPr lang="zh-CN" altLang="en-US"/>
            </a:fld>
            <a:endParaRPr lang="zh-CN" alt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778FC00-DC2C-4CF2-8575-C51FFE5514F1}"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F68E970-DEB8-4F0D-8B83-63CBE5ADBDA6}" type="slidenum">
              <a:rPr lang="zh-CN" altLang="en-US"/>
            </a:fld>
            <a:endParaRPr lang="zh-CN" alt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C5BBB7AC-EDB2-4EA2-B107-928C0BE3131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ED8493F-370A-4EFD-8786-D254686C9EAE}" type="slidenum">
              <a:rPr lang="zh-CN" altLang="en-US"/>
            </a:fld>
            <a:endParaRPr lang="zh-CN" alt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48195944-09ED-4A29-9428-205D094902A7}"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4D2718A-63FB-4D13-B60F-74D72B662DFD}" type="slidenum">
              <a:rPr lang="zh-CN" altLang="en-US"/>
            </a:fld>
            <a:endParaRPr lang="zh-CN" alt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200150"/>
            <a:ext cx="8229600" cy="339407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8CE0B9DA-03AB-484E-BA8F-31355213C48F}"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AE0166C9-ACA0-427A-90AD-4263CB1E210D}"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hyperlink" Target="Video&#23601;&#31561;&#20320;&#26469;&#65288;%20&#20013;&#36130;&#65289;.avi" TargetMode="Externa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矩形 2"/>
          <p:cNvSpPr>
            <a:spLocks noChangeArrowheads="1"/>
          </p:cNvSpPr>
          <p:nvPr/>
        </p:nvSpPr>
        <p:spPr bwMode="auto">
          <a:xfrm>
            <a:off x="3460750" y="3651250"/>
            <a:ext cx="5692775" cy="852488"/>
          </a:xfrm>
          <a:prstGeom prst="rect">
            <a:avLst/>
          </a:prstGeom>
          <a:solidFill>
            <a:srgbClr val="146884"/>
          </a:solidFill>
          <a:ln w="9525">
            <a:noFill/>
            <a:miter lim="800000"/>
          </a:ln>
        </p:spPr>
        <p:txBody>
          <a:bodyPr anchor="ctr"/>
          <a:lstStyle/>
          <a:p>
            <a:pPr algn="ctr" defTabSz="685800">
              <a:buFont typeface="Arial" panose="020B0604020202020204" pitchFamily="34" charset="0"/>
              <a:buNone/>
            </a:pPr>
            <a:endParaRPr lang="zh-CN" altLang="zh-CN" sz="1300">
              <a:solidFill>
                <a:srgbClr val="1D97BC"/>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4338" name="TextBox 11"/>
          <p:cNvSpPr>
            <a:spLocks noChangeArrowheads="1"/>
          </p:cNvSpPr>
          <p:nvPr/>
        </p:nvSpPr>
        <p:spPr bwMode="auto">
          <a:xfrm>
            <a:off x="5673725" y="3154363"/>
            <a:ext cx="2673350" cy="412750"/>
          </a:xfrm>
          <a:prstGeom prst="rect">
            <a:avLst/>
          </a:prstGeom>
          <a:noFill/>
          <a:ln w="9525">
            <a:noFill/>
            <a:miter lim="800000"/>
          </a:ln>
        </p:spPr>
        <p:txBody>
          <a:bodyPr wrap="none">
            <a:spAutoFit/>
          </a:bodyPr>
          <a:lstStyle/>
          <a:p>
            <a:pPr algn="r" defTabSz="685800">
              <a:buFont typeface="Arial" panose="020B0604020202020204" pitchFamily="34" charset="0"/>
              <a:buNone/>
            </a:pPr>
            <a:r>
              <a:rPr lang="zh-CN" altLang="en-US" sz="2100" b="1">
                <a:solidFill>
                  <a:srgbClr val="ED7D31"/>
                </a:solidFill>
                <a:ea typeface="微软雅黑" panose="020B0503020204020204" pitchFamily="34" charset="-122"/>
                <a:cs typeface="微软雅黑" panose="020B0503020204020204" pitchFamily="34" charset="-122"/>
                <a:sym typeface="Arial" panose="020B0604020202020204" pitchFamily="34" charset="0"/>
              </a:rPr>
              <a:t>第十章 </a:t>
            </a:r>
            <a:r>
              <a:rPr lang="zh-CN" altLang="en-US" sz="2100" b="1">
                <a:solidFill>
                  <a:srgbClr val="ED7D31"/>
                </a:solidFill>
                <a:sym typeface="Arial" panose="020B0604020202020204" pitchFamily="34" charset="0"/>
              </a:rPr>
              <a:t>组织员工配备</a:t>
            </a:r>
            <a:endParaRPr lang="zh-CN" altLang="en-US" sz="2100" b="1">
              <a:solidFill>
                <a:srgbClr val="ED7D31"/>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4339" name="TextBox 11"/>
          <p:cNvSpPr>
            <a:spLocks noChangeArrowheads="1"/>
          </p:cNvSpPr>
          <p:nvPr/>
        </p:nvSpPr>
        <p:spPr bwMode="auto">
          <a:xfrm>
            <a:off x="4646613" y="3717925"/>
            <a:ext cx="3595687" cy="677863"/>
          </a:xfrm>
          <a:prstGeom prst="rect">
            <a:avLst/>
          </a:prstGeom>
          <a:noFill/>
          <a:ln w="9525">
            <a:noFill/>
            <a:miter lim="800000"/>
          </a:ln>
        </p:spPr>
        <p:txBody>
          <a:bodyPr wrap="none">
            <a:spAutoFit/>
          </a:bodyPr>
          <a:lstStyle/>
          <a:p>
            <a:pPr algn="r" defTabSz="685800">
              <a:buFont typeface="Arial" panose="020B0604020202020204" pitchFamily="34" charset="0"/>
              <a:buNone/>
            </a:pPr>
            <a:r>
              <a:rPr lang="zh-CN" altLang="en-US" sz="3800" b="1">
                <a:solidFill>
                  <a:srgbClr val="FFFFFF"/>
                </a:solidFill>
                <a:ea typeface="微软雅黑" panose="020B0503020204020204" pitchFamily="34" charset="-122"/>
                <a:cs typeface="微软雅黑" panose="020B0503020204020204" pitchFamily="34" charset="-122"/>
                <a:sym typeface="Arial" panose="020B0604020202020204" pitchFamily="34" charset="0"/>
              </a:rPr>
              <a:t>管理理论与实务</a:t>
            </a:r>
            <a:endParaRPr lang="zh-CN" altLang="en-US" sz="3800" b="1">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6565" y="888365"/>
            <a:ext cx="8230235" cy="3705860"/>
          </a:xfrm>
        </p:spPr>
        <p:txBody>
          <a:bodyPr/>
          <a:p>
            <a:pPr>
              <a:buFont typeface="Wingdings" panose="05000000000000000000" charset="0"/>
              <a:buChar char=""/>
            </a:pPr>
            <a:r>
              <a:rPr lang="zh-CN" altLang="en-US" sz="2800" b="1">
                <a:solidFill>
                  <a:schemeClr val="accent2"/>
                </a:solidFill>
                <a:sym typeface="+mn-ea"/>
              </a:rPr>
              <a:t>人力资源规划的概念</a:t>
            </a:r>
            <a:endParaRPr lang="zh-CN" altLang="en-US" sz="2800" b="1">
              <a:solidFill>
                <a:schemeClr val="accent2"/>
              </a:solidFill>
              <a:sym typeface="+mn-ea"/>
            </a:endParaRPr>
          </a:p>
          <a:p>
            <a:pPr marL="0" indent="0">
              <a:buNone/>
            </a:pPr>
            <a:r>
              <a:rPr lang="zh-CN" altLang="en-US" sz="2800" b="1">
                <a:solidFill>
                  <a:srgbClr val="0067B0"/>
                </a:solidFill>
                <a:sym typeface="+mn-ea"/>
              </a:rPr>
              <a:t>基于对组织长远的目标与发展战略的考虑，对组织未来的人力资源需求进行评估，同时审查现有人力资源的供给状况，通过对供需平衡与否的判断而做出的人力资源管理规划。</a:t>
            </a:r>
            <a:endParaRPr lang="zh-CN" altLang="en-US" sz="2800" b="1">
              <a:solidFill>
                <a:srgbClr val="0067B0"/>
              </a:solidFill>
              <a:sym typeface="+mn-ea"/>
            </a:endParaRPr>
          </a:p>
          <a:p>
            <a:pPr>
              <a:buFont typeface="Wingdings" panose="05000000000000000000" charset="0"/>
              <a:buChar char=""/>
            </a:pPr>
            <a:r>
              <a:rPr lang="zh-CN" altLang="en-US" sz="2800" b="1">
                <a:solidFill>
                  <a:schemeClr val="accent2"/>
                </a:solidFill>
                <a:sym typeface="+mn-ea"/>
              </a:rPr>
              <a:t>人力资源规划的价值</a:t>
            </a:r>
            <a:endParaRPr lang="zh-CN" altLang="en-US" sz="2800" b="1">
              <a:solidFill>
                <a:schemeClr val="accent2"/>
              </a:solidFill>
              <a:sym typeface="+mn-ea"/>
            </a:endParaRPr>
          </a:p>
          <a:p>
            <a:pPr lvl="1">
              <a:buFont typeface="Wingdings" panose="05000000000000000000" charset="0"/>
              <a:buChar char=""/>
            </a:pPr>
            <a:r>
              <a:rPr lang="zh-CN" altLang="en-US" sz="2400" b="1">
                <a:solidFill>
                  <a:schemeClr val="accent1">
                    <a:lumMod val="75000"/>
                  </a:schemeClr>
                </a:solidFill>
                <a:sym typeface="+mn-ea"/>
              </a:rPr>
              <a:t>与组织的战略规划、经营规划、财务规划相协同</a:t>
            </a:r>
            <a:endParaRPr lang="zh-CN" altLang="en-US" sz="2400" b="1">
              <a:solidFill>
                <a:schemeClr val="accent1">
                  <a:lumMod val="75000"/>
                </a:schemeClr>
              </a:solidFill>
              <a:sym typeface="+mn-ea"/>
            </a:endParaRPr>
          </a:p>
          <a:p>
            <a:pPr lvl="1">
              <a:buFont typeface="Wingdings" panose="05000000000000000000" charset="0"/>
              <a:buChar char=""/>
            </a:pPr>
            <a:r>
              <a:rPr lang="zh-CN" altLang="en-US" sz="2400" b="1">
                <a:solidFill>
                  <a:schemeClr val="accent1">
                    <a:lumMod val="75000"/>
                  </a:schemeClr>
                </a:solidFill>
                <a:sym typeface="+mn-ea"/>
              </a:rPr>
              <a:t>增强人力资源管理工作的稳定性</a:t>
            </a:r>
            <a:endParaRPr lang="zh-CN" altLang="en-US" sz="2400" b="1">
              <a:solidFill>
                <a:schemeClr val="accent1">
                  <a:lumMod val="75000"/>
                </a:schemeClr>
              </a:solidFill>
              <a:sym typeface="+mn-ea"/>
            </a:endParaRPr>
          </a:p>
          <a:p>
            <a:pPr lvl="1">
              <a:buFont typeface="Wingdings" panose="05000000000000000000" charset="0"/>
              <a:buChar char=""/>
            </a:pPr>
            <a:r>
              <a:rPr lang="zh-CN" altLang="en-US" sz="2400" b="1">
                <a:solidFill>
                  <a:schemeClr val="accent1">
                    <a:lumMod val="75000"/>
                  </a:schemeClr>
                </a:solidFill>
                <a:sym typeface="+mn-ea"/>
              </a:rPr>
              <a:t>有助于对现有人力资源管理问题的识别</a:t>
            </a:r>
            <a:endParaRPr lang="zh-CN" altLang="en-US" sz="2400" b="1">
              <a:solidFill>
                <a:schemeClr val="accent1">
                  <a:lumMod val="75000"/>
                </a:schemeClr>
              </a:solidFill>
              <a:sym typeface="+mn-ea"/>
            </a:endParaRPr>
          </a:p>
          <a:p>
            <a:pPr>
              <a:buFont typeface="Wingdings" panose="05000000000000000000" charset="0"/>
              <a:buChar char=""/>
            </a:pPr>
            <a:endParaRPr lang="zh-CN" altLang="en-US" sz="2400" b="1">
              <a:solidFill>
                <a:schemeClr val="accent1">
                  <a:lumMod val="75000"/>
                </a:schemeClr>
              </a:solidFill>
              <a:sym typeface="+mn-ea"/>
            </a:endParaRPr>
          </a:p>
        </p:txBody>
      </p:sp>
      <p:sp>
        <p:nvSpPr>
          <p:cNvPr id="2" name="标题 1"/>
          <p:cNvSpPr>
            <a:spLocks noGrp="1"/>
          </p:cNvSpPr>
          <p:nvPr>
            <p:ph type="title"/>
          </p:nvPr>
        </p:nvSpPr>
        <p:spPr/>
        <p:txBody>
          <a:bodyPr/>
          <a:p>
            <a:r>
              <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人力资源管理的基础</a:t>
            </a:r>
            <a:endPar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76807"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6808"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6809"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6810"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txBox="1">
            <a:spLocks noGrp="1"/>
          </p:cNvSpPr>
          <p:nvPr/>
        </p:nvSpPr>
        <p:spPr>
          <a:xfrm>
            <a:off x="6057900" y="4683919"/>
            <a:ext cx="1600200" cy="357188"/>
          </a:xfrm>
          <a:prstGeom prst="rect">
            <a:avLst/>
          </a:prstGeom>
          <a:noFill/>
          <a:ln w="9525">
            <a:noFill/>
          </a:ln>
        </p:spPr>
        <p:txBody>
          <a:bodyPr/>
          <a:lstStyle/>
          <a:p>
            <a:pPr algn="r"/>
            <a:fld id="{9A0DB2DC-4C9A-4742-B13C-FB6460FD3503}" type="slidenum">
              <a:rPr lang="zh-CN" altLang="en-US" sz="1050" dirty="0">
                <a:latin typeface="Arial" panose="020B0604020202020204" pitchFamily="34" charset="0"/>
              </a:rPr>
            </a:fld>
            <a:endParaRPr lang="zh-CN" altLang="en-US" sz="1050" dirty="0">
              <a:latin typeface="Arial" panose="020B0604020202020204" pitchFamily="34" charset="0"/>
            </a:endParaRPr>
          </a:p>
        </p:txBody>
      </p:sp>
      <p:sp>
        <p:nvSpPr>
          <p:cNvPr id="17411" name="Rectangle 3"/>
          <p:cNvSpPr/>
          <p:nvPr/>
        </p:nvSpPr>
        <p:spPr>
          <a:xfrm>
            <a:off x="2743200" y="971550"/>
            <a:ext cx="2000250" cy="17145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sz="2100" dirty="0">
                <a:solidFill>
                  <a:srgbClr val="663300"/>
                </a:solidFill>
                <a:latin typeface="Arial" panose="020B0604020202020204" pitchFamily="34" charset="0"/>
              </a:rPr>
              <a:t>选拔</a:t>
            </a:r>
            <a:endParaRPr lang="zh-CN" altLang="en-US" sz="2100" dirty="0">
              <a:solidFill>
                <a:srgbClr val="663300"/>
              </a:solidFill>
              <a:latin typeface="Arial" panose="020B0604020202020204" pitchFamily="34" charset="0"/>
            </a:endParaRPr>
          </a:p>
          <a:p>
            <a:pPr algn="ctr"/>
            <a:r>
              <a:rPr lang="zh-CN" altLang="en-US" sz="2100" dirty="0">
                <a:solidFill>
                  <a:srgbClr val="663300"/>
                </a:solidFill>
                <a:latin typeface="Arial" panose="020B0604020202020204" pitchFamily="34" charset="0"/>
              </a:rPr>
              <a:t>更换</a:t>
            </a:r>
            <a:endParaRPr lang="zh-CN" altLang="en-US" sz="2100" dirty="0">
              <a:solidFill>
                <a:srgbClr val="663300"/>
              </a:solidFill>
              <a:latin typeface="Arial" panose="020B0604020202020204" pitchFamily="34" charset="0"/>
            </a:endParaRPr>
          </a:p>
          <a:p>
            <a:pPr algn="ctr"/>
            <a:r>
              <a:rPr lang="zh-CN" altLang="en-US" sz="2100" dirty="0">
                <a:solidFill>
                  <a:srgbClr val="663300"/>
                </a:solidFill>
                <a:latin typeface="Arial" panose="020B0604020202020204" pitchFamily="34" charset="0"/>
              </a:rPr>
              <a:t>晋升</a:t>
            </a:r>
            <a:endParaRPr lang="zh-CN" altLang="en-US" sz="2100" dirty="0">
              <a:solidFill>
                <a:srgbClr val="663300"/>
              </a:solidFill>
              <a:latin typeface="Arial" panose="020B0604020202020204" pitchFamily="34" charset="0"/>
            </a:endParaRPr>
          </a:p>
        </p:txBody>
      </p:sp>
      <p:sp>
        <p:nvSpPr>
          <p:cNvPr id="17412" name="Rectangle 4"/>
          <p:cNvSpPr/>
          <p:nvPr/>
        </p:nvSpPr>
        <p:spPr>
          <a:xfrm>
            <a:off x="4743450" y="971550"/>
            <a:ext cx="2000250" cy="17145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sz="2100" dirty="0">
                <a:latin typeface="Arial" panose="020B0604020202020204" pitchFamily="34" charset="0"/>
              </a:rPr>
              <a:t>内部：</a:t>
            </a:r>
            <a:endParaRPr lang="zh-CN" altLang="en-US" sz="2100" dirty="0">
              <a:latin typeface="Arial" panose="020B0604020202020204" pitchFamily="34" charset="0"/>
            </a:endParaRPr>
          </a:p>
          <a:p>
            <a:pPr algn="ctr"/>
            <a:r>
              <a:rPr lang="zh-CN" altLang="en-US" sz="2100" dirty="0">
                <a:solidFill>
                  <a:srgbClr val="663300"/>
                </a:solidFill>
                <a:latin typeface="Arial" panose="020B0604020202020204" pitchFamily="34" charset="0"/>
              </a:rPr>
              <a:t>培训和培养</a:t>
            </a:r>
            <a:endParaRPr lang="zh-CN" altLang="en-US" sz="2100" dirty="0">
              <a:solidFill>
                <a:srgbClr val="663300"/>
              </a:solidFill>
              <a:latin typeface="Arial" panose="020B0604020202020204" pitchFamily="34" charset="0"/>
            </a:endParaRPr>
          </a:p>
          <a:p>
            <a:pPr algn="ctr"/>
            <a:r>
              <a:rPr lang="zh-CN" altLang="en-US" sz="2100" dirty="0">
                <a:solidFill>
                  <a:srgbClr val="663300"/>
                </a:solidFill>
                <a:latin typeface="Arial" panose="020B0604020202020204" pitchFamily="34" charset="0"/>
              </a:rPr>
              <a:t>补偿</a:t>
            </a:r>
            <a:endParaRPr lang="zh-CN" altLang="en-US" sz="2100" dirty="0">
              <a:solidFill>
                <a:srgbClr val="663300"/>
              </a:solidFill>
              <a:latin typeface="Arial" panose="020B0604020202020204" pitchFamily="34" charset="0"/>
            </a:endParaRPr>
          </a:p>
          <a:p>
            <a:pPr algn="ctr"/>
            <a:r>
              <a:rPr lang="zh-CN" altLang="en-US" sz="2100" dirty="0">
                <a:latin typeface="Arial" panose="020B0604020202020204" pitchFamily="34" charset="0"/>
              </a:rPr>
              <a:t>外部：</a:t>
            </a:r>
            <a:endParaRPr lang="zh-CN" altLang="en-US" sz="2100" dirty="0">
              <a:latin typeface="Arial" panose="020B0604020202020204" pitchFamily="34" charset="0"/>
            </a:endParaRPr>
          </a:p>
          <a:p>
            <a:pPr algn="ctr"/>
            <a:r>
              <a:rPr lang="zh-CN" altLang="en-US" sz="2100" dirty="0">
                <a:solidFill>
                  <a:srgbClr val="663300"/>
                </a:solidFill>
                <a:latin typeface="Arial" panose="020B0604020202020204" pitchFamily="34" charset="0"/>
              </a:rPr>
              <a:t>招聘</a:t>
            </a:r>
            <a:endParaRPr lang="zh-CN" altLang="en-US" sz="2100" dirty="0">
              <a:solidFill>
                <a:srgbClr val="663300"/>
              </a:solidFill>
              <a:latin typeface="Arial" panose="020B0604020202020204" pitchFamily="34" charset="0"/>
            </a:endParaRPr>
          </a:p>
        </p:txBody>
      </p:sp>
      <p:sp>
        <p:nvSpPr>
          <p:cNvPr id="17413" name="Rectangle 5"/>
          <p:cNvSpPr/>
          <p:nvPr/>
        </p:nvSpPr>
        <p:spPr>
          <a:xfrm>
            <a:off x="2743200" y="2686050"/>
            <a:ext cx="2000250" cy="17145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sz="2100" dirty="0">
                <a:solidFill>
                  <a:srgbClr val="663300"/>
                </a:solidFill>
                <a:latin typeface="Arial" panose="020B0604020202020204" pitchFamily="34" charset="0"/>
              </a:rPr>
              <a:t>公司计划的改变</a:t>
            </a:r>
            <a:endParaRPr lang="zh-CN" altLang="en-US" sz="2100" dirty="0">
              <a:solidFill>
                <a:srgbClr val="663300"/>
              </a:solidFill>
              <a:latin typeface="Arial" panose="020B0604020202020204" pitchFamily="34" charset="0"/>
            </a:endParaRPr>
          </a:p>
          <a:p>
            <a:pPr algn="ctr"/>
            <a:r>
              <a:rPr lang="zh-CN" altLang="en-US" sz="2100" dirty="0">
                <a:solidFill>
                  <a:srgbClr val="663300"/>
                </a:solidFill>
                <a:latin typeface="Arial" panose="020B0604020202020204" pitchFamily="34" charset="0"/>
              </a:rPr>
              <a:t>无法安排</a:t>
            </a:r>
            <a:endParaRPr lang="zh-CN" altLang="en-US" sz="2100" dirty="0">
              <a:solidFill>
                <a:srgbClr val="663300"/>
              </a:solidFill>
              <a:latin typeface="Arial" panose="020B0604020202020204" pitchFamily="34" charset="0"/>
            </a:endParaRPr>
          </a:p>
          <a:p>
            <a:pPr algn="ctr"/>
            <a:r>
              <a:rPr lang="zh-CN" altLang="en-US" sz="2100" dirty="0">
                <a:solidFill>
                  <a:srgbClr val="663300"/>
                </a:solidFill>
                <a:latin typeface="Arial" panose="020B0604020202020204" pitchFamily="34" charset="0"/>
              </a:rPr>
              <a:t>下岗</a:t>
            </a:r>
            <a:endParaRPr lang="zh-CN" altLang="en-US" sz="2100" dirty="0">
              <a:solidFill>
                <a:srgbClr val="663300"/>
              </a:solidFill>
              <a:latin typeface="Arial" panose="020B0604020202020204" pitchFamily="34" charset="0"/>
            </a:endParaRPr>
          </a:p>
          <a:p>
            <a:pPr algn="ctr"/>
            <a:r>
              <a:rPr lang="zh-CN" altLang="en-US" sz="2100" dirty="0">
                <a:solidFill>
                  <a:srgbClr val="663300"/>
                </a:solidFill>
                <a:latin typeface="Arial" panose="020B0604020202020204" pitchFamily="34" charset="0"/>
              </a:rPr>
              <a:t>降级</a:t>
            </a:r>
            <a:endParaRPr lang="zh-CN" altLang="en-US" sz="2100" dirty="0">
              <a:solidFill>
                <a:srgbClr val="663300"/>
              </a:solidFill>
              <a:latin typeface="Arial" panose="020B0604020202020204" pitchFamily="34" charset="0"/>
            </a:endParaRPr>
          </a:p>
          <a:p>
            <a:pPr algn="ctr"/>
            <a:r>
              <a:rPr lang="zh-CN" altLang="en-US" sz="2100" dirty="0">
                <a:solidFill>
                  <a:srgbClr val="663300"/>
                </a:solidFill>
                <a:latin typeface="Arial" panose="020B0604020202020204" pitchFamily="34" charset="0"/>
              </a:rPr>
              <a:t>提前退休</a:t>
            </a:r>
            <a:endParaRPr lang="zh-CN" altLang="en-US" sz="2100" dirty="0">
              <a:solidFill>
                <a:srgbClr val="663300"/>
              </a:solidFill>
              <a:latin typeface="Arial" panose="020B0604020202020204" pitchFamily="34" charset="0"/>
            </a:endParaRPr>
          </a:p>
        </p:txBody>
      </p:sp>
      <p:sp>
        <p:nvSpPr>
          <p:cNvPr id="17414" name="Rectangle 6"/>
          <p:cNvSpPr/>
          <p:nvPr/>
        </p:nvSpPr>
        <p:spPr>
          <a:xfrm>
            <a:off x="4743450" y="2686050"/>
            <a:ext cx="2000250" cy="17145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sz="2100" dirty="0">
                <a:solidFill>
                  <a:srgbClr val="663300"/>
                </a:solidFill>
                <a:latin typeface="Arial" panose="020B0604020202020204" pitchFamily="34" charset="0"/>
              </a:rPr>
              <a:t>如果未来需求</a:t>
            </a:r>
            <a:endParaRPr lang="zh-CN" altLang="en-US" sz="2100" dirty="0">
              <a:solidFill>
                <a:srgbClr val="663300"/>
              </a:solidFill>
              <a:latin typeface="Arial" panose="020B0604020202020204" pitchFamily="34" charset="0"/>
            </a:endParaRPr>
          </a:p>
          <a:p>
            <a:pPr algn="ctr"/>
            <a:r>
              <a:rPr lang="zh-CN" altLang="en-US" sz="2100" dirty="0">
                <a:solidFill>
                  <a:srgbClr val="663300"/>
                </a:solidFill>
                <a:latin typeface="Arial" panose="020B0604020202020204" pitchFamily="34" charset="0"/>
              </a:rPr>
              <a:t>预计有变化，</a:t>
            </a:r>
            <a:endParaRPr lang="zh-CN" altLang="en-US" sz="2100" dirty="0">
              <a:solidFill>
                <a:srgbClr val="663300"/>
              </a:solidFill>
              <a:latin typeface="Arial" panose="020B0604020202020204" pitchFamily="34" charset="0"/>
            </a:endParaRPr>
          </a:p>
          <a:p>
            <a:pPr algn="ctr"/>
            <a:r>
              <a:rPr lang="zh-CN" altLang="en-US" sz="2100" dirty="0">
                <a:solidFill>
                  <a:srgbClr val="663300"/>
                </a:solidFill>
                <a:latin typeface="Arial" panose="020B0604020202020204" pitchFamily="34" charset="0"/>
              </a:rPr>
              <a:t>培训和培养</a:t>
            </a:r>
            <a:endParaRPr lang="zh-CN" altLang="en-US" sz="2100" dirty="0">
              <a:solidFill>
                <a:srgbClr val="663300"/>
              </a:solidFill>
              <a:latin typeface="Arial" panose="020B0604020202020204" pitchFamily="34" charset="0"/>
            </a:endParaRPr>
          </a:p>
        </p:txBody>
      </p:sp>
      <p:sp>
        <p:nvSpPr>
          <p:cNvPr id="17415" name="Text Box 7"/>
          <p:cNvSpPr txBox="1"/>
          <p:nvPr/>
        </p:nvSpPr>
        <p:spPr>
          <a:xfrm>
            <a:off x="2857500" y="0"/>
            <a:ext cx="2857500" cy="899160"/>
          </a:xfrm>
          <a:prstGeom prst="rect">
            <a:avLst/>
          </a:prstGeom>
          <a:noFill/>
          <a:ln w="9525">
            <a:noFill/>
          </a:ln>
        </p:spPr>
        <p:txBody>
          <a:bodyPr>
            <a:spAutoFit/>
          </a:bodyPr>
          <a:lstStyle/>
          <a:p>
            <a:pPr>
              <a:spcBef>
                <a:spcPct val="50000"/>
              </a:spcBef>
            </a:pPr>
            <a:r>
              <a:rPr lang="zh-CN" altLang="en-US" sz="2100" dirty="0">
                <a:latin typeface="Arial" panose="020B0604020202020204" pitchFamily="34" charset="0"/>
              </a:rPr>
              <a:t>           人员供给</a:t>
            </a:r>
            <a:endParaRPr lang="zh-CN" altLang="en-US" sz="2100" dirty="0">
              <a:latin typeface="Arial" panose="020B0604020202020204" pitchFamily="34" charset="0"/>
            </a:endParaRPr>
          </a:p>
          <a:p>
            <a:pPr>
              <a:spcBef>
                <a:spcPct val="50000"/>
              </a:spcBef>
            </a:pPr>
            <a:r>
              <a:rPr lang="zh-CN" altLang="en-US" sz="2100" dirty="0">
                <a:latin typeface="Arial" panose="020B0604020202020204" pitchFamily="34" charset="0"/>
              </a:rPr>
              <a:t>          高               低</a:t>
            </a:r>
            <a:endParaRPr lang="zh-CN" altLang="en-US" sz="2100" dirty="0">
              <a:latin typeface="Arial" panose="020B0604020202020204" pitchFamily="34" charset="0"/>
            </a:endParaRPr>
          </a:p>
        </p:txBody>
      </p:sp>
      <p:sp>
        <p:nvSpPr>
          <p:cNvPr id="17416" name="Text Box 8"/>
          <p:cNvSpPr txBox="1"/>
          <p:nvPr/>
        </p:nvSpPr>
        <p:spPr>
          <a:xfrm>
            <a:off x="1695450" y="1028700"/>
            <a:ext cx="990600" cy="2743200"/>
          </a:xfrm>
          <a:prstGeom prst="rect">
            <a:avLst/>
          </a:prstGeom>
          <a:noFill/>
          <a:ln w="9525">
            <a:noFill/>
          </a:ln>
        </p:spPr>
        <p:txBody>
          <a:bodyPr vert="eaVert">
            <a:spAutoFit/>
          </a:bodyPr>
          <a:lstStyle/>
          <a:p>
            <a:pPr>
              <a:spcBef>
                <a:spcPct val="50000"/>
              </a:spcBef>
            </a:pPr>
            <a:r>
              <a:rPr lang="zh-CN" altLang="en-US" sz="100" dirty="0">
                <a:latin typeface="Arial" panose="020B0604020202020204" pitchFamily="34" charset="0"/>
              </a:rPr>
              <a:t>     </a:t>
            </a:r>
            <a:r>
              <a:rPr lang="zh-CN" altLang="en-US" sz="2100" dirty="0">
                <a:latin typeface="Arial" panose="020B0604020202020204" pitchFamily="34" charset="0"/>
              </a:rPr>
              <a:t>高                    低</a:t>
            </a:r>
            <a:endParaRPr lang="zh-CN" altLang="en-US" sz="2100" dirty="0">
              <a:latin typeface="Arial" panose="020B0604020202020204" pitchFamily="34" charset="0"/>
            </a:endParaRPr>
          </a:p>
          <a:p>
            <a:pPr>
              <a:spcBef>
                <a:spcPct val="50000"/>
              </a:spcBef>
            </a:pPr>
            <a:r>
              <a:rPr lang="zh-CN" altLang="en-US" sz="2100" dirty="0">
                <a:latin typeface="Arial" panose="020B0604020202020204" pitchFamily="34" charset="0"/>
              </a:rPr>
              <a:t>         人员需求</a:t>
            </a:r>
            <a:endParaRPr lang="zh-CN" altLang="en-US" sz="2100" dirty="0">
              <a:latin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 calcmode="lin" valueType="num">
                                      <p:cBhvr additive="base">
                                        <p:cTn id="7" dur="500" fill="hold"/>
                                        <p:tgtEl>
                                          <p:spTgt spid="17415"/>
                                        </p:tgtEl>
                                        <p:attrNameLst>
                                          <p:attrName>ppt_x</p:attrName>
                                        </p:attrNameLst>
                                      </p:cBhvr>
                                      <p:tavLst>
                                        <p:tav tm="0">
                                          <p:val>
                                            <p:strVal val="#ppt_x"/>
                                          </p:val>
                                        </p:tav>
                                        <p:tav tm="100000">
                                          <p:val>
                                            <p:strVal val="#ppt_x"/>
                                          </p:val>
                                        </p:tav>
                                      </p:tavLst>
                                    </p:anim>
                                    <p:anim calcmode="lin" valueType="num">
                                      <p:cBhvr additive="base">
                                        <p:cTn id="8" dur="500" fill="hold"/>
                                        <p:tgtEl>
                                          <p:spTgt spid="1741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6"/>
                                        </p:tgtEl>
                                        <p:attrNameLst>
                                          <p:attrName>style.visibility</p:attrName>
                                        </p:attrNameLst>
                                      </p:cBhvr>
                                      <p:to>
                                        <p:strVal val="visible"/>
                                      </p:to>
                                    </p:set>
                                    <p:anim calcmode="lin" valueType="num">
                                      <p:cBhvr additive="base">
                                        <p:cTn id="13" dur="500" fill="hold"/>
                                        <p:tgtEl>
                                          <p:spTgt spid="17416"/>
                                        </p:tgtEl>
                                        <p:attrNameLst>
                                          <p:attrName>ppt_x</p:attrName>
                                        </p:attrNameLst>
                                      </p:cBhvr>
                                      <p:tavLst>
                                        <p:tav tm="0">
                                          <p:val>
                                            <p:strVal val="0-#ppt_w/2"/>
                                          </p:val>
                                        </p:tav>
                                        <p:tav tm="100000">
                                          <p:val>
                                            <p:strVal val="#ppt_x"/>
                                          </p:val>
                                        </p:tav>
                                      </p:tavLst>
                                    </p:anim>
                                    <p:anim calcmode="lin" valueType="num">
                                      <p:cBhvr additive="base">
                                        <p:cTn id="14" dur="500" fill="hold"/>
                                        <p:tgtEl>
                                          <p:spTgt spid="174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7411"/>
                                        </p:tgtEl>
                                        <p:attrNameLst>
                                          <p:attrName>style.visibility</p:attrName>
                                        </p:attrNameLst>
                                      </p:cBhvr>
                                      <p:to>
                                        <p:strVal val="visible"/>
                                      </p:to>
                                    </p:set>
                                    <p:animEffect transition="in" filter="blinds(horizontal)">
                                      <p:cBhvr>
                                        <p:cTn id="19" dur="500"/>
                                        <p:tgtEl>
                                          <p:spTgt spid="174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7412"/>
                                        </p:tgtEl>
                                        <p:attrNameLst>
                                          <p:attrName>style.visibility</p:attrName>
                                        </p:attrNameLst>
                                      </p:cBhvr>
                                      <p:to>
                                        <p:strVal val="visible"/>
                                      </p:to>
                                    </p:set>
                                    <p:animEffect transition="in" filter="blinds(horizontal)">
                                      <p:cBhvr>
                                        <p:cTn id="24" dur="500"/>
                                        <p:tgtEl>
                                          <p:spTgt spid="1741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17413"/>
                                        </p:tgtEl>
                                        <p:attrNameLst>
                                          <p:attrName>style.visibility</p:attrName>
                                        </p:attrNameLst>
                                      </p:cBhvr>
                                      <p:to>
                                        <p:strVal val="visible"/>
                                      </p:to>
                                    </p:set>
                                    <p:animEffect transition="in" filter="barn(outHorizontal)">
                                      <p:cBhvr>
                                        <p:cTn id="29" dur="500"/>
                                        <p:tgtEl>
                                          <p:spTgt spid="1741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17414"/>
                                        </p:tgtEl>
                                        <p:attrNameLst>
                                          <p:attrName>style.visibility</p:attrName>
                                        </p:attrNameLst>
                                      </p:cBhvr>
                                      <p:to>
                                        <p:strVal val="visible"/>
                                      </p:to>
                                    </p:set>
                                    <p:animEffect transition="in" filter="barn(outHorizontal)">
                                      <p:cBhvr>
                                        <p:cTn id="34" dur="5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ldLvl="0" animBg="1"/>
      <p:bldP spid="17412" grpId="0" bldLvl="0" animBg="1"/>
      <p:bldP spid="17413" grpId="0" bldLvl="0" animBg="1"/>
      <p:bldP spid="17414" grpId="0" bldLvl="0" animBg="1"/>
      <p:bldP spid="17415" grpId="0"/>
      <p:bldP spid="174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2857500" cy="607695"/>
          </a:xfrm>
        </p:spPr>
        <p:txBody>
          <a:bodyPr/>
          <a:p>
            <a:r>
              <a:rPr lang="zh-CN" altLang="en-US" sz="2800" dirty="0">
                <a:latin typeface="Arial" panose="020B0604020202020204" pitchFamily="34" charset="0"/>
                <a:sym typeface="+mn-ea"/>
              </a:rPr>
              <a:t>人才库示意图</a:t>
            </a:r>
            <a:endParaRPr lang="zh-CN" altLang="en-US" sz="2800" dirty="0">
              <a:latin typeface="Arial" panose="020B0604020202020204" pitchFamily="34" charset="0"/>
              <a:sym typeface="+mn-ea"/>
            </a:endParaRPr>
          </a:p>
        </p:txBody>
      </p:sp>
      <p:sp>
        <p:nvSpPr>
          <p:cNvPr id="28674" name="灯片编号占位符 3"/>
          <p:cNvSpPr txBox="1">
            <a:spLocks noGrp="1"/>
          </p:cNvSpPr>
          <p:nvPr/>
        </p:nvSpPr>
        <p:spPr>
          <a:xfrm>
            <a:off x="6057900" y="4683919"/>
            <a:ext cx="1600200" cy="357188"/>
          </a:xfrm>
          <a:prstGeom prst="rect">
            <a:avLst/>
          </a:prstGeom>
          <a:noFill/>
          <a:ln w="9525">
            <a:noFill/>
          </a:ln>
        </p:spPr>
        <p:txBody>
          <a:bodyPr/>
          <a:lstStyle/>
          <a:p>
            <a:pPr algn="r"/>
            <a:fld id="{9A0DB2DC-4C9A-4742-B13C-FB6460FD3503}" type="slidenum">
              <a:rPr lang="zh-CN" altLang="en-US" sz="1050" dirty="0">
                <a:latin typeface="Arial" panose="020B0604020202020204" pitchFamily="34" charset="0"/>
              </a:rPr>
            </a:fld>
            <a:endParaRPr lang="zh-CN" altLang="en-US" sz="1050" dirty="0">
              <a:latin typeface="Arial" panose="020B0604020202020204" pitchFamily="34" charset="0"/>
            </a:endParaRPr>
          </a:p>
        </p:txBody>
      </p:sp>
      <p:sp>
        <p:nvSpPr>
          <p:cNvPr id="18435" name="Rectangle 2"/>
          <p:cNvSpPr/>
          <p:nvPr/>
        </p:nvSpPr>
        <p:spPr>
          <a:xfrm>
            <a:off x="3714750" y="457200"/>
            <a:ext cx="1600200" cy="5143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sz="2100" dirty="0">
                <a:latin typeface="Arial" panose="020B0604020202020204" pitchFamily="34" charset="0"/>
              </a:rPr>
              <a:t>黄主任</a:t>
            </a:r>
            <a:endParaRPr lang="zh-CN" altLang="en-US" sz="2100" dirty="0">
              <a:latin typeface="Arial" panose="020B0604020202020204" pitchFamily="34" charset="0"/>
            </a:endParaRPr>
          </a:p>
        </p:txBody>
      </p:sp>
      <p:grpSp>
        <p:nvGrpSpPr>
          <p:cNvPr id="18436" name="组合 18435"/>
          <p:cNvGrpSpPr/>
          <p:nvPr/>
        </p:nvGrpSpPr>
        <p:grpSpPr>
          <a:xfrm>
            <a:off x="2457450" y="971550"/>
            <a:ext cx="4286250" cy="685800"/>
            <a:chOff x="0" y="0"/>
            <a:chExt cx="3600" cy="576"/>
          </a:xfrm>
        </p:grpSpPr>
        <p:grpSp>
          <p:nvGrpSpPr>
            <p:cNvPr id="28732" name="组合 18436"/>
            <p:cNvGrpSpPr/>
            <p:nvPr/>
          </p:nvGrpSpPr>
          <p:grpSpPr>
            <a:xfrm>
              <a:off x="1152" y="192"/>
              <a:ext cx="1152" cy="384"/>
              <a:chOff x="0" y="0"/>
              <a:chExt cx="1152" cy="384"/>
            </a:xfrm>
          </p:grpSpPr>
          <p:sp>
            <p:nvSpPr>
              <p:cNvPr id="28740" name="Line 6"/>
              <p:cNvSpPr/>
              <p:nvPr/>
            </p:nvSpPr>
            <p:spPr>
              <a:xfrm>
                <a:off x="1152" y="0"/>
                <a:ext cx="0" cy="384"/>
              </a:xfrm>
              <a:prstGeom prst="line">
                <a:avLst/>
              </a:prstGeom>
              <a:ln w="9525" cap="flat" cmpd="sng">
                <a:solidFill>
                  <a:schemeClr val="tx1"/>
                </a:solidFill>
                <a:prstDash val="solid"/>
                <a:headEnd type="none" w="med" len="med"/>
                <a:tailEnd type="triangle" w="med" len="med"/>
              </a:ln>
            </p:spPr>
          </p:sp>
          <p:sp>
            <p:nvSpPr>
              <p:cNvPr id="28741" name="Line 7"/>
              <p:cNvSpPr/>
              <p:nvPr/>
            </p:nvSpPr>
            <p:spPr>
              <a:xfrm>
                <a:off x="0" y="0"/>
                <a:ext cx="0" cy="384"/>
              </a:xfrm>
              <a:prstGeom prst="line">
                <a:avLst/>
              </a:prstGeom>
              <a:ln w="9525" cap="flat" cmpd="sng">
                <a:solidFill>
                  <a:schemeClr val="tx1"/>
                </a:solidFill>
                <a:prstDash val="solid"/>
                <a:headEnd type="none" w="med" len="med"/>
                <a:tailEnd type="triangle" w="med" len="med"/>
              </a:ln>
            </p:spPr>
          </p:sp>
        </p:grpSp>
        <p:grpSp>
          <p:nvGrpSpPr>
            <p:cNvPr id="28733" name="组合 18439"/>
            <p:cNvGrpSpPr/>
            <p:nvPr/>
          </p:nvGrpSpPr>
          <p:grpSpPr>
            <a:xfrm>
              <a:off x="0" y="0"/>
              <a:ext cx="3600" cy="576"/>
              <a:chOff x="0" y="0"/>
              <a:chExt cx="3600" cy="576"/>
            </a:xfrm>
          </p:grpSpPr>
          <p:sp>
            <p:nvSpPr>
              <p:cNvPr id="28734" name="Line 5"/>
              <p:cNvSpPr/>
              <p:nvPr/>
            </p:nvSpPr>
            <p:spPr>
              <a:xfrm>
                <a:off x="0" y="192"/>
                <a:ext cx="0" cy="384"/>
              </a:xfrm>
              <a:prstGeom prst="line">
                <a:avLst/>
              </a:prstGeom>
              <a:ln w="9525" cap="flat" cmpd="sng">
                <a:solidFill>
                  <a:schemeClr val="tx1"/>
                </a:solidFill>
                <a:prstDash val="solid"/>
                <a:headEnd type="none" w="med" len="med"/>
                <a:tailEnd type="triangle" w="med" len="med"/>
              </a:ln>
            </p:spPr>
          </p:sp>
          <p:grpSp>
            <p:nvGrpSpPr>
              <p:cNvPr id="28735" name="组合 18441"/>
              <p:cNvGrpSpPr/>
              <p:nvPr/>
            </p:nvGrpSpPr>
            <p:grpSpPr>
              <a:xfrm>
                <a:off x="0" y="0"/>
                <a:ext cx="3600" cy="576"/>
                <a:chOff x="0" y="0"/>
                <a:chExt cx="3600" cy="576"/>
              </a:xfrm>
            </p:grpSpPr>
            <p:grpSp>
              <p:nvGrpSpPr>
                <p:cNvPr id="28736" name="组合 18442"/>
                <p:cNvGrpSpPr/>
                <p:nvPr/>
              </p:nvGrpSpPr>
              <p:grpSpPr>
                <a:xfrm>
                  <a:off x="0" y="0"/>
                  <a:ext cx="3600" cy="192"/>
                  <a:chOff x="0" y="0"/>
                  <a:chExt cx="3600" cy="192"/>
                </a:xfrm>
              </p:grpSpPr>
              <p:sp>
                <p:nvSpPr>
                  <p:cNvPr id="28738" name="Line 3"/>
                  <p:cNvSpPr/>
                  <p:nvPr/>
                </p:nvSpPr>
                <p:spPr>
                  <a:xfrm>
                    <a:off x="0" y="192"/>
                    <a:ext cx="3600" cy="0"/>
                  </a:xfrm>
                  <a:prstGeom prst="line">
                    <a:avLst/>
                  </a:prstGeom>
                  <a:ln w="9525" cap="flat" cmpd="sng">
                    <a:solidFill>
                      <a:schemeClr val="tx1"/>
                    </a:solidFill>
                    <a:prstDash val="solid"/>
                    <a:headEnd type="none" w="med" len="med"/>
                    <a:tailEnd type="none" w="med" len="med"/>
                  </a:ln>
                </p:spPr>
              </p:sp>
              <p:sp>
                <p:nvSpPr>
                  <p:cNvPr id="28739" name="Line 4"/>
                  <p:cNvSpPr/>
                  <p:nvPr/>
                </p:nvSpPr>
                <p:spPr>
                  <a:xfrm>
                    <a:off x="1728" y="0"/>
                    <a:ext cx="0" cy="192"/>
                  </a:xfrm>
                  <a:prstGeom prst="line">
                    <a:avLst/>
                  </a:prstGeom>
                  <a:ln w="9525" cap="flat" cmpd="sng">
                    <a:solidFill>
                      <a:schemeClr val="tx1"/>
                    </a:solidFill>
                    <a:prstDash val="solid"/>
                    <a:headEnd type="none" w="med" len="med"/>
                    <a:tailEnd type="none" w="med" len="med"/>
                  </a:ln>
                </p:spPr>
              </p:sp>
            </p:grpSp>
            <p:sp>
              <p:nvSpPr>
                <p:cNvPr id="28737" name="Line 8"/>
                <p:cNvSpPr/>
                <p:nvPr/>
              </p:nvSpPr>
              <p:spPr>
                <a:xfrm>
                  <a:off x="3600" y="192"/>
                  <a:ext cx="0" cy="384"/>
                </a:xfrm>
                <a:prstGeom prst="line">
                  <a:avLst/>
                </a:prstGeom>
                <a:ln w="9525" cap="flat" cmpd="sng">
                  <a:solidFill>
                    <a:schemeClr val="tx1"/>
                  </a:solidFill>
                  <a:prstDash val="solid"/>
                  <a:headEnd type="none" w="med" len="med"/>
                  <a:tailEnd type="triangle" w="med" len="med"/>
                </a:ln>
              </p:spPr>
            </p:sp>
          </p:grpSp>
        </p:grpSp>
      </p:grpSp>
      <p:sp>
        <p:nvSpPr>
          <p:cNvPr id="18447" name="Rectangle 14"/>
          <p:cNvSpPr/>
          <p:nvPr/>
        </p:nvSpPr>
        <p:spPr>
          <a:xfrm>
            <a:off x="1943100" y="1657350"/>
            <a:ext cx="1028700" cy="8001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sz="1400" dirty="0">
                <a:latin typeface="Arial" panose="020B0604020202020204" pitchFamily="34" charset="0"/>
              </a:rPr>
              <a:t>经理</a:t>
            </a:r>
            <a:endParaRPr lang="zh-CN" altLang="en-US" sz="1400" dirty="0">
              <a:latin typeface="Arial" panose="020B0604020202020204" pitchFamily="34" charset="0"/>
            </a:endParaRPr>
          </a:p>
          <a:p>
            <a:pPr algn="ctr"/>
            <a:r>
              <a:rPr lang="zh-CN" altLang="en-US" sz="1400" u="sng" dirty="0">
                <a:latin typeface="Arial" panose="020B0604020202020204" pitchFamily="34" charset="0"/>
              </a:rPr>
              <a:t>一般会计</a:t>
            </a:r>
            <a:endParaRPr lang="zh-CN" altLang="en-US" sz="1400" u="sng" dirty="0">
              <a:latin typeface="Arial" panose="020B0604020202020204" pitchFamily="34" charset="0"/>
            </a:endParaRPr>
          </a:p>
          <a:p>
            <a:pPr algn="ctr"/>
            <a:endParaRPr lang="zh-CN" altLang="en-US" sz="1200" u="sng" dirty="0">
              <a:latin typeface="Arial" panose="020B0604020202020204" pitchFamily="34" charset="0"/>
            </a:endParaRPr>
          </a:p>
          <a:p>
            <a:pPr algn="ctr"/>
            <a:r>
              <a:rPr lang="zh-CN" altLang="en-US" sz="1400" dirty="0">
                <a:latin typeface="Arial" panose="020B0604020202020204" pitchFamily="34" charset="0"/>
              </a:rPr>
              <a:t>李力</a:t>
            </a:r>
            <a:endParaRPr lang="zh-CN" altLang="en-US" sz="1400" dirty="0">
              <a:latin typeface="Arial" panose="020B0604020202020204" pitchFamily="34" charset="0"/>
            </a:endParaRPr>
          </a:p>
        </p:txBody>
      </p:sp>
      <p:sp>
        <p:nvSpPr>
          <p:cNvPr id="18448" name="Rectangle 15"/>
          <p:cNvSpPr/>
          <p:nvPr/>
        </p:nvSpPr>
        <p:spPr>
          <a:xfrm>
            <a:off x="3314700" y="1657350"/>
            <a:ext cx="1028700" cy="8001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sz="1200" dirty="0">
                <a:latin typeface="Arial" panose="020B0604020202020204" pitchFamily="34" charset="0"/>
              </a:rPr>
              <a:t>经理</a:t>
            </a:r>
            <a:endParaRPr lang="zh-CN" altLang="en-US" sz="1200" dirty="0">
              <a:latin typeface="Arial" panose="020B0604020202020204" pitchFamily="34" charset="0"/>
            </a:endParaRPr>
          </a:p>
          <a:p>
            <a:pPr algn="ctr"/>
            <a:r>
              <a:rPr lang="zh-CN" altLang="en-US" sz="1200" u="sng" dirty="0">
                <a:latin typeface="Arial" panose="020B0604020202020204" pitchFamily="34" charset="0"/>
              </a:rPr>
              <a:t>成本会计</a:t>
            </a:r>
            <a:endParaRPr lang="zh-CN" altLang="en-US" sz="1200" u="sng" dirty="0">
              <a:latin typeface="Arial" panose="020B0604020202020204" pitchFamily="34" charset="0"/>
            </a:endParaRPr>
          </a:p>
          <a:p>
            <a:pPr algn="ctr"/>
            <a:endParaRPr lang="zh-CN" altLang="en-US" sz="1200" u="sng" dirty="0">
              <a:latin typeface="Arial" panose="020B0604020202020204" pitchFamily="34" charset="0"/>
            </a:endParaRPr>
          </a:p>
          <a:p>
            <a:pPr algn="ctr"/>
            <a:r>
              <a:rPr lang="zh-CN" altLang="en-US" sz="1200" dirty="0">
                <a:latin typeface="Arial" panose="020B0604020202020204" pitchFamily="34" charset="0"/>
              </a:rPr>
              <a:t>赵兆</a:t>
            </a:r>
            <a:endParaRPr lang="zh-CN" altLang="en-US" sz="1200" dirty="0">
              <a:latin typeface="Arial" panose="020B0604020202020204" pitchFamily="34" charset="0"/>
            </a:endParaRPr>
          </a:p>
        </p:txBody>
      </p:sp>
      <p:sp>
        <p:nvSpPr>
          <p:cNvPr id="18449" name="Rectangle 16"/>
          <p:cNvSpPr/>
          <p:nvPr/>
        </p:nvSpPr>
        <p:spPr>
          <a:xfrm>
            <a:off x="4743450" y="1657350"/>
            <a:ext cx="1028700" cy="8001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sz="1200" dirty="0">
                <a:latin typeface="Arial" panose="020B0604020202020204" pitchFamily="34" charset="0"/>
              </a:rPr>
              <a:t>经理</a:t>
            </a:r>
            <a:endParaRPr lang="zh-CN" altLang="en-US" sz="1200" dirty="0">
              <a:latin typeface="Arial" panose="020B0604020202020204" pitchFamily="34" charset="0"/>
            </a:endParaRPr>
          </a:p>
          <a:p>
            <a:pPr algn="ctr"/>
            <a:r>
              <a:rPr lang="zh-CN" altLang="en-US" sz="1200" u="sng" dirty="0">
                <a:latin typeface="Arial" panose="020B0604020202020204" pitchFamily="34" charset="0"/>
              </a:rPr>
              <a:t>预算分析</a:t>
            </a:r>
            <a:endParaRPr lang="zh-CN" altLang="en-US" sz="1200" u="sng" dirty="0">
              <a:latin typeface="Arial" panose="020B0604020202020204" pitchFamily="34" charset="0"/>
            </a:endParaRPr>
          </a:p>
          <a:p>
            <a:pPr algn="ctr"/>
            <a:endParaRPr lang="zh-CN" altLang="en-US" sz="1400" u="sng" dirty="0">
              <a:latin typeface="Arial" panose="020B0604020202020204" pitchFamily="34" charset="0"/>
            </a:endParaRPr>
          </a:p>
          <a:p>
            <a:pPr algn="ctr"/>
            <a:r>
              <a:rPr lang="zh-CN" altLang="en-US" sz="1200" dirty="0">
                <a:latin typeface="Arial" panose="020B0604020202020204" pitchFamily="34" charset="0"/>
              </a:rPr>
              <a:t>杨阳</a:t>
            </a:r>
            <a:endParaRPr lang="zh-CN" altLang="en-US" sz="1200" dirty="0">
              <a:latin typeface="Arial" panose="020B0604020202020204" pitchFamily="34" charset="0"/>
            </a:endParaRPr>
          </a:p>
        </p:txBody>
      </p:sp>
      <p:sp>
        <p:nvSpPr>
          <p:cNvPr id="18450" name="Rectangle 17"/>
          <p:cNvSpPr/>
          <p:nvPr/>
        </p:nvSpPr>
        <p:spPr>
          <a:xfrm>
            <a:off x="6172200" y="1657350"/>
            <a:ext cx="1028700" cy="8001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sz="1200" dirty="0">
                <a:latin typeface="Arial" panose="020B0604020202020204" pitchFamily="34" charset="0"/>
              </a:rPr>
              <a:t>经理</a:t>
            </a:r>
            <a:endParaRPr lang="zh-CN" altLang="en-US" sz="1200" dirty="0">
              <a:latin typeface="Arial" panose="020B0604020202020204" pitchFamily="34" charset="0"/>
            </a:endParaRPr>
          </a:p>
          <a:p>
            <a:pPr algn="ctr"/>
            <a:r>
              <a:rPr lang="zh-CN" altLang="en-US" sz="1200" u="sng" dirty="0">
                <a:latin typeface="Arial" panose="020B0604020202020204" pitchFamily="34" charset="0"/>
              </a:rPr>
              <a:t>价格比较</a:t>
            </a:r>
            <a:endParaRPr lang="zh-CN" altLang="en-US" sz="1200" u="sng" dirty="0">
              <a:latin typeface="Arial" panose="020B0604020202020204" pitchFamily="34" charset="0"/>
            </a:endParaRPr>
          </a:p>
          <a:p>
            <a:pPr algn="ctr"/>
            <a:endParaRPr lang="zh-CN" altLang="en-US" sz="1400" u="sng" dirty="0">
              <a:latin typeface="Arial" panose="020B0604020202020204" pitchFamily="34" charset="0"/>
            </a:endParaRPr>
          </a:p>
          <a:p>
            <a:pPr algn="ctr"/>
            <a:r>
              <a:rPr lang="zh-CN" altLang="en-US" sz="1200" dirty="0">
                <a:latin typeface="Arial" panose="020B0604020202020204" pitchFamily="34" charset="0"/>
              </a:rPr>
              <a:t>林霖</a:t>
            </a:r>
            <a:endParaRPr lang="zh-CN" altLang="en-US" sz="1200" dirty="0">
              <a:latin typeface="Arial" panose="020B0604020202020204" pitchFamily="34" charset="0"/>
            </a:endParaRPr>
          </a:p>
        </p:txBody>
      </p:sp>
      <p:sp>
        <p:nvSpPr>
          <p:cNvPr id="18451" name="AutoShape 18"/>
          <p:cNvSpPr/>
          <p:nvPr/>
        </p:nvSpPr>
        <p:spPr>
          <a:xfrm>
            <a:off x="2057400" y="211455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52" name="AutoShape 19"/>
          <p:cNvSpPr/>
          <p:nvPr/>
        </p:nvSpPr>
        <p:spPr>
          <a:xfrm>
            <a:off x="2171700" y="211455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53" name="AutoShape 20"/>
          <p:cNvSpPr/>
          <p:nvPr/>
        </p:nvSpPr>
        <p:spPr>
          <a:xfrm>
            <a:off x="2286000" y="211455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54" name="AutoShape 21"/>
          <p:cNvSpPr/>
          <p:nvPr/>
        </p:nvSpPr>
        <p:spPr>
          <a:xfrm>
            <a:off x="3486150" y="2114550"/>
            <a:ext cx="114300" cy="114300"/>
          </a:xfrm>
          <a:prstGeom prst="flowChartConnector">
            <a:avLst/>
          </a:prstGeom>
          <a:solidFill>
            <a:srgbClr val="FF9900"/>
          </a:solidFill>
          <a:ln w="9525" cap="flat" cmpd="sng">
            <a:solidFill>
              <a:srgbClr val="FF0000"/>
            </a:solidFill>
            <a:prstDash val="solid"/>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55" name="Line 22"/>
          <p:cNvSpPr/>
          <p:nvPr/>
        </p:nvSpPr>
        <p:spPr>
          <a:xfrm>
            <a:off x="2400300" y="2457450"/>
            <a:ext cx="0" cy="285750"/>
          </a:xfrm>
          <a:prstGeom prst="line">
            <a:avLst/>
          </a:prstGeom>
          <a:ln w="9525" cap="flat" cmpd="sng">
            <a:solidFill>
              <a:schemeClr val="tx1"/>
            </a:solidFill>
            <a:prstDash val="solid"/>
            <a:headEnd type="none" w="med" len="med"/>
            <a:tailEnd type="none" w="med" len="med"/>
          </a:ln>
        </p:spPr>
      </p:sp>
      <p:sp>
        <p:nvSpPr>
          <p:cNvPr id="18456" name="Rectangle 23"/>
          <p:cNvSpPr/>
          <p:nvPr/>
        </p:nvSpPr>
        <p:spPr>
          <a:xfrm>
            <a:off x="1943100" y="2743200"/>
            <a:ext cx="1085850" cy="21145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endParaRPr lang="zh-CN" altLang="en-US" sz="1200" u="sng" dirty="0">
              <a:latin typeface="Arial" panose="020B0604020202020204" pitchFamily="34" charset="0"/>
            </a:endParaRPr>
          </a:p>
          <a:p>
            <a:pPr algn="ctr"/>
            <a:r>
              <a:rPr lang="zh-CN" altLang="en-US" sz="1200" u="sng" dirty="0">
                <a:latin typeface="Arial" panose="020B0604020202020204" pitchFamily="34" charset="0"/>
              </a:rPr>
              <a:t>章文</a:t>
            </a:r>
            <a:endParaRPr lang="zh-CN" altLang="en-US" sz="1200" u="sng" dirty="0">
              <a:latin typeface="Arial" panose="020B0604020202020204" pitchFamily="34" charset="0"/>
            </a:endParaRPr>
          </a:p>
          <a:p>
            <a:pPr algn="ctr"/>
            <a:endParaRPr lang="zh-CN" altLang="en-US" sz="1400" u="sng" dirty="0">
              <a:latin typeface="Arial" panose="020B0604020202020204" pitchFamily="34" charset="0"/>
            </a:endParaRPr>
          </a:p>
          <a:p>
            <a:pPr algn="ctr"/>
            <a:r>
              <a:rPr lang="zh-CN" altLang="en-US" sz="1200" u="sng" dirty="0">
                <a:latin typeface="Arial" panose="020B0604020202020204" pitchFamily="34" charset="0"/>
              </a:rPr>
              <a:t>汪洋</a:t>
            </a:r>
            <a:endParaRPr lang="zh-CN" altLang="en-US" sz="1200" u="sng" dirty="0">
              <a:latin typeface="Arial" panose="020B0604020202020204" pitchFamily="34" charset="0"/>
            </a:endParaRPr>
          </a:p>
          <a:p>
            <a:pPr algn="ctr"/>
            <a:endParaRPr lang="zh-CN" altLang="en-US" sz="1400" u="sng" dirty="0">
              <a:latin typeface="Arial" panose="020B0604020202020204" pitchFamily="34" charset="0"/>
            </a:endParaRPr>
          </a:p>
          <a:p>
            <a:pPr algn="ctr"/>
            <a:r>
              <a:rPr lang="zh-CN" altLang="en-US" sz="1200" u="sng" dirty="0">
                <a:latin typeface="Arial" panose="020B0604020202020204" pitchFamily="34" charset="0"/>
              </a:rPr>
              <a:t>柳荔</a:t>
            </a:r>
            <a:endParaRPr lang="zh-CN" altLang="en-US" sz="1200" u="sng" dirty="0">
              <a:latin typeface="Arial" panose="020B0604020202020204" pitchFamily="34" charset="0"/>
            </a:endParaRPr>
          </a:p>
          <a:p>
            <a:pPr algn="ctr"/>
            <a:endParaRPr lang="zh-CN" altLang="en-US" sz="1400" u="sng" dirty="0">
              <a:latin typeface="Arial" panose="020B0604020202020204" pitchFamily="34" charset="0"/>
            </a:endParaRPr>
          </a:p>
          <a:p>
            <a:pPr algn="ctr"/>
            <a:r>
              <a:rPr lang="zh-CN" altLang="en-US" sz="1200" u="sng" dirty="0">
                <a:latin typeface="Arial" panose="020B0604020202020204" pitchFamily="34" charset="0"/>
              </a:rPr>
              <a:t>马一凡</a:t>
            </a:r>
            <a:endParaRPr lang="zh-CN" altLang="en-US" sz="1200" u="sng" dirty="0">
              <a:latin typeface="Arial" panose="020B0604020202020204" pitchFamily="34" charset="0"/>
            </a:endParaRPr>
          </a:p>
          <a:p>
            <a:pPr algn="ctr"/>
            <a:endParaRPr lang="zh-CN" altLang="en-US" sz="1400" u="sng" dirty="0">
              <a:latin typeface="Arial" panose="020B0604020202020204" pitchFamily="34" charset="0"/>
            </a:endParaRPr>
          </a:p>
          <a:p>
            <a:pPr algn="ctr"/>
            <a:r>
              <a:rPr lang="zh-CN" altLang="en-US" sz="1200" u="sng" dirty="0">
                <a:latin typeface="Arial" panose="020B0604020202020204" pitchFamily="34" charset="0"/>
              </a:rPr>
              <a:t>俞荫</a:t>
            </a:r>
            <a:endParaRPr lang="zh-CN" altLang="en-US" sz="1200" u="sng" dirty="0">
              <a:latin typeface="Arial" panose="020B0604020202020204" pitchFamily="34" charset="0"/>
            </a:endParaRPr>
          </a:p>
        </p:txBody>
      </p:sp>
      <p:sp>
        <p:nvSpPr>
          <p:cNvPr id="18457" name="Line 24"/>
          <p:cNvSpPr/>
          <p:nvPr/>
        </p:nvSpPr>
        <p:spPr>
          <a:xfrm>
            <a:off x="6743700" y="2457450"/>
            <a:ext cx="0" cy="285750"/>
          </a:xfrm>
          <a:prstGeom prst="line">
            <a:avLst/>
          </a:prstGeom>
          <a:ln w="9525" cap="flat" cmpd="sng">
            <a:solidFill>
              <a:schemeClr val="tx1"/>
            </a:solidFill>
            <a:prstDash val="solid"/>
            <a:headEnd type="none" w="med" len="med"/>
            <a:tailEnd type="none" w="med" len="med"/>
          </a:ln>
        </p:spPr>
      </p:sp>
      <p:sp>
        <p:nvSpPr>
          <p:cNvPr id="18458" name="Line 25"/>
          <p:cNvSpPr/>
          <p:nvPr/>
        </p:nvSpPr>
        <p:spPr>
          <a:xfrm>
            <a:off x="5200650" y="2457450"/>
            <a:ext cx="0" cy="285750"/>
          </a:xfrm>
          <a:prstGeom prst="line">
            <a:avLst/>
          </a:prstGeom>
          <a:ln w="9525" cap="flat" cmpd="sng">
            <a:solidFill>
              <a:schemeClr val="tx1"/>
            </a:solidFill>
            <a:prstDash val="solid"/>
            <a:headEnd type="none" w="med" len="med"/>
            <a:tailEnd type="none" w="med" len="med"/>
          </a:ln>
        </p:spPr>
      </p:sp>
      <p:sp>
        <p:nvSpPr>
          <p:cNvPr id="18459" name="Line 26"/>
          <p:cNvSpPr/>
          <p:nvPr/>
        </p:nvSpPr>
        <p:spPr>
          <a:xfrm>
            <a:off x="3829050" y="2457450"/>
            <a:ext cx="0" cy="285750"/>
          </a:xfrm>
          <a:prstGeom prst="line">
            <a:avLst/>
          </a:prstGeom>
          <a:ln w="9525" cap="flat" cmpd="sng">
            <a:solidFill>
              <a:schemeClr val="tx1"/>
            </a:solidFill>
            <a:prstDash val="solid"/>
            <a:headEnd type="none" w="med" len="med"/>
            <a:tailEnd type="none" w="med" len="med"/>
          </a:ln>
        </p:spPr>
      </p:sp>
      <p:sp>
        <p:nvSpPr>
          <p:cNvPr id="18460" name="Rectangle 27"/>
          <p:cNvSpPr/>
          <p:nvPr/>
        </p:nvSpPr>
        <p:spPr>
          <a:xfrm>
            <a:off x="3314700" y="2743200"/>
            <a:ext cx="1028700" cy="13144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sz="1200" u="sng" dirty="0">
                <a:latin typeface="Arial" panose="020B0604020202020204" pitchFamily="34" charset="0"/>
              </a:rPr>
              <a:t>许柯</a:t>
            </a:r>
            <a:endParaRPr lang="zh-CN" altLang="en-US" sz="1200" u="sng" dirty="0">
              <a:latin typeface="Arial" panose="020B0604020202020204" pitchFamily="34" charset="0"/>
            </a:endParaRPr>
          </a:p>
          <a:p>
            <a:pPr algn="ctr"/>
            <a:endParaRPr lang="zh-CN" altLang="en-US" sz="1000" u="sng" dirty="0">
              <a:latin typeface="Arial" panose="020B0604020202020204" pitchFamily="34" charset="0"/>
            </a:endParaRPr>
          </a:p>
          <a:p>
            <a:pPr algn="ctr"/>
            <a:r>
              <a:rPr lang="zh-CN" altLang="en-US" sz="1200" u="sng" dirty="0">
                <a:latin typeface="Arial" panose="020B0604020202020204" pitchFamily="34" charset="0"/>
              </a:rPr>
              <a:t>梁任东</a:t>
            </a:r>
            <a:endParaRPr lang="zh-CN" altLang="en-US" sz="1200" u="sng" dirty="0">
              <a:latin typeface="Arial" panose="020B0604020202020204" pitchFamily="34" charset="0"/>
            </a:endParaRPr>
          </a:p>
          <a:p>
            <a:pPr algn="ctr"/>
            <a:endParaRPr lang="zh-CN" altLang="en-US" sz="1000" u="sng" dirty="0">
              <a:latin typeface="Arial" panose="020B0604020202020204" pitchFamily="34" charset="0"/>
            </a:endParaRPr>
          </a:p>
          <a:p>
            <a:pPr algn="ctr"/>
            <a:r>
              <a:rPr lang="zh-CN" altLang="en-US" sz="1200" u="sng" dirty="0">
                <a:latin typeface="Arial" panose="020B0604020202020204" pitchFamily="34" charset="0"/>
              </a:rPr>
              <a:t>白宙</a:t>
            </a:r>
            <a:endParaRPr lang="zh-CN" altLang="en-US" sz="1200" u="sng" dirty="0">
              <a:latin typeface="Arial" panose="020B0604020202020204" pitchFamily="34" charset="0"/>
            </a:endParaRPr>
          </a:p>
        </p:txBody>
      </p:sp>
      <p:sp>
        <p:nvSpPr>
          <p:cNvPr id="18461" name="Rectangle 28"/>
          <p:cNvSpPr/>
          <p:nvPr/>
        </p:nvSpPr>
        <p:spPr>
          <a:xfrm>
            <a:off x="4743450" y="2743200"/>
            <a:ext cx="1028700" cy="13144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sz="1200" u="sng" dirty="0">
                <a:latin typeface="Arial" panose="020B0604020202020204" pitchFamily="34" charset="0"/>
              </a:rPr>
              <a:t>苏尔穆</a:t>
            </a:r>
            <a:endParaRPr lang="zh-CN" altLang="en-US" sz="1200" u="sng" dirty="0">
              <a:latin typeface="Arial" panose="020B0604020202020204" pitchFamily="34" charset="0"/>
            </a:endParaRPr>
          </a:p>
          <a:p>
            <a:pPr algn="ctr"/>
            <a:endParaRPr lang="zh-CN" altLang="en-US" sz="1400" u="sng" dirty="0">
              <a:latin typeface="Arial" panose="020B0604020202020204" pitchFamily="34" charset="0"/>
            </a:endParaRPr>
          </a:p>
          <a:p>
            <a:pPr algn="ctr"/>
            <a:r>
              <a:rPr lang="zh-CN" altLang="en-US" sz="1200" u="sng" dirty="0">
                <a:latin typeface="Arial" panose="020B0604020202020204" pitchFamily="34" charset="0"/>
              </a:rPr>
              <a:t>丁峰</a:t>
            </a:r>
            <a:endParaRPr lang="zh-CN" altLang="en-US" sz="1200" u="sng" dirty="0">
              <a:latin typeface="Arial" panose="020B0604020202020204" pitchFamily="34" charset="0"/>
            </a:endParaRPr>
          </a:p>
          <a:p>
            <a:pPr algn="ctr"/>
            <a:endParaRPr lang="zh-CN" altLang="en-US" sz="1400" u="sng" dirty="0">
              <a:latin typeface="Arial" panose="020B0604020202020204" pitchFamily="34" charset="0"/>
            </a:endParaRPr>
          </a:p>
          <a:p>
            <a:pPr algn="ctr"/>
            <a:r>
              <a:rPr lang="zh-CN" altLang="en-US" sz="1200" u="sng" dirty="0">
                <a:latin typeface="Arial" panose="020B0604020202020204" pitchFamily="34" charset="0"/>
              </a:rPr>
              <a:t>夏朝熙</a:t>
            </a:r>
            <a:endParaRPr lang="zh-CN" altLang="en-US" sz="1200" u="sng" dirty="0">
              <a:latin typeface="Arial" panose="020B0604020202020204" pitchFamily="34" charset="0"/>
            </a:endParaRPr>
          </a:p>
        </p:txBody>
      </p:sp>
      <p:sp>
        <p:nvSpPr>
          <p:cNvPr id="18462" name="Rectangle 29"/>
          <p:cNvSpPr/>
          <p:nvPr/>
        </p:nvSpPr>
        <p:spPr>
          <a:xfrm>
            <a:off x="6172200" y="2743200"/>
            <a:ext cx="1029335" cy="10858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endParaRPr lang="zh-CN" altLang="en-US" sz="1400" u="sng" dirty="0">
              <a:latin typeface="Arial" panose="020B0604020202020204" pitchFamily="34" charset="0"/>
            </a:endParaRPr>
          </a:p>
          <a:p>
            <a:pPr algn="ctr"/>
            <a:r>
              <a:rPr lang="zh-CN" altLang="en-US" sz="1400" u="sng" dirty="0">
                <a:latin typeface="Arial" panose="020B0604020202020204" pitchFamily="34" charset="0"/>
              </a:rPr>
              <a:t>魏然</a:t>
            </a:r>
            <a:endParaRPr lang="zh-CN" altLang="en-US" sz="1400" u="sng" dirty="0">
              <a:latin typeface="Arial" panose="020B0604020202020204" pitchFamily="34" charset="0"/>
            </a:endParaRPr>
          </a:p>
          <a:p>
            <a:pPr algn="ctr"/>
            <a:endParaRPr lang="zh-CN" altLang="en-US" sz="1600" u="sng" dirty="0">
              <a:latin typeface="Arial" panose="020B0604020202020204" pitchFamily="34" charset="0"/>
            </a:endParaRPr>
          </a:p>
          <a:p>
            <a:pPr algn="ctr"/>
            <a:r>
              <a:rPr lang="zh-CN" altLang="en-US" sz="1400" u="sng" dirty="0">
                <a:latin typeface="Arial" panose="020B0604020202020204" pitchFamily="34" charset="0"/>
              </a:rPr>
              <a:t>秦晓瑾</a:t>
            </a:r>
            <a:endParaRPr lang="zh-CN" altLang="en-US" sz="1400" u="sng" dirty="0">
              <a:latin typeface="Arial" panose="020B0604020202020204" pitchFamily="34" charset="0"/>
            </a:endParaRPr>
          </a:p>
        </p:txBody>
      </p:sp>
      <p:sp>
        <p:nvSpPr>
          <p:cNvPr id="18463" name="AutoShape 30"/>
          <p:cNvSpPr/>
          <p:nvPr/>
        </p:nvSpPr>
        <p:spPr>
          <a:xfrm>
            <a:off x="2057400" y="285750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64" name="AutoShape 31"/>
          <p:cNvSpPr/>
          <p:nvPr/>
        </p:nvSpPr>
        <p:spPr>
          <a:xfrm>
            <a:off x="2171700" y="285750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65" name="AutoShape 32"/>
          <p:cNvSpPr/>
          <p:nvPr/>
        </p:nvSpPr>
        <p:spPr>
          <a:xfrm>
            <a:off x="2286000" y="285750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66" name="AutoShape 33"/>
          <p:cNvSpPr/>
          <p:nvPr/>
        </p:nvSpPr>
        <p:spPr>
          <a:xfrm>
            <a:off x="2057400" y="325755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67" name="AutoShape 34"/>
          <p:cNvSpPr/>
          <p:nvPr/>
        </p:nvSpPr>
        <p:spPr>
          <a:xfrm>
            <a:off x="2171700" y="325755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68" name="AutoShape 35"/>
          <p:cNvSpPr/>
          <p:nvPr/>
        </p:nvSpPr>
        <p:spPr>
          <a:xfrm>
            <a:off x="2114550" y="411480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69" name="AutoShape 36"/>
          <p:cNvSpPr/>
          <p:nvPr/>
        </p:nvSpPr>
        <p:spPr>
          <a:xfrm>
            <a:off x="3429000" y="280035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70" name="AutoShape 37"/>
          <p:cNvSpPr/>
          <p:nvPr/>
        </p:nvSpPr>
        <p:spPr>
          <a:xfrm>
            <a:off x="3543300" y="280035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71" name="AutoShape 38"/>
          <p:cNvSpPr/>
          <p:nvPr/>
        </p:nvSpPr>
        <p:spPr>
          <a:xfrm>
            <a:off x="3657600" y="280035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72" name="AutoShape 39"/>
          <p:cNvSpPr/>
          <p:nvPr/>
        </p:nvSpPr>
        <p:spPr>
          <a:xfrm>
            <a:off x="3543300" y="360045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73" name="AutoShape 40"/>
          <p:cNvSpPr/>
          <p:nvPr/>
        </p:nvSpPr>
        <p:spPr>
          <a:xfrm>
            <a:off x="4972050" y="217170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74" name="AutoShape 41"/>
          <p:cNvSpPr/>
          <p:nvPr/>
        </p:nvSpPr>
        <p:spPr>
          <a:xfrm>
            <a:off x="4914900" y="280035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75" name="AutoShape 42"/>
          <p:cNvSpPr/>
          <p:nvPr/>
        </p:nvSpPr>
        <p:spPr>
          <a:xfrm>
            <a:off x="6400800" y="285750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76" name="AutoShape 43"/>
          <p:cNvSpPr/>
          <p:nvPr/>
        </p:nvSpPr>
        <p:spPr>
          <a:xfrm>
            <a:off x="6286500" y="285750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77" name="AutoShape 44"/>
          <p:cNvSpPr/>
          <p:nvPr/>
        </p:nvSpPr>
        <p:spPr>
          <a:xfrm>
            <a:off x="6343650" y="325755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78" name="AutoShape 45"/>
          <p:cNvSpPr/>
          <p:nvPr/>
        </p:nvSpPr>
        <p:spPr>
          <a:xfrm>
            <a:off x="3600450" y="2114550"/>
            <a:ext cx="114300" cy="114300"/>
          </a:xfrm>
          <a:prstGeom prst="flowChartConnector">
            <a:avLst/>
          </a:prstGeom>
          <a:solidFill>
            <a:srgbClr val="FF9900"/>
          </a:solidFill>
          <a:ln w="9525" cap="flat" cmpd="sng">
            <a:solidFill>
              <a:srgbClr val="FF0000"/>
            </a:solidFill>
            <a:prstDash val="solid"/>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79" name="AutoShape 46"/>
          <p:cNvSpPr/>
          <p:nvPr/>
        </p:nvSpPr>
        <p:spPr>
          <a:xfrm>
            <a:off x="6400800" y="2171700"/>
            <a:ext cx="114300" cy="114300"/>
          </a:xfrm>
          <a:prstGeom prst="flowChartConnector">
            <a:avLst/>
          </a:prstGeom>
          <a:solidFill>
            <a:srgbClr val="FF9900"/>
          </a:solidFill>
          <a:ln w="9525" cap="flat" cmpd="sng">
            <a:solidFill>
              <a:srgbClr val="FF0000"/>
            </a:solidFill>
            <a:prstDash val="solid"/>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80" name="AutoShape 47"/>
          <p:cNvSpPr/>
          <p:nvPr/>
        </p:nvSpPr>
        <p:spPr>
          <a:xfrm>
            <a:off x="6286500" y="2171700"/>
            <a:ext cx="114300" cy="114300"/>
          </a:xfrm>
          <a:prstGeom prst="flowChartConnector">
            <a:avLst/>
          </a:prstGeom>
          <a:solidFill>
            <a:srgbClr val="FF9900"/>
          </a:solidFill>
          <a:ln w="9525" cap="flat" cmpd="sng">
            <a:solidFill>
              <a:srgbClr val="FF0000"/>
            </a:solidFill>
            <a:prstDash val="solid"/>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81" name="AutoShape 48"/>
          <p:cNvSpPr/>
          <p:nvPr/>
        </p:nvSpPr>
        <p:spPr>
          <a:xfrm>
            <a:off x="4972050" y="3200400"/>
            <a:ext cx="114300" cy="114300"/>
          </a:xfrm>
          <a:prstGeom prst="flowChartConnector">
            <a:avLst/>
          </a:prstGeom>
          <a:solidFill>
            <a:srgbClr val="FF9900"/>
          </a:solidFill>
          <a:ln w="9525" cap="flat" cmpd="sng">
            <a:solidFill>
              <a:srgbClr val="FF0000"/>
            </a:solidFill>
            <a:prstDash val="solid"/>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82" name="AutoShape 49"/>
          <p:cNvSpPr/>
          <p:nvPr/>
        </p:nvSpPr>
        <p:spPr>
          <a:xfrm>
            <a:off x="4972050" y="3600450"/>
            <a:ext cx="114300" cy="114300"/>
          </a:xfrm>
          <a:prstGeom prst="flowChartConnector">
            <a:avLst/>
          </a:prstGeom>
          <a:solidFill>
            <a:srgbClr val="FF9900"/>
          </a:solidFill>
          <a:ln w="9525" cap="flat" cmpd="sng">
            <a:solidFill>
              <a:srgbClr val="FF0000"/>
            </a:solidFill>
            <a:prstDash val="solid"/>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83" name="AutoShape 50"/>
          <p:cNvSpPr/>
          <p:nvPr/>
        </p:nvSpPr>
        <p:spPr>
          <a:xfrm>
            <a:off x="4857750" y="3600450"/>
            <a:ext cx="114300" cy="114300"/>
          </a:xfrm>
          <a:prstGeom prst="flowChartConnector">
            <a:avLst/>
          </a:prstGeom>
          <a:solidFill>
            <a:srgbClr val="FF9900"/>
          </a:solidFill>
          <a:ln w="9525" cap="flat" cmpd="sng">
            <a:solidFill>
              <a:srgbClr val="FF0000"/>
            </a:solidFill>
            <a:prstDash val="solid"/>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84" name="AutoShape 51"/>
          <p:cNvSpPr/>
          <p:nvPr/>
        </p:nvSpPr>
        <p:spPr>
          <a:xfrm>
            <a:off x="3486150" y="3200400"/>
            <a:ext cx="114300" cy="114300"/>
          </a:xfrm>
          <a:prstGeom prst="flowChartConnector">
            <a:avLst/>
          </a:prstGeom>
          <a:solidFill>
            <a:srgbClr val="FF9900"/>
          </a:solidFill>
          <a:ln w="9525" cap="flat" cmpd="sng">
            <a:solidFill>
              <a:srgbClr val="FF0000"/>
            </a:solidFill>
            <a:prstDash val="solid"/>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85" name="AutoShape 52"/>
          <p:cNvSpPr/>
          <p:nvPr/>
        </p:nvSpPr>
        <p:spPr>
          <a:xfrm>
            <a:off x="3371850" y="3200400"/>
            <a:ext cx="114300" cy="114300"/>
          </a:xfrm>
          <a:prstGeom prst="flowChartConnector">
            <a:avLst/>
          </a:prstGeom>
          <a:solidFill>
            <a:srgbClr val="FF9900"/>
          </a:solidFill>
          <a:ln w="9525" cap="flat" cmpd="sng">
            <a:solidFill>
              <a:srgbClr val="FF0000"/>
            </a:solidFill>
            <a:prstDash val="solid"/>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86" name="AutoShape 53"/>
          <p:cNvSpPr/>
          <p:nvPr/>
        </p:nvSpPr>
        <p:spPr>
          <a:xfrm>
            <a:off x="2228850" y="3714750"/>
            <a:ext cx="114300" cy="114300"/>
          </a:xfrm>
          <a:prstGeom prst="flowChartConnector">
            <a:avLst/>
          </a:prstGeom>
          <a:solidFill>
            <a:srgbClr val="FF9900"/>
          </a:solidFill>
          <a:ln w="9525" cap="flat" cmpd="sng">
            <a:solidFill>
              <a:srgbClr val="FF0000"/>
            </a:solidFill>
            <a:prstDash val="solid"/>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87" name="AutoShape 54"/>
          <p:cNvSpPr/>
          <p:nvPr/>
        </p:nvSpPr>
        <p:spPr>
          <a:xfrm>
            <a:off x="2114550" y="3714750"/>
            <a:ext cx="114300" cy="114300"/>
          </a:xfrm>
          <a:prstGeom prst="flowChartConnector">
            <a:avLst/>
          </a:prstGeom>
          <a:solidFill>
            <a:srgbClr val="FF9900"/>
          </a:solidFill>
          <a:ln w="9525" cap="flat" cmpd="sng">
            <a:solidFill>
              <a:srgbClr val="FF0000"/>
            </a:solidFill>
            <a:prstDash val="solid"/>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88" name="AutoShape 55"/>
          <p:cNvSpPr/>
          <p:nvPr/>
        </p:nvSpPr>
        <p:spPr>
          <a:xfrm>
            <a:off x="2228850" y="4514850"/>
            <a:ext cx="114300" cy="114300"/>
          </a:xfrm>
          <a:prstGeom prst="flowChartConnector">
            <a:avLst/>
          </a:prstGeom>
          <a:solidFill>
            <a:srgbClr val="FF9900"/>
          </a:solidFill>
          <a:ln w="9525" cap="flat" cmpd="sng">
            <a:solidFill>
              <a:srgbClr val="FF0000"/>
            </a:solidFill>
            <a:prstDash val="solid"/>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89" name="AutoShape 56"/>
          <p:cNvSpPr/>
          <p:nvPr/>
        </p:nvSpPr>
        <p:spPr>
          <a:xfrm>
            <a:off x="2114550" y="4514850"/>
            <a:ext cx="114300" cy="114300"/>
          </a:xfrm>
          <a:prstGeom prst="flowChartConnector">
            <a:avLst/>
          </a:prstGeom>
          <a:solidFill>
            <a:srgbClr val="FF9900"/>
          </a:solidFill>
          <a:ln w="9525" cap="flat" cmpd="sng">
            <a:solidFill>
              <a:srgbClr val="FF0000"/>
            </a:solidFill>
            <a:prstDash val="solid"/>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91" name="Text Box 58"/>
          <p:cNvSpPr txBox="1"/>
          <p:nvPr/>
        </p:nvSpPr>
        <p:spPr>
          <a:xfrm>
            <a:off x="4514850" y="4135120"/>
            <a:ext cx="1600200" cy="829945"/>
          </a:xfrm>
          <a:prstGeom prst="rect">
            <a:avLst/>
          </a:prstGeom>
          <a:noFill/>
          <a:ln w="9525">
            <a:noFill/>
          </a:ln>
        </p:spPr>
        <p:txBody>
          <a:bodyPr wrap="square">
            <a:spAutoFit/>
          </a:bodyPr>
          <a:lstStyle/>
          <a:p>
            <a:pPr>
              <a:spcBef>
                <a:spcPct val="50000"/>
              </a:spcBef>
            </a:pPr>
            <a:r>
              <a:rPr lang="zh-CN" altLang="en-US" sz="1200" dirty="0">
                <a:latin typeface="Arial" panose="020B0604020202020204" pitchFamily="34" charset="0"/>
              </a:rPr>
              <a:t>马上提升</a:t>
            </a:r>
            <a:endParaRPr lang="zh-CN" altLang="en-US" sz="1200" dirty="0">
              <a:latin typeface="Arial" panose="020B0604020202020204" pitchFamily="34" charset="0"/>
            </a:endParaRPr>
          </a:p>
          <a:p>
            <a:pPr>
              <a:spcBef>
                <a:spcPct val="50000"/>
              </a:spcBef>
            </a:pPr>
            <a:r>
              <a:rPr lang="zh-CN" altLang="en-US" sz="1200" dirty="0">
                <a:latin typeface="Arial" panose="020B0604020202020204" pitchFamily="34" charset="0"/>
              </a:rPr>
              <a:t>一年内提升</a:t>
            </a:r>
            <a:endParaRPr lang="zh-CN" altLang="en-US" sz="1200" dirty="0">
              <a:latin typeface="Arial" panose="020B0604020202020204" pitchFamily="34" charset="0"/>
            </a:endParaRPr>
          </a:p>
          <a:p>
            <a:pPr>
              <a:spcBef>
                <a:spcPct val="50000"/>
              </a:spcBef>
            </a:pPr>
            <a:r>
              <a:rPr lang="zh-CN" altLang="en-US" sz="1200" dirty="0">
                <a:latin typeface="Arial" panose="020B0604020202020204" pitchFamily="34" charset="0"/>
              </a:rPr>
              <a:t>进一步提升潜力</a:t>
            </a:r>
            <a:endParaRPr lang="zh-CN" altLang="en-US" sz="1200" dirty="0">
              <a:latin typeface="Arial" panose="020B0604020202020204" pitchFamily="34" charset="0"/>
            </a:endParaRPr>
          </a:p>
        </p:txBody>
      </p:sp>
      <p:sp>
        <p:nvSpPr>
          <p:cNvPr id="18492" name="AutoShape 59"/>
          <p:cNvSpPr/>
          <p:nvPr/>
        </p:nvSpPr>
        <p:spPr>
          <a:xfrm>
            <a:off x="4343400" y="411480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93" name="AutoShape 60"/>
          <p:cNvSpPr/>
          <p:nvPr/>
        </p:nvSpPr>
        <p:spPr>
          <a:xfrm>
            <a:off x="4229100" y="411480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94" name="AutoShape 61"/>
          <p:cNvSpPr/>
          <p:nvPr/>
        </p:nvSpPr>
        <p:spPr>
          <a:xfrm>
            <a:off x="4114800" y="411480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95" name="AutoShape 62"/>
          <p:cNvSpPr/>
          <p:nvPr/>
        </p:nvSpPr>
        <p:spPr>
          <a:xfrm>
            <a:off x="4343400" y="440055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96" name="AutoShape 63"/>
          <p:cNvSpPr/>
          <p:nvPr/>
        </p:nvSpPr>
        <p:spPr>
          <a:xfrm>
            <a:off x="4229100" y="440055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97" name="AutoShape 64"/>
          <p:cNvSpPr/>
          <p:nvPr/>
        </p:nvSpPr>
        <p:spPr>
          <a:xfrm>
            <a:off x="4343400" y="4743450"/>
            <a:ext cx="114300" cy="114300"/>
          </a:xfrm>
          <a:prstGeom prst="triangle">
            <a:avLst>
              <a:gd name="adj" fmla="val 50000"/>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98" name="AutoShape 65"/>
          <p:cNvSpPr/>
          <p:nvPr/>
        </p:nvSpPr>
        <p:spPr>
          <a:xfrm>
            <a:off x="5943600" y="4114800"/>
            <a:ext cx="114300" cy="114300"/>
          </a:xfrm>
          <a:prstGeom prst="flowChartConnector">
            <a:avLst/>
          </a:prstGeom>
          <a:solidFill>
            <a:srgbClr val="FF9900"/>
          </a:solidFill>
          <a:ln w="9525" cap="flat" cmpd="sng">
            <a:solidFill>
              <a:srgbClr val="FF0000"/>
            </a:solidFill>
            <a:prstDash val="solid"/>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499" name="AutoShape 66"/>
          <p:cNvSpPr/>
          <p:nvPr/>
        </p:nvSpPr>
        <p:spPr>
          <a:xfrm>
            <a:off x="5829300" y="4114800"/>
            <a:ext cx="114300" cy="114300"/>
          </a:xfrm>
          <a:prstGeom prst="flowChartConnector">
            <a:avLst/>
          </a:prstGeom>
          <a:solidFill>
            <a:srgbClr val="FF9900"/>
          </a:solidFill>
          <a:ln w="9525" cap="flat" cmpd="sng">
            <a:solidFill>
              <a:srgbClr val="FF0000"/>
            </a:solidFill>
            <a:prstDash val="solid"/>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500" name="AutoShape 67"/>
          <p:cNvSpPr/>
          <p:nvPr/>
        </p:nvSpPr>
        <p:spPr>
          <a:xfrm>
            <a:off x="5943600" y="4343400"/>
            <a:ext cx="114300" cy="114300"/>
          </a:xfrm>
          <a:prstGeom prst="flowChartConnector">
            <a:avLst/>
          </a:prstGeom>
          <a:solidFill>
            <a:srgbClr val="FF9900"/>
          </a:solidFill>
          <a:ln w="9525" cap="flat" cmpd="sng">
            <a:solidFill>
              <a:srgbClr val="FF0000"/>
            </a:solidFill>
            <a:prstDash val="solid"/>
            <a:headEnd type="none" w="med" len="med"/>
            <a:tailEnd type="none" w="med" len="med"/>
          </a:ln>
        </p:spPr>
        <p:txBody>
          <a:bodyPr wrap="none" anchor="ctr"/>
          <a:lstStyle/>
          <a:p>
            <a:endParaRPr lang="zh-CN" altLang="en-US" sz="100" dirty="0">
              <a:latin typeface="Arial" panose="020B0604020202020204" pitchFamily="34" charset="0"/>
            </a:endParaRPr>
          </a:p>
        </p:txBody>
      </p:sp>
      <p:sp>
        <p:nvSpPr>
          <p:cNvPr id="18501" name="Text Box 68"/>
          <p:cNvSpPr txBox="1"/>
          <p:nvPr/>
        </p:nvSpPr>
        <p:spPr>
          <a:xfrm>
            <a:off x="6057900" y="4076065"/>
            <a:ext cx="1772285" cy="553085"/>
          </a:xfrm>
          <a:prstGeom prst="rect">
            <a:avLst/>
          </a:prstGeom>
          <a:noFill/>
          <a:ln w="9525">
            <a:noFill/>
          </a:ln>
        </p:spPr>
        <p:txBody>
          <a:bodyPr wrap="square">
            <a:spAutoFit/>
          </a:bodyPr>
          <a:lstStyle/>
          <a:p>
            <a:pPr>
              <a:spcBef>
                <a:spcPct val="50000"/>
              </a:spcBef>
            </a:pPr>
            <a:r>
              <a:rPr lang="zh-CN" altLang="en-US" sz="100" dirty="0">
                <a:latin typeface="Arial" panose="020B0604020202020204" pitchFamily="34" charset="0"/>
              </a:rPr>
              <a:t>        </a:t>
            </a:r>
            <a:r>
              <a:rPr lang="zh-CN" altLang="en-US" sz="1200" dirty="0">
                <a:latin typeface="Arial" panose="020B0604020202020204" pitchFamily="34" charset="0"/>
              </a:rPr>
              <a:t>满意但目前不能提升</a:t>
            </a:r>
            <a:endParaRPr lang="zh-CN" altLang="en-US" sz="1200" dirty="0">
              <a:latin typeface="Arial" panose="020B0604020202020204" pitchFamily="34" charset="0"/>
            </a:endParaRPr>
          </a:p>
          <a:p>
            <a:pPr>
              <a:spcBef>
                <a:spcPct val="50000"/>
              </a:spcBef>
            </a:pPr>
            <a:r>
              <a:rPr lang="zh-CN" altLang="en-US" sz="1200" dirty="0">
                <a:latin typeface="Arial" panose="020B0604020202020204" pitchFamily="34" charset="0"/>
              </a:rPr>
              <a:t>        辞退</a:t>
            </a:r>
            <a:endParaRPr lang="zh-CN" altLang="en-US" sz="1200" dirty="0">
              <a:latin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box(in)">
                                      <p:cBhvr>
                                        <p:cTn id="7" dur="500"/>
                                        <p:tgtEl>
                                          <p:spTgt spid="184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184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8447"/>
                                        </p:tgtEl>
                                        <p:attrNameLst>
                                          <p:attrName>style.visibility</p:attrName>
                                        </p:attrNameLst>
                                      </p:cBhvr>
                                      <p:to>
                                        <p:strVal val="visible"/>
                                      </p:to>
                                    </p:set>
                                    <p:animEffect transition="in" filter="checkerboard(across)">
                                      <p:cBhvr>
                                        <p:cTn id="16" dur="500"/>
                                        <p:tgtEl>
                                          <p:spTgt spid="18447"/>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1845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845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845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448"/>
                                        </p:tgtEl>
                                        <p:attrNameLst>
                                          <p:attrName>style.visibility</p:attrName>
                                        </p:attrNameLst>
                                      </p:cBhvr>
                                      <p:to>
                                        <p:strVal val="visible"/>
                                      </p:to>
                                    </p:set>
                                    <p:animEffect transition="in" filter="blinds(horizontal)">
                                      <p:cBhvr>
                                        <p:cTn id="32" dur="500"/>
                                        <p:tgtEl>
                                          <p:spTgt spid="18448"/>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18454"/>
                                        </p:tgtEl>
                                        <p:attrNameLst>
                                          <p:attrName>style.visibility</p:attrName>
                                        </p:attrNameLst>
                                      </p:cBhvr>
                                      <p:to>
                                        <p:strVal val="visible"/>
                                      </p:to>
                                    </p:se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499"/>
                                          </p:stCondLst>
                                        </p:cTn>
                                        <p:tgtEl>
                                          <p:spTgt spid="1847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8449"/>
                                        </p:tgtEl>
                                        <p:attrNameLst>
                                          <p:attrName>style.visibility</p:attrName>
                                        </p:attrNameLst>
                                      </p:cBhvr>
                                      <p:to>
                                        <p:strVal val="visible"/>
                                      </p:to>
                                    </p:set>
                                    <p:animEffect transition="in" filter="blinds(horizontal)">
                                      <p:cBhvr>
                                        <p:cTn id="43" dur="500"/>
                                        <p:tgtEl>
                                          <p:spTgt spid="1844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847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8450"/>
                                        </p:tgtEl>
                                        <p:attrNameLst>
                                          <p:attrName>style.visibility</p:attrName>
                                        </p:attrNameLst>
                                      </p:cBhvr>
                                      <p:to>
                                        <p:strVal val="visible"/>
                                      </p:to>
                                    </p:set>
                                    <p:animEffect transition="in" filter="blinds(horizontal)">
                                      <p:cBhvr>
                                        <p:cTn id="52" dur="500"/>
                                        <p:tgtEl>
                                          <p:spTgt spid="18450"/>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847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8480"/>
                                        </p:tgtEl>
                                        <p:attrNameLst>
                                          <p:attrName>style.visibility</p:attrName>
                                        </p:attrNameLst>
                                      </p:cBhvr>
                                      <p:to>
                                        <p:strVal val="visible"/>
                                      </p:to>
                                    </p:set>
                                  </p:childTnLst>
                                </p:cTn>
                              </p:par>
                            </p:childTnLst>
                          </p:cTn>
                        </p:par>
                        <p:par>
                          <p:cTn id="61" fill="hold">
                            <p:stCondLst>
                              <p:cond delay="500"/>
                            </p:stCondLst>
                            <p:childTnLst>
                              <p:par>
                                <p:cTn id="62" presetID="2" presetClass="entr" presetSubtype="8" fill="hold" grpId="0" nodeType="afterEffect">
                                  <p:stCondLst>
                                    <p:cond delay="0"/>
                                  </p:stCondLst>
                                  <p:childTnLst>
                                    <p:set>
                                      <p:cBhvr>
                                        <p:cTn id="63" dur="1" fill="hold">
                                          <p:stCondLst>
                                            <p:cond delay="0"/>
                                          </p:stCondLst>
                                        </p:cTn>
                                        <p:tgtEl>
                                          <p:spTgt spid="18491"/>
                                        </p:tgtEl>
                                        <p:attrNameLst>
                                          <p:attrName>style.visibility</p:attrName>
                                        </p:attrNameLst>
                                      </p:cBhvr>
                                      <p:to>
                                        <p:strVal val="visible"/>
                                      </p:to>
                                    </p:set>
                                    <p:anim calcmode="lin" valueType="num">
                                      <p:cBhvr additive="base">
                                        <p:cTn id="64" dur="500" fill="hold"/>
                                        <p:tgtEl>
                                          <p:spTgt spid="18491"/>
                                        </p:tgtEl>
                                        <p:attrNameLst>
                                          <p:attrName>ppt_x</p:attrName>
                                        </p:attrNameLst>
                                      </p:cBhvr>
                                      <p:tavLst>
                                        <p:tav tm="0">
                                          <p:val>
                                            <p:strVal val="0-#ppt_w/2"/>
                                          </p:val>
                                        </p:tav>
                                        <p:tav tm="100000">
                                          <p:val>
                                            <p:strVal val="#ppt_x"/>
                                          </p:val>
                                        </p:tav>
                                      </p:tavLst>
                                    </p:anim>
                                    <p:anim calcmode="lin" valueType="num">
                                      <p:cBhvr additive="base">
                                        <p:cTn id="65" dur="500" fill="hold"/>
                                        <p:tgtEl>
                                          <p:spTgt spid="1849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 presetClass="entr" presetSubtype="0" fill="hold" grpId="0" nodeType="afterEffect">
                                  <p:stCondLst>
                                    <p:cond delay="0"/>
                                  </p:stCondLst>
                                  <p:childTnLst>
                                    <p:set>
                                      <p:cBhvr>
                                        <p:cTn id="68" dur="1" fill="hold">
                                          <p:stCondLst>
                                            <p:cond delay="499"/>
                                          </p:stCondLst>
                                        </p:cTn>
                                        <p:tgtEl>
                                          <p:spTgt spid="18492"/>
                                        </p:tgtEl>
                                        <p:attrNameLst>
                                          <p:attrName>style.visibility</p:attrName>
                                        </p:attrNameLst>
                                      </p:cBhvr>
                                      <p:to>
                                        <p:strVal val="visible"/>
                                      </p:to>
                                    </p:set>
                                  </p:childTnLst>
                                </p:cTn>
                              </p:par>
                            </p:childTnLst>
                          </p:cTn>
                        </p:par>
                        <p:par>
                          <p:cTn id="69" fill="hold">
                            <p:stCondLst>
                              <p:cond delay="1500"/>
                            </p:stCondLst>
                            <p:childTnLst>
                              <p:par>
                                <p:cTn id="70" presetID="1" presetClass="entr" presetSubtype="0" fill="hold" grpId="0" nodeType="afterEffect">
                                  <p:stCondLst>
                                    <p:cond delay="0"/>
                                  </p:stCondLst>
                                  <p:childTnLst>
                                    <p:set>
                                      <p:cBhvr>
                                        <p:cTn id="71" dur="1" fill="hold">
                                          <p:stCondLst>
                                            <p:cond delay="499"/>
                                          </p:stCondLst>
                                        </p:cTn>
                                        <p:tgtEl>
                                          <p:spTgt spid="18493"/>
                                        </p:tgtEl>
                                        <p:attrNameLst>
                                          <p:attrName>style.visibility</p:attrName>
                                        </p:attrNameLst>
                                      </p:cBhvr>
                                      <p:to>
                                        <p:strVal val="visible"/>
                                      </p:to>
                                    </p:set>
                                  </p:childTnLst>
                                </p:cTn>
                              </p:par>
                            </p:childTnLst>
                          </p:cTn>
                        </p:par>
                        <p:par>
                          <p:cTn id="72" fill="hold">
                            <p:stCondLst>
                              <p:cond delay="2000"/>
                            </p:stCondLst>
                            <p:childTnLst>
                              <p:par>
                                <p:cTn id="73" presetID="1" presetClass="entr" presetSubtype="0" fill="hold" grpId="0" nodeType="afterEffect">
                                  <p:stCondLst>
                                    <p:cond delay="0"/>
                                  </p:stCondLst>
                                  <p:childTnLst>
                                    <p:set>
                                      <p:cBhvr>
                                        <p:cTn id="74" dur="1" fill="hold">
                                          <p:stCondLst>
                                            <p:cond delay="499"/>
                                          </p:stCondLst>
                                        </p:cTn>
                                        <p:tgtEl>
                                          <p:spTgt spid="18494"/>
                                        </p:tgtEl>
                                        <p:attrNameLst>
                                          <p:attrName>style.visibility</p:attrName>
                                        </p:attrNameLst>
                                      </p:cBhvr>
                                      <p:to>
                                        <p:strVal val="visible"/>
                                      </p:to>
                                    </p:set>
                                  </p:childTnLst>
                                </p:cTn>
                              </p:par>
                            </p:childTnLst>
                          </p:cTn>
                        </p:par>
                        <p:par>
                          <p:cTn id="75" fill="hold">
                            <p:stCondLst>
                              <p:cond delay="2500"/>
                            </p:stCondLst>
                            <p:childTnLst>
                              <p:par>
                                <p:cTn id="76" presetID="1" presetClass="entr" presetSubtype="0" fill="hold" grpId="0" nodeType="afterEffect">
                                  <p:stCondLst>
                                    <p:cond delay="0"/>
                                  </p:stCondLst>
                                  <p:childTnLst>
                                    <p:set>
                                      <p:cBhvr>
                                        <p:cTn id="77" dur="1" fill="hold">
                                          <p:stCondLst>
                                            <p:cond delay="499"/>
                                          </p:stCondLst>
                                        </p:cTn>
                                        <p:tgtEl>
                                          <p:spTgt spid="18495"/>
                                        </p:tgtEl>
                                        <p:attrNameLst>
                                          <p:attrName>style.visibility</p:attrName>
                                        </p:attrNameLst>
                                      </p:cBhvr>
                                      <p:to>
                                        <p:strVal val="visible"/>
                                      </p:to>
                                    </p:set>
                                  </p:childTnLst>
                                </p:cTn>
                              </p:par>
                            </p:childTnLst>
                          </p:cTn>
                        </p:par>
                        <p:par>
                          <p:cTn id="78" fill="hold">
                            <p:stCondLst>
                              <p:cond delay="3000"/>
                            </p:stCondLst>
                            <p:childTnLst>
                              <p:par>
                                <p:cTn id="79" presetID="1" presetClass="entr" presetSubtype="0" fill="hold" grpId="0" nodeType="afterEffect">
                                  <p:stCondLst>
                                    <p:cond delay="0"/>
                                  </p:stCondLst>
                                  <p:childTnLst>
                                    <p:set>
                                      <p:cBhvr>
                                        <p:cTn id="80" dur="1" fill="hold">
                                          <p:stCondLst>
                                            <p:cond delay="499"/>
                                          </p:stCondLst>
                                        </p:cTn>
                                        <p:tgtEl>
                                          <p:spTgt spid="18496"/>
                                        </p:tgtEl>
                                        <p:attrNameLst>
                                          <p:attrName>style.visibility</p:attrName>
                                        </p:attrNameLst>
                                      </p:cBhvr>
                                      <p:to>
                                        <p:strVal val="visible"/>
                                      </p:to>
                                    </p:set>
                                  </p:childTnLst>
                                </p:cTn>
                              </p:par>
                            </p:childTnLst>
                          </p:cTn>
                        </p:par>
                        <p:par>
                          <p:cTn id="81" fill="hold">
                            <p:stCondLst>
                              <p:cond delay="3500"/>
                            </p:stCondLst>
                            <p:childTnLst>
                              <p:par>
                                <p:cTn id="82" presetID="1" presetClass="entr" presetSubtype="0" fill="hold" grpId="0" nodeType="afterEffect">
                                  <p:stCondLst>
                                    <p:cond delay="0"/>
                                  </p:stCondLst>
                                  <p:childTnLst>
                                    <p:set>
                                      <p:cBhvr>
                                        <p:cTn id="83" dur="1" fill="hold">
                                          <p:stCondLst>
                                            <p:cond delay="499"/>
                                          </p:stCondLst>
                                        </p:cTn>
                                        <p:tgtEl>
                                          <p:spTgt spid="18497"/>
                                        </p:tgtEl>
                                        <p:attrNameLst>
                                          <p:attrName>style.visibility</p:attrName>
                                        </p:attrNameLst>
                                      </p:cBhvr>
                                      <p:to>
                                        <p:strVal val="visible"/>
                                      </p:to>
                                    </p:set>
                                  </p:childTnLst>
                                </p:cTn>
                              </p:par>
                            </p:childTnLst>
                          </p:cTn>
                        </p:par>
                        <p:par>
                          <p:cTn id="84" fill="hold">
                            <p:stCondLst>
                              <p:cond delay="4000"/>
                            </p:stCondLst>
                            <p:childTnLst>
                              <p:par>
                                <p:cTn id="85" presetID="2" presetClass="entr" presetSubtype="2" fill="hold" grpId="0" nodeType="afterEffect">
                                  <p:stCondLst>
                                    <p:cond delay="0"/>
                                  </p:stCondLst>
                                  <p:childTnLst>
                                    <p:set>
                                      <p:cBhvr>
                                        <p:cTn id="86" dur="1" fill="hold">
                                          <p:stCondLst>
                                            <p:cond delay="0"/>
                                          </p:stCondLst>
                                        </p:cTn>
                                        <p:tgtEl>
                                          <p:spTgt spid="18501"/>
                                        </p:tgtEl>
                                        <p:attrNameLst>
                                          <p:attrName>style.visibility</p:attrName>
                                        </p:attrNameLst>
                                      </p:cBhvr>
                                      <p:to>
                                        <p:strVal val="visible"/>
                                      </p:to>
                                    </p:set>
                                    <p:anim calcmode="lin" valueType="num">
                                      <p:cBhvr additive="base">
                                        <p:cTn id="87" dur="500" fill="hold"/>
                                        <p:tgtEl>
                                          <p:spTgt spid="18501"/>
                                        </p:tgtEl>
                                        <p:attrNameLst>
                                          <p:attrName>ppt_x</p:attrName>
                                        </p:attrNameLst>
                                      </p:cBhvr>
                                      <p:tavLst>
                                        <p:tav tm="0">
                                          <p:val>
                                            <p:strVal val="1+#ppt_w/2"/>
                                          </p:val>
                                        </p:tav>
                                        <p:tav tm="100000">
                                          <p:val>
                                            <p:strVal val="#ppt_x"/>
                                          </p:val>
                                        </p:tav>
                                      </p:tavLst>
                                    </p:anim>
                                    <p:anim calcmode="lin" valueType="num">
                                      <p:cBhvr additive="base">
                                        <p:cTn id="88" dur="500" fill="hold"/>
                                        <p:tgtEl>
                                          <p:spTgt spid="18501"/>
                                        </p:tgtEl>
                                        <p:attrNameLst>
                                          <p:attrName>ppt_y</p:attrName>
                                        </p:attrNameLst>
                                      </p:cBhvr>
                                      <p:tavLst>
                                        <p:tav tm="0">
                                          <p:val>
                                            <p:strVal val="#ppt_y"/>
                                          </p:val>
                                        </p:tav>
                                        <p:tav tm="100000">
                                          <p:val>
                                            <p:strVal val="#ppt_y"/>
                                          </p:val>
                                        </p:tav>
                                      </p:tavLst>
                                    </p:anim>
                                  </p:childTnLst>
                                </p:cTn>
                              </p:par>
                            </p:childTnLst>
                          </p:cTn>
                        </p:par>
                        <p:par>
                          <p:cTn id="89" fill="hold">
                            <p:stCondLst>
                              <p:cond delay="4500"/>
                            </p:stCondLst>
                            <p:childTnLst>
                              <p:par>
                                <p:cTn id="90" presetID="1" presetClass="entr" presetSubtype="0" fill="hold" grpId="0" nodeType="afterEffect">
                                  <p:stCondLst>
                                    <p:cond delay="0"/>
                                  </p:stCondLst>
                                  <p:childTnLst>
                                    <p:set>
                                      <p:cBhvr>
                                        <p:cTn id="91" dur="1" fill="hold">
                                          <p:stCondLst>
                                            <p:cond delay="499"/>
                                          </p:stCondLst>
                                        </p:cTn>
                                        <p:tgtEl>
                                          <p:spTgt spid="18498"/>
                                        </p:tgtEl>
                                        <p:attrNameLst>
                                          <p:attrName>style.visibility</p:attrName>
                                        </p:attrNameLst>
                                      </p:cBhvr>
                                      <p:to>
                                        <p:strVal val="visible"/>
                                      </p:to>
                                    </p:set>
                                  </p:childTnLst>
                                </p:cTn>
                              </p:par>
                            </p:childTnLst>
                          </p:cTn>
                        </p:par>
                        <p:par>
                          <p:cTn id="92" fill="hold">
                            <p:stCondLst>
                              <p:cond delay="5000"/>
                            </p:stCondLst>
                            <p:childTnLst>
                              <p:par>
                                <p:cTn id="93" presetID="1" presetClass="entr" presetSubtype="0" fill="hold" grpId="0" nodeType="afterEffect">
                                  <p:stCondLst>
                                    <p:cond delay="0"/>
                                  </p:stCondLst>
                                  <p:childTnLst>
                                    <p:set>
                                      <p:cBhvr>
                                        <p:cTn id="94" dur="1" fill="hold">
                                          <p:stCondLst>
                                            <p:cond delay="499"/>
                                          </p:stCondLst>
                                        </p:cTn>
                                        <p:tgtEl>
                                          <p:spTgt spid="18499"/>
                                        </p:tgtEl>
                                        <p:attrNameLst>
                                          <p:attrName>style.visibility</p:attrName>
                                        </p:attrNameLst>
                                      </p:cBhvr>
                                      <p:to>
                                        <p:strVal val="visible"/>
                                      </p:to>
                                    </p:set>
                                  </p:childTnLst>
                                </p:cTn>
                              </p:par>
                            </p:childTnLst>
                          </p:cTn>
                        </p:par>
                        <p:par>
                          <p:cTn id="95" fill="hold">
                            <p:stCondLst>
                              <p:cond delay="5500"/>
                            </p:stCondLst>
                            <p:childTnLst>
                              <p:par>
                                <p:cTn id="96" presetID="1" presetClass="entr" presetSubtype="0" fill="hold" grpId="0" nodeType="afterEffect">
                                  <p:stCondLst>
                                    <p:cond delay="0"/>
                                  </p:stCondLst>
                                  <p:childTnLst>
                                    <p:set>
                                      <p:cBhvr>
                                        <p:cTn id="97" dur="1" fill="hold">
                                          <p:stCondLst>
                                            <p:cond delay="499"/>
                                          </p:stCondLst>
                                        </p:cTn>
                                        <p:tgtEl>
                                          <p:spTgt spid="18500"/>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7" presetClass="entr" presetSubtype="1" fill="hold" nodeType="clickEffect">
                                  <p:stCondLst>
                                    <p:cond delay="0"/>
                                  </p:stCondLst>
                                  <p:childTnLst>
                                    <p:set>
                                      <p:cBhvr>
                                        <p:cTn id="101" dur="1" fill="hold">
                                          <p:stCondLst>
                                            <p:cond delay="0"/>
                                          </p:stCondLst>
                                        </p:cTn>
                                        <p:tgtEl>
                                          <p:spTgt spid="18455"/>
                                        </p:tgtEl>
                                        <p:attrNameLst>
                                          <p:attrName>style.visibility</p:attrName>
                                        </p:attrNameLst>
                                      </p:cBhvr>
                                      <p:to>
                                        <p:strVal val="visible"/>
                                      </p:to>
                                    </p:set>
                                    <p:anim calcmode="lin" valueType="num">
                                      <p:cBhvr>
                                        <p:cTn id="102" dur="500" fill="hold"/>
                                        <p:tgtEl>
                                          <p:spTgt spid="18455"/>
                                        </p:tgtEl>
                                        <p:attrNameLst>
                                          <p:attrName>ppt_x</p:attrName>
                                        </p:attrNameLst>
                                      </p:cBhvr>
                                      <p:tavLst>
                                        <p:tav tm="0">
                                          <p:val>
                                            <p:strVal val="#ppt_x"/>
                                          </p:val>
                                        </p:tav>
                                        <p:tav tm="100000">
                                          <p:val>
                                            <p:strVal val="#ppt_x"/>
                                          </p:val>
                                        </p:tav>
                                      </p:tavLst>
                                    </p:anim>
                                    <p:anim calcmode="lin" valueType="num">
                                      <p:cBhvr>
                                        <p:cTn id="103" dur="500" fill="hold"/>
                                        <p:tgtEl>
                                          <p:spTgt spid="18455"/>
                                        </p:tgtEl>
                                        <p:attrNameLst>
                                          <p:attrName>ppt_y</p:attrName>
                                        </p:attrNameLst>
                                      </p:cBhvr>
                                      <p:tavLst>
                                        <p:tav tm="0">
                                          <p:val>
                                            <p:strVal val="#ppt_y-#ppt_h/2"/>
                                          </p:val>
                                        </p:tav>
                                        <p:tav tm="100000">
                                          <p:val>
                                            <p:strVal val="#ppt_y"/>
                                          </p:val>
                                        </p:tav>
                                      </p:tavLst>
                                    </p:anim>
                                    <p:anim calcmode="lin" valueType="num">
                                      <p:cBhvr>
                                        <p:cTn id="104" dur="500" fill="hold"/>
                                        <p:tgtEl>
                                          <p:spTgt spid="18455"/>
                                        </p:tgtEl>
                                        <p:attrNameLst>
                                          <p:attrName>ppt_w</p:attrName>
                                        </p:attrNameLst>
                                      </p:cBhvr>
                                      <p:tavLst>
                                        <p:tav tm="0">
                                          <p:val>
                                            <p:strVal val="#ppt_w"/>
                                          </p:val>
                                        </p:tav>
                                        <p:tav tm="100000">
                                          <p:val>
                                            <p:strVal val="#ppt_w"/>
                                          </p:val>
                                        </p:tav>
                                      </p:tavLst>
                                    </p:anim>
                                    <p:anim calcmode="lin" valueType="num">
                                      <p:cBhvr>
                                        <p:cTn id="105" dur="500" fill="hold"/>
                                        <p:tgtEl>
                                          <p:spTgt spid="18455"/>
                                        </p:tgtEl>
                                        <p:attrNameLst>
                                          <p:attrName>ppt_h</p:attrName>
                                        </p:attrNameLst>
                                      </p:cBhvr>
                                      <p:tavLst>
                                        <p:tav tm="0">
                                          <p:val>
                                            <p:fltVal val="0"/>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5" presetClass="entr" presetSubtype="10" fill="hold" grpId="0" nodeType="clickEffect">
                                  <p:stCondLst>
                                    <p:cond delay="0"/>
                                  </p:stCondLst>
                                  <p:childTnLst>
                                    <p:set>
                                      <p:cBhvr>
                                        <p:cTn id="109" dur="1" fill="hold">
                                          <p:stCondLst>
                                            <p:cond delay="0"/>
                                          </p:stCondLst>
                                        </p:cTn>
                                        <p:tgtEl>
                                          <p:spTgt spid="18456"/>
                                        </p:tgtEl>
                                        <p:attrNameLst>
                                          <p:attrName>style.visibility</p:attrName>
                                        </p:attrNameLst>
                                      </p:cBhvr>
                                      <p:to>
                                        <p:strVal val="visible"/>
                                      </p:to>
                                    </p:set>
                                    <p:animEffect transition="in" filter="checkerboard(across)">
                                      <p:cBhvr>
                                        <p:cTn id="110" dur="500"/>
                                        <p:tgtEl>
                                          <p:spTgt spid="18456"/>
                                        </p:tgtEl>
                                      </p:cBhvr>
                                    </p:animEffect>
                                  </p:childTnLst>
                                </p:cTn>
                              </p:par>
                            </p:childTnLst>
                          </p:cTn>
                        </p:par>
                        <p:par>
                          <p:cTn id="111" fill="hold">
                            <p:stCondLst>
                              <p:cond delay="500"/>
                            </p:stCondLst>
                            <p:childTnLst>
                              <p:par>
                                <p:cTn id="112" presetID="1" presetClass="entr" presetSubtype="0" fill="hold" grpId="0" nodeType="afterEffect">
                                  <p:stCondLst>
                                    <p:cond delay="0"/>
                                  </p:stCondLst>
                                  <p:childTnLst>
                                    <p:set>
                                      <p:cBhvr>
                                        <p:cTn id="113" dur="1" fill="hold">
                                          <p:stCondLst>
                                            <p:cond delay="499"/>
                                          </p:stCondLst>
                                        </p:cTn>
                                        <p:tgtEl>
                                          <p:spTgt spid="18463"/>
                                        </p:tgtEl>
                                        <p:attrNameLst>
                                          <p:attrName>style.visibility</p:attrName>
                                        </p:attrNameLst>
                                      </p:cBhvr>
                                      <p:to>
                                        <p:strVal val="visible"/>
                                      </p:to>
                                    </p:se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499"/>
                                          </p:stCondLst>
                                        </p:cTn>
                                        <p:tgtEl>
                                          <p:spTgt spid="18464"/>
                                        </p:tgtEl>
                                        <p:attrNameLst>
                                          <p:attrName>style.visibility</p:attrName>
                                        </p:attrNameLst>
                                      </p:cBhvr>
                                      <p:to>
                                        <p:strVal val="visible"/>
                                      </p:to>
                                    </p:set>
                                  </p:childTnLst>
                                </p:cTn>
                              </p:par>
                            </p:childTnLst>
                          </p:cTn>
                        </p:par>
                        <p:par>
                          <p:cTn id="117" fill="hold">
                            <p:stCondLst>
                              <p:cond delay="1500"/>
                            </p:stCondLst>
                            <p:childTnLst>
                              <p:par>
                                <p:cTn id="118" presetID="1" presetClass="entr" presetSubtype="0" fill="hold" grpId="0" nodeType="afterEffect">
                                  <p:stCondLst>
                                    <p:cond delay="0"/>
                                  </p:stCondLst>
                                  <p:childTnLst>
                                    <p:set>
                                      <p:cBhvr>
                                        <p:cTn id="119" dur="1" fill="hold">
                                          <p:stCondLst>
                                            <p:cond delay="499"/>
                                          </p:stCondLst>
                                        </p:cTn>
                                        <p:tgtEl>
                                          <p:spTgt spid="18465"/>
                                        </p:tgtEl>
                                        <p:attrNameLst>
                                          <p:attrName>style.visibility</p:attrName>
                                        </p:attrNameLst>
                                      </p:cBhvr>
                                      <p:to>
                                        <p:strVal val="visible"/>
                                      </p:to>
                                    </p:set>
                                  </p:childTnLst>
                                </p:cTn>
                              </p:par>
                            </p:childTnLst>
                          </p:cTn>
                        </p:par>
                        <p:par>
                          <p:cTn id="120" fill="hold">
                            <p:stCondLst>
                              <p:cond delay="2000"/>
                            </p:stCondLst>
                            <p:childTnLst>
                              <p:par>
                                <p:cTn id="121" presetID="1" presetClass="entr" presetSubtype="0" fill="hold" grpId="0" nodeType="afterEffect">
                                  <p:stCondLst>
                                    <p:cond delay="0"/>
                                  </p:stCondLst>
                                  <p:childTnLst>
                                    <p:set>
                                      <p:cBhvr>
                                        <p:cTn id="122" dur="1" fill="hold">
                                          <p:stCondLst>
                                            <p:cond delay="499"/>
                                          </p:stCondLst>
                                        </p:cTn>
                                        <p:tgtEl>
                                          <p:spTgt spid="18466"/>
                                        </p:tgtEl>
                                        <p:attrNameLst>
                                          <p:attrName>style.visibility</p:attrName>
                                        </p:attrNameLst>
                                      </p:cBhvr>
                                      <p:to>
                                        <p:strVal val="visible"/>
                                      </p:to>
                                    </p:set>
                                  </p:childTnLst>
                                </p:cTn>
                              </p:par>
                            </p:childTnLst>
                          </p:cTn>
                        </p:par>
                        <p:par>
                          <p:cTn id="123" fill="hold">
                            <p:stCondLst>
                              <p:cond delay="2500"/>
                            </p:stCondLst>
                            <p:childTnLst>
                              <p:par>
                                <p:cTn id="124" presetID="1" presetClass="entr" presetSubtype="0" fill="hold" grpId="0" nodeType="afterEffect">
                                  <p:stCondLst>
                                    <p:cond delay="0"/>
                                  </p:stCondLst>
                                  <p:childTnLst>
                                    <p:set>
                                      <p:cBhvr>
                                        <p:cTn id="125" dur="1" fill="hold">
                                          <p:stCondLst>
                                            <p:cond delay="499"/>
                                          </p:stCondLst>
                                        </p:cTn>
                                        <p:tgtEl>
                                          <p:spTgt spid="18467"/>
                                        </p:tgtEl>
                                        <p:attrNameLst>
                                          <p:attrName>style.visibility</p:attrName>
                                        </p:attrNameLst>
                                      </p:cBhvr>
                                      <p:to>
                                        <p:strVal val="visible"/>
                                      </p:to>
                                    </p:set>
                                  </p:childTnLst>
                                </p:cTn>
                              </p:par>
                            </p:childTnLst>
                          </p:cTn>
                        </p:par>
                        <p:par>
                          <p:cTn id="126" fill="hold">
                            <p:stCondLst>
                              <p:cond delay="3000"/>
                            </p:stCondLst>
                            <p:childTnLst>
                              <p:par>
                                <p:cTn id="127" presetID="1" presetClass="entr" presetSubtype="0" fill="hold" grpId="0" nodeType="afterEffect">
                                  <p:stCondLst>
                                    <p:cond delay="0"/>
                                  </p:stCondLst>
                                  <p:childTnLst>
                                    <p:set>
                                      <p:cBhvr>
                                        <p:cTn id="128" dur="1" fill="hold">
                                          <p:stCondLst>
                                            <p:cond delay="499"/>
                                          </p:stCondLst>
                                        </p:cTn>
                                        <p:tgtEl>
                                          <p:spTgt spid="18468"/>
                                        </p:tgtEl>
                                        <p:attrNameLst>
                                          <p:attrName>style.visibility</p:attrName>
                                        </p:attrNameLst>
                                      </p:cBhvr>
                                      <p:to>
                                        <p:strVal val="visible"/>
                                      </p:to>
                                    </p:set>
                                  </p:childTnLst>
                                </p:cTn>
                              </p:par>
                            </p:childTnLst>
                          </p:cTn>
                        </p:par>
                        <p:par>
                          <p:cTn id="129" fill="hold">
                            <p:stCondLst>
                              <p:cond delay="3500"/>
                            </p:stCondLst>
                            <p:childTnLst>
                              <p:par>
                                <p:cTn id="130" presetID="1" presetClass="entr" presetSubtype="0" fill="hold" grpId="0" nodeType="afterEffect">
                                  <p:stCondLst>
                                    <p:cond delay="0"/>
                                  </p:stCondLst>
                                  <p:childTnLst>
                                    <p:set>
                                      <p:cBhvr>
                                        <p:cTn id="131" dur="1" fill="hold">
                                          <p:stCondLst>
                                            <p:cond delay="499"/>
                                          </p:stCondLst>
                                        </p:cTn>
                                        <p:tgtEl>
                                          <p:spTgt spid="18486"/>
                                        </p:tgtEl>
                                        <p:attrNameLst>
                                          <p:attrName>style.visibility</p:attrName>
                                        </p:attrNameLst>
                                      </p:cBhvr>
                                      <p:to>
                                        <p:strVal val="visible"/>
                                      </p:to>
                                    </p:set>
                                  </p:childTnLst>
                                </p:cTn>
                              </p:par>
                            </p:childTnLst>
                          </p:cTn>
                        </p:par>
                        <p:par>
                          <p:cTn id="132" fill="hold">
                            <p:stCondLst>
                              <p:cond delay="4000"/>
                            </p:stCondLst>
                            <p:childTnLst>
                              <p:par>
                                <p:cTn id="133" presetID="1" presetClass="entr" presetSubtype="0" fill="hold" grpId="0" nodeType="afterEffect">
                                  <p:stCondLst>
                                    <p:cond delay="0"/>
                                  </p:stCondLst>
                                  <p:childTnLst>
                                    <p:set>
                                      <p:cBhvr>
                                        <p:cTn id="134" dur="1" fill="hold">
                                          <p:stCondLst>
                                            <p:cond delay="499"/>
                                          </p:stCondLst>
                                        </p:cTn>
                                        <p:tgtEl>
                                          <p:spTgt spid="18487"/>
                                        </p:tgtEl>
                                        <p:attrNameLst>
                                          <p:attrName>style.visibility</p:attrName>
                                        </p:attrNameLst>
                                      </p:cBhvr>
                                      <p:to>
                                        <p:strVal val="visible"/>
                                      </p:to>
                                    </p:set>
                                  </p:childTnLst>
                                </p:cTn>
                              </p:par>
                            </p:childTnLst>
                          </p:cTn>
                        </p:par>
                        <p:par>
                          <p:cTn id="135" fill="hold">
                            <p:stCondLst>
                              <p:cond delay="4500"/>
                            </p:stCondLst>
                            <p:childTnLst>
                              <p:par>
                                <p:cTn id="136" presetID="1" presetClass="entr" presetSubtype="0" fill="hold" grpId="0" nodeType="afterEffect">
                                  <p:stCondLst>
                                    <p:cond delay="0"/>
                                  </p:stCondLst>
                                  <p:childTnLst>
                                    <p:set>
                                      <p:cBhvr>
                                        <p:cTn id="137" dur="1" fill="hold">
                                          <p:stCondLst>
                                            <p:cond delay="499"/>
                                          </p:stCondLst>
                                        </p:cTn>
                                        <p:tgtEl>
                                          <p:spTgt spid="18489"/>
                                        </p:tgtEl>
                                        <p:attrNameLst>
                                          <p:attrName>style.visibility</p:attrName>
                                        </p:attrNameLst>
                                      </p:cBhvr>
                                      <p:to>
                                        <p:strVal val="visible"/>
                                      </p:to>
                                    </p:set>
                                  </p:childTnLst>
                                </p:cTn>
                              </p:par>
                            </p:childTnLst>
                          </p:cTn>
                        </p:par>
                        <p:par>
                          <p:cTn id="138" fill="hold">
                            <p:stCondLst>
                              <p:cond delay="5000"/>
                            </p:stCondLst>
                            <p:childTnLst>
                              <p:par>
                                <p:cTn id="139" presetID="1" presetClass="entr" presetSubtype="0" fill="hold" grpId="0" nodeType="afterEffect">
                                  <p:stCondLst>
                                    <p:cond delay="0"/>
                                  </p:stCondLst>
                                  <p:childTnLst>
                                    <p:set>
                                      <p:cBhvr>
                                        <p:cTn id="140" dur="1" fill="hold">
                                          <p:stCondLst>
                                            <p:cond delay="499"/>
                                          </p:stCondLst>
                                        </p:cTn>
                                        <p:tgtEl>
                                          <p:spTgt spid="18488"/>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7" presetClass="entr" presetSubtype="1" fill="hold" nodeType="clickEffect">
                                  <p:stCondLst>
                                    <p:cond delay="0"/>
                                  </p:stCondLst>
                                  <p:childTnLst>
                                    <p:set>
                                      <p:cBhvr>
                                        <p:cTn id="144" dur="1" fill="hold">
                                          <p:stCondLst>
                                            <p:cond delay="0"/>
                                          </p:stCondLst>
                                        </p:cTn>
                                        <p:tgtEl>
                                          <p:spTgt spid="18459"/>
                                        </p:tgtEl>
                                        <p:attrNameLst>
                                          <p:attrName>style.visibility</p:attrName>
                                        </p:attrNameLst>
                                      </p:cBhvr>
                                      <p:to>
                                        <p:strVal val="visible"/>
                                      </p:to>
                                    </p:set>
                                    <p:anim calcmode="lin" valueType="num">
                                      <p:cBhvr>
                                        <p:cTn id="145" dur="500" fill="hold"/>
                                        <p:tgtEl>
                                          <p:spTgt spid="18459"/>
                                        </p:tgtEl>
                                        <p:attrNameLst>
                                          <p:attrName>ppt_x</p:attrName>
                                        </p:attrNameLst>
                                      </p:cBhvr>
                                      <p:tavLst>
                                        <p:tav tm="0">
                                          <p:val>
                                            <p:strVal val="#ppt_x"/>
                                          </p:val>
                                        </p:tav>
                                        <p:tav tm="100000">
                                          <p:val>
                                            <p:strVal val="#ppt_x"/>
                                          </p:val>
                                        </p:tav>
                                      </p:tavLst>
                                    </p:anim>
                                    <p:anim calcmode="lin" valueType="num">
                                      <p:cBhvr>
                                        <p:cTn id="146" dur="500" fill="hold"/>
                                        <p:tgtEl>
                                          <p:spTgt spid="18459"/>
                                        </p:tgtEl>
                                        <p:attrNameLst>
                                          <p:attrName>ppt_y</p:attrName>
                                        </p:attrNameLst>
                                      </p:cBhvr>
                                      <p:tavLst>
                                        <p:tav tm="0">
                                          <p:val>
                                            <p:strVal val="#ppt_y-#ppt_h/2"/>
                                          </p:val>
                                        </p:tav>
                                        <p:tav tm="100000">
                                          <p:val>
                                            <p:strVal val="#ppt_y"/>
                                          </p:val>
                                        </p:tav>
                                      </p:tavLst>
                                    </p:anim>
                                    <p:anim calcmode="lin" valueType="num">
                                      <p:cBhvr>
                                        <p:cTn id="147" dur="500" fill="hold"/>
                                        <p:tgtEl>
                                          <p:spTgt spid="18459"/>
                                        </p:tgtEl>
                                        <p:attrNameLst>
                                          <p:attrName>ppt_w</p:attrName>
                                        </p:attrNameLst>
                                      </p:cBhvr>
                                      <p:tavLst>
                                        <p:tav tm="0">
                                          <p:val>
                                            <p:strVal val="#ppt_w"/>
                                          </p:val>
                                        </p:tav>
                                        <p:tav tm="100000">
                                          <p:val>
                                            <p:strVal val="#ppt_w"/>
                                          </p:val>
                                        </p:tav>
                                      </p:tavLst>
                                    </p:anim>
                                    <p:anim calcmode="lin" valueType="num">
                                      <p:cBhvr>
                                        <p:cTn id="148" dur="500" fill="hold"/>
                                        <p:tgtEl>
                                          <p:spTgt spid="18459"/>
                                        </p:tgtEl>
                                        <p:attrNameLst>
                                          <p:attrName>ppt_h</p:attrName>
                                        </p:attrNameLst>
                                      </p:cBhvr>
                                      <p:tavLst>
                                        <p:tav tm="0">
                                          <p:val>
                                            <p:fltVal val="0"/>
                                          </p:val>
                                        </p:tav>
                                        <p:tav tm="100000">
                                          <p:val>
                                            <p:strVal val="#ppt_h"/>
                                          </p:val>
                                        </p:tav>
                                      </p:tavLst>
                                    </p:anim>
                                  </p:childTnLst>
                                </p:cTn>
                              </p:par>
                            </p:childTnLst>
                          </p:cTn>
                        </p:par>
                      </p:childTnLst>
                    </p:cTn>
                  </p:par>
                  <p:par>
                    <p:cTn id="149" fill="hold">
                      <p:stCondLst>
                        <p:cond delay="indefinite"/>
                      </p:stCondLst>
                      <p:childTnLst>
                        <p:par>
                          <p:cTn id="150" fill="hold">
                            <p:stCondLst>
                              <p:cond delay="0"/>
                            </p:stCondLst>
                            <p:childTnLst>
                              <p:par>
                                <p:cTn id="151" presetID="5" presetClass="entr" presetSubtype="10" fill="hold" grpId="0" nodeType="clickEffect">
                                  <p:stCondLst>
                                    <p:cond delay="0"/>
                                  </p:stCondLst>
                                  <p:childTnLst>
                                    <p:set>
                                      <p:cBhvr>
                                        <p:cTn id="152" dur="1" fill="hold">
                                          <p:stCondLst>
                                            <p:cond delay="0"/>
                                          </p:stCondLst>
                                        </p:cTn>
                                        <p:tgtEl>
                                          <p:spTgt spid="18460"/>
                                        </p:tgtEl>
                                        <p:attrNameLst>
                                          <p:attrName>style.visibility</p:attrName>
                                        </p:attrNameLst>
                                      </p:cBhvr>
                                      <p:to>
                                        <p:strVal val="visible"/>
                                      </p:to>
                                    </p:set>
                                    <p:animEffect transition="in" filter="checkerboard(across)">
                                      <p:cBhvr>
                                        <p:cTn id="153" dur="500"/>
                                        <p:tgtEl>
                                          <p:spTgt spid="18460"/>
                                        </p:tgtEl>
                                      </p:cBhvr>
                                    </p:animEffect>
                                  </p:childTnLst>
                                </p:cTn>
                              </p:par>
                            </p:childTnLst>
                          </p:cTn>
                        </p:par>
                        <p:par>
                          <p:cTn id="154" fill="hold">
                            <p:stCondLst>
                              <p:cond delay="500"/>
                            </p:stCondLst>
                            <p:childTnLst>
                              <p:par>
                                <p:cTn id="155" presetID="1" presetClass="entr" presetSubtype="0" fill="hold" grpId="0" nodeType="afterEffect">
                                  <p:stCondLst>
                                    <p:cond delay="0"/>
                                  </p:stCondLst>
                                  <p:childTnLst>
                                    <p:set>
                                      <p:cBhvr>
                                        <p:cTn id="156" dur="1" fill="hold">
                                          <p:stCondLst>
                                            <p:cond delay="499"/>
                                          </p:stCondLst>
                                        </p:cTn>
                                        <p:tgtEl>
                                          <p:spTgt spid="18469"/>
                                        </p:tgtEl>
                                        <p:attrNameLst>
                                          <p:attrName>style.visibility</p:attrName>
                                        </p:attrNameLst>
                                      </p:cBhvr>
                                      <p:to>
                                        <p:strVal val="visible"/>
                                      </p:to>
                                    </p:set>
                                  </p:childTnLst>
                                </p:cTn>
                              </p:par>
                            </p:childTnLst>
                          </p:cTn>
                        </p:par>
                        <p:par>
                          <p:cTn id="157" fill="hold">
                            <p:stCondLst>
                              <p:cond delay="1000"/>
                            </p:stCondLst>
                            <p:childTnLst>
                              <p:par>
                                <p:cTn id="158" presetID="1" presetClass="entr" presetSubtype="0" fill="hold" grpId="0" nodeType="afterEffect">
                                  <p:stCondLst>
                                    <p:cond delay="0"/>
                                  </p:stCondLst>
                                  <p:childTnLst>
                                    <p:set>
                                      <p:cBhvr>
                                        <p:cTn id="159" dur="1" fill="hold">
                                          <p:stCondLst>
                                            <p:cond delay="499"/>
                                          </p:stCondLst>
                                        </p:cTn>
                                        <p:tgtEl>
                                          <p:spTgt spid="18470"/>
                                        </p:tgtEl>
                                        <p:attrNameLst>
                                          <p:attrName>style.visibility</p:attrName>
                                        </p:attrNameLst>
                                      </p:cBhvr>
                                      <p:to>
                                        <p:strVal val="visible"/>
                                      </p:to>
                                    </p:set>
                                  </p:childTnLst>
                                </p:cTn>
                              </p:par>
                            </p:childTnLst>
                          </p:cTn>
                        </p:par>
                        <p:par>
                          <p:cTn id="160" fill="hold">
                            <p:stCondLst>
                              <p:cond delay="1500"/>
                            </p:stCondLst>
                            <p:childTnLst>
                              <p:par>
                                <p:cTn id="161" presetID="1" presetClass="entr" presetSubtype="0" fill="hold" grpId="0" nodeType="afterEffect">
                                  <p:stCondLst>
                                    <p:cond delay="0"/>
                                  </p:stCondLst>
                                  <p:childTnLst>
                                    <p:set>
                                      <p:cBhvr>
                                        <p:cTn id="162" dur="1" fill="hold">
                                          <p:stCondLst>
                                            <p:cond delay="499"/>
                                          </p:stCondLst>
                                        </p:cTn>
                                        <p:tgtEl>
                                          <p:spTgt spid="18471"/>
                                        </p:tgtEl>
                                        <p:attrNameLst>
                                          <p:attrName>style.visibility</p:attrName>
                                        </p:attrNameLst>
                                      </p:cBhvr>
                                      <p:to>
                                        <p:strVal val="visible"/>
                                      </p:to>
                                    </p:set>
                                  </p:childTnLst>
                                </p:cTn>
                              </p:par>
                            </p:childTnLst>
                          </p:cTn>
                        </p:par>
                        <p:par>
                          <p:cTn id="163" fill="hold">
                            <p:stCondLst>
                              <p:cond delay="2000"/>
                            </p:stCondLst>
                            <p:childTnLst>
                              <p:par>
                                <p:cTn id="164" presetID="1" presetClass="entr" presetSubtype="0" fill="hold" grpId="0" nodeType="afterEffect">
                                  <p:stCondLst>
                                    <p:cond delay="0"/>
                                  </p:stCondLst>
                                  <p:childTnLst>
                                    <p:set>
                                      <p:cBhvr>
                                        <p:cTn id="165" dur="1" fill="hold">
                                          <p:stCondLst>
                                            <p:cond delay="499"/>
                                          </p:stCondLst>
                                        </p:cTn>
                                        <p:tgtEl>
                                          <p:spTgt spid="18472"/>
                                        </p:tgtEl>
                                        <p:attrNameLst>
                                          <p:attrName>style.visibility</p:attrName>
                                        </p:attrNameLst>
                                      </p:cBhvr>
                                      <p:to>
                                        <p:strVal val="visible"/>
                                      </p:to>
                                    </p:set>
                                  </p:childTnLst>
                                </p:cTn>
                              </p:par>
                            </p:childTnLst>
                          </p:cTn>
                        </p:par>
                        <p:par>
                          <p:cTn id="166" fill="hold">
                            <p:stCondLst>
                              <p:cond delay="2500"/>
                            </p:stCondLst>
                            <p:childTnLst>
                              <p:par>
                                <p:cTn id="167" presetID="1" presetClass="entr" presetSubtype="0" fill="hold" grpId="0" nodeType="afterEffect">
                                  <p:stCondLst>
                                    <p:cond delay="0"/>
                                  </p:stCondLst>
                                  <p:childTnLst>
                                    <p:set>
                                      <p:cBhvr>
                                        <p:cTn id="168" dur="1" fill="hold">
                                          <p:stCondLst>
                                            <p:cond delay="499"/>
                                          </p:stCondLst>
                                        </p:cTn>
                                        <p:tgtEl>
                                          <p:spTgt spid="18484"/>
                                        </p:tgtEl>
                                        <p:attrNameLst>
                                          <p:attrName>style.visibility</p:attrName>
                                        </p:attrNameLst>
                                      </p:cBhvr>
                                      <p:to>
                                        <p:strVal val="visible"/>
                                      </p:to>
                                    </p:set>
                                  </p:childTnLst>
                                </p:cTn>
                              </p:par>
                            </p:childTnLst>
                          </p:cTn>
                        </p:par>
                        <p:par>
                          <p:cTn id="169" fill="hold">
                            <p:stCondLst>
                              <p:cond delay="3000"/>
                            </p:stCondLst>
                            <p:childTnLst>
                              <p:par>
                                <p:cTn id="170" presetID="1" presetClass="entr" presetSubtype="0" fill="hold" grpId="0" nodeType="afterEffect">
                                  <p:stCondLst>
                                    <p:cond delay="0"/>
                                  </p:stCondLst>
                                  <p:childTnLst>
                                    <p:set>
                                      <p:cBhvr>
                                        <p:cTn id="171" dur="1" fill="hold">
                                          <p:stCondLst>
                                            <p:cond delay="499"/>
                                          </p:stCondLst>
                                        </p:cTn>
                                        <p:tgtEl>
                                          <p:spTgt spid="18485"/>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7" presetClass="entr" presetSubtype="1" fill="hold" nodeType="clickEffect">
                                  <p:stCondLst>
                                    <p:cond delay="0"/>
                                  </p:stCondLst>
                                  <p:childTnLst>
                                    <p:set>
                                      <p:cBhvr>
                                        <p:cTn id="175" dur="1" fill="hold">
                                          <p:stCondLst>
                                            <p:cond delay="0"/>
                                          </p:stCondLst>
                                        </p:cTn>
                                        <p:tgtEl>
                                          <p:spTgt spid="18458"/>
                                        </p:tgtEl>
                                        <p:attrNameLst>
                                          <p:attrName>style.visibility</p:attrName>
                                        </p:attrNameLst>
                                      </p:cBhvr>
                                      <p:to>
                                        <p:strVal val="visible"/>
                                      </p:to>
                                    </p:set>
                                    <p:anim calcmode="lin" valueType="num">
                                      <p:cBhvr>
                                        <p:cTn id="176" dur="500" fill="hold"/>
                                        <p:tgtEl>
                                          <p:spTgt spid="18458"/>
                                        </p:tgtEl>
                                        <p:attrNameLst>
                                          <p:attrName>ppt_x</p:attrName>
                                        </p:attrNameLst>
                                      </p:cBhvr>
                                      <p:tavLst>
                                        <p:tav tm="0">
                                          <p:val>
                                            <p:strVal val="#ppt_x"/>
                                          </p:val>
                                        </p:tav>
                                        <p:tav tm="100000">
                                          <p:val>
                                            <p:strVal val="#ppt_x"/>
                                          </p:val>
                                        </p:tav>
                                      </p:tavLst>
                                    </p:anim>
                                    <p:anim calcmode="lin" valueType="num">
                                      <p:cBhvr>
                                        <p:cTn id="177" dur="500" fill="hold"/>
                                        <p:tgtEl>
                                          <p:spTgt spid="18458"/>
                                        </p:tgtEl>
                                        <p:attrNameLst>
                                          <p:attrName>ppt_y</p:attrName>
                                        </p:attrNameLst>
                                      </p:cBhvr>
                                      <p:tavLst>
                                        <p:tav tm="0">
                                          <p:val>
                                            <p:strVal val="#ppt_y-#ppt_h/2"/>
                                          </p:val>
                                        </p:tav>
                                        <p:tav tm="100000">
                                          <p:val>
                                            <p:strVal val="#ppt_y"/>
                                          </p:val>
                                        </p:tav>
                                      </p:tavLst>
                                    </p:anim>
                                    <p:anim calcmode="lin" valueType="num">
                                      <p:cBhvr>
                                        <p:cTn id="178" dur="500" fill="hold"/>
                                        <p:tgtEl>
                                          <p:spTgt spid="18458"/>
                                        </p:tgtEl>
                                        <p:attrNameLst>
                                          <p:attrName>ppt_w</p:attrName>
                                        </p:attrNameLst>
                                      </p:cBhvr>
                                      <p:tavLst>
                                        <p:tav tm="0">
                                          <p:val>
                                            <p:strVal val="#ppt_w"/>
                                          </p:val>
                                        </p:tav>
                                        <p:tav tm="100000">
                                          <p:val>
                                            <p:strVal val="#ppt_w"/>
                                          </p:val>
                                        </p:tav>
                                      </p:tavLst>
                                    </p:anim>
                                    <p:anim calcmode="lin" valueType="num">
                                      <p:cBhvr>
                                        <p:cTn id="179" dur="500" fill="hold"/>
                                        <p:tgtEl>
                                          <p:spTgt spid="18458"/>
                                        </p:tgtEl>
                                        <p:attrNameLst>
                                          <p:attrName>ppt_h</p:attrName>
                                        </p:attrNameLst>
                                      </p:cBhvr>
                                      <p:tavLst>
                                        <p:tav tm="0">
                                          <p:val>
                                            <p:fltVal val="0"/>
                                          </p:val>
                                        </p:tav>
                                        <p:tav tm="100000">
                                          <p:val>
                                            <p:strVal val="#ppt_h"/>
                                          </p:val>
                                        </p:tav>
                                      </p:tavLst>
                                    </p:anim>
                                  </p:childTnLst>
                                </p:cTn>
                              </p:par>
                            </p:childTnLst>
                          </p:cTn>
                        </p:par>
                      </p:childTnLst>
                    </p:cTn>
                  </p:par>
                  <p:par>
                    <p:cTn id="180" fill="hold">
                      <p:stCondLst>
                        <p:cond delay="indefinite"/>
                      </p:stCondLst>
                      <p:childTnLst>
                        <p:par>
                          <p:cTn id="181" fill="hold">
                            <p:stCondLst>
                              <p:cond delay="0"/>
                            </p:stCondLst>
                            <p:childTnLst>
                              <p:par>
                                <p:cTn id="182" presetID="5" presetClass="entr" presetSubtype="10" fill="hold" grpId="0" nodeType="clickEffect">
                                  <p:stCondLst>
                                    <p:cond delay="0"/>
                                  </p:stCondLst>
                                  <p:childTnLst>
                                    <p:set>
                                      <p:cBhvr>
                                        <p:cTn id="183" dur="1" fill="hold">
                                          <p:stCondLst>
                                            <p:cond delay="0"/>
                                          </p:stCondLst>
                                        </p:cTn>
                                        <p:tgtEl>
                                          <p:spTgt spid="18461"/>
                                        </p:tgtEl>
                                        <p:attrNameLst>
                                          <p:attrName>style.visibility</p:attrName>
                                        </p:attrNameLst>
                                      </p:cBhvr>
                                      <p:to>
                                        <p:strVal val="visible"/>
                                      </p:to>
                                    </p:set>
                                    <p:animEffect transition="in" filter="checkerboard(across)">
                                      <p:cBhvr>
                                        <p:cTn id="184" dur="500"/>
                                        <p:tgtEl>
                                          <p:spTgt spid="18461"/>
                                        </p:tgtEl>
                                      </p:cBhvr>
                                    </p:animEffect>
                                  </p:childTnLst>
                                </p:cTn>
                              </p:par>
                            </p:childTnLst>
                          </p:cTn>
                        </p:par>
                        <p:par>
                          <p:cTn id="185" fill="hold">
                            <p:stCondLst>
                              <p:cond delay="500"/>
                            </p:stCondLst>
                            <p:childTnLst>
                              <p:par>
                                <p:cTn id="186" presetID="1" presetClass="entr" presetSubtype="0" fill="hold" grpId="0" nodeType="afterEffect">
                                  <p:stCondLst>
                                    <p:cond delay="0"/>
                                  </p:stCondLst>
                                  <p:childTnLst>
                                    <p:set>
                                      <p:cBhvr>
                                        <p:cTn id="187" dur="1" fill="hold">
                                          <p:stCondLst>
                                            <p:cond delay="499"/>
                                          </p:stCondLst>
                                        </p:cTn>
                                        <p:tgtEl>
                                          <p:spTgt spid="18474"/>
                                        </p:tgtEl>
                                        <p:attrNameLst>
                                          <p:attrName>style.visibility</p:attrName>
                                        </p:attrNameLst>
                                      </p:cBhvr>
                                      <p:to>
                                        <p:strVal val="visible"/>
                                      </p:to>
                                    </p:set>
                                  </p:childTnLst>
                                </p:cTn>
                              </p:par>
                            </p:childTnLst>
                          </p:cTn>
                        </p:par>
                        <p:par>
                          <p:cTn id="188" fill="hold">
                            <p:stCondLst>
                              <p:cond delay="1000"/>
                            </p:stCondLst>
                            <p:childTnLst>
                              <p:par>
                                <p:cTn id="189" presetID="1" presetClass="entr" presetSubtype="0" fill="hold" grpId="0" nodeType="afterEffect">
                                  <p:stCondLst>
                                    <p:cond delay="0"/>
                                  </p:stCondLst>
                                  <p:childTnLst>
                                    <p:set>
                                      <p:cBhvr>
                                        <p:cTn id="190" dur="1" fill="hold">
                                          <p:stCondLst>
                                            <p:cond delay="499"/>
                                          </p:stCondLst>
                                        </p:cTn>
                                        <p:tgtEl>
                                          <p:spTgt spid="18481"/>
                                        </p:tgtEl>
                                        <p:attrNameLst>
                                          <p:attrName>style.visibility</p:attrName>
                                        </p:attrNameLst>
                                      </p:cBhvr>
                                      <p:to>
                                        <p:strVal val="visible"/>
                                      </p:to>
                                    </p:set>
                                  </p:childTnLst>
                                </p:cTn>
                              </p:par>
                            </p:childTnLst>
                          </p:cTn>
                        </p:par>
                        <p:par>
                          <p:cTn id="191" fill="hold">
                            <p:stCondLst>
                              <p:cond delay="1500"/>
                            </p:stCondLst>
                            <p:childTnLst>
                              <p:par>
                                <p:cTn id="192" presetID="1" presetClass="entr" presetSubtype="0" fill="hold" grpId="0" nodeType="afterEffect">
                                  <p:stCondLst>
                                    <p:cond delay="0"/>
                                  </p:stCondLst>
                                  <p:childTnLst>
                                    <p:set>
                                      <p:cBhvr>
                                        <p:cTn id="193" dur="1" fill="hold">
                                          <p:stCondLst>
                                            <p:cond delay="499"/>
                                          </p:stCondLst>
                                        </p:cTn>
                                        <p:tgtEl>
                                          <p:spTgt spid="18482"/>
                                        </p:tgtEl>
                                        <p:attrNameLst>
                                          <p:attrName>style.visibility</p:attrName>
                                        </p:attrNameLst>
                                      </p:cBhvr>
                                      <p:to>
                                        <p:strVal val="visible"/>
                                      </p:to>
                                    </p:set>
                                  </p:childTnLst>
                                </p:cTn>
                              </p:par>
                            </p:childTnLst>
                          </p:cTn>
                        </p:par>
                        <p:par>
                          <p:cTn id="194" fill="hold">
                            <p:stCondLst>
                              <p:cond delay="2000"/>
                            </p:stCondLst>
                            <p:childTnLst>
                              <p:par>
                                <p:cTn id="195" presetID="1" presetClass="entr" presetSubtype="0" fill="hold" grpId="0" nodeType="afterEffect">
                                  <p:stCondLst>
                                    <p:cond delay="0"/>
                                  </p:stCondLst>
                                  <p:childTnLst>
                                    <p:set>
                                      <p:cBhvr>
                                        <p:cTn id="196" dur="1" fill="hold">
                                          <p:stCondLst>
                                            <p:cond delay="499"/>
                                          </p:stCondLst>
                                        </p:cTn>
                                        <p:tgtEl>
                                          <p:spTgt spid="18483"/>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7" presetClass="entr" presetSubtype="1" fill="hold" nodeType="clickEffect">
                                  <p:stCondLst>
                                    <p:cond delay="0"/>
                                  </p:stCondLst>
                                  <p:childTnLst>
                                    <p:set>
                                      <p:cBhvr>
                                        <p:cTn id="200" dur="1" fill="hold">
                                          <p:stCondLst>
                                            <p:cond delay="0"/>
                                          </p:stCondLst>
                                        </p:cTn>
                                        <p:tgtEl>
                                          <p:spTgt spid="18457"/>
                                        </p:tgtEl>
                                        <p:attrNameLst>
                                          <p:attrName>style.visibility</p:attrName>
                                        </p:attrNameLst>
                                      </p:cBhvr>
                                      <p:to>
                                        <p:strVal val="visible"/>
                                      </p:to>
                                    </p:set>
                                    <p:anim calcmode="lin" valueType="num">
                                      <p:cBhvr>
                                        <p:cTn id="201" dur="500" fill="hold"/>
                                        <p:tgtEl>
                                          <p:spTgt spid="18457"/>
                                        </p:tgtEl>
                                        <p:attrNameLst>
                                          <p:attrName>ppt_x</p:attrName>
                                        </p:attrNameLst>
                                      </p:cBhvr>
                                      <p:tavLst>
                                        <p:tav tm="0">
                                          <p:val>
                                            <p:strVal val="#ppt_x"/>
                                          </p:val>
                                        </p:tav>
                                        <p:tav tm="100000">
                                          <p:val>
                                            <p:strVal val="#ppt_x"/>
                                          </p:val>
                                        </p:tav>
                                      </p:tavLst>
                                    </p:anim>
                                    <p:anim calcmode="lin" valueType="num">
                                      <p:cBhvr>
                                        <p:cTn id="202" dur="500" fill="hold"/>
                                        <p:tgtEl>
                                          <p:spTgt spid="18457"/>
                                        </p:tgtEl>
                                        <p:attrNameLst>
                                          <p:attrName>ppt_y</p:attrName>
                                        </p:attrNameLst>
                                      </p:cBhvr>
                                      <p:tavLst>
                                        <p:tav tm="0">
                                          <p:val>
                                            <p:strVal val="#ppt_y-#ppt_h/2"/>
                                          </p:val>
                                        </p:tav>
                                        <p:tav tm="100000">
                                          <p:val>
                                            <p:strVal val="#ppt_y"/>
                                          </p:val>
                                        </p:tav>
                                      </p:tavLst>
                                    </p:anim>
                                    <p:anim calcmode="lin" valueType="num">
                                      <p:cBhvr>
                                        <p:cTn id="203" dur="500" fill="hold"/>
                                        <p:tgtEl>
                                          <p:spTgt spid="18457"/>
                                        </p:tgtEl>
                                        <p:attrNameLst>
                                          <p:attrName>ppt_w</p:attrName>
                                        </p:attrNameLst>
                                      </p:cBhvr>
                                      <p:tavLst>
                                        <p:tav tm="0">
                                          <p:val>
                                            <p:strVal val="#ppt_w"/>
                                          </p:val>
                                        </p:tav>
                                        <p:tav tm="100000">
                                          <p:val>
                                            <p:strVal val="#ppt_w"/>
                                          </p:val>
                                        </p:tav>
                                      </p:tavLst>
                                    </p:anim>
                                    <p:anim calcmode="lin" valueType="num">
                                      <p:cBhvr>
                                        <p:cTn id="204" dur="500" fill="hold"/>
                                        <p:tgtEl>
                                          <p:spTgt spid="18457"/>
                                        </p:tgtEl>
                                        <p:attrNameLst>
                                          <p:attrName>ppt_h</p:attrName>
                                        </p:attrNameLst>
                                      </p:cBhvr>
                                      <p:tavLst>
                                        <p:tav tm="0">
                                          <p:val>
                                            <p:fltVal val="0"/>
                                          </p:val>
                                        </p:tav>
                                        <p:tav tm="100000">
                                          <p:val>
                                            <p:strVal val="#ppt_h"/>
                                          </p:val>
                                        </p:tav>
                                      </p:tavLst>
                                    </p:anim>
                                  </p:childTnLst>
                                </p:cTn>
                              </p:par>
                            </p:childTnLst>
                          </p:cTn>
                        </p:par>
                      </p:childTnLst>
                    </p:cTn>
                  </p:par>
                  <p:par>
                    <p:cTn id="205" fill="hold">
                      <p:stCondLst>
                        <p:cond delay="indefinite"/>
                      </p:stCondLst>
                      <p:childTnLst>
                        <p:par>
                          <p:cTn id="206" fill="hold">
                            <p:stCondLst>
                              <p:cond delay="0"/>
                            </p:stCondLst>
                            <p:childTnLst>
                              <p:par>
                                <p:cTn id="207" presetID="5" presetClass="entr" presetSubtype="10" fill="hold" grpId="0" nodeType="clickEffect">
                                  <p:stCondLst>
                                    <p:cond delay="0"/>
                                  </p:stCondLst>
                                  <p:childTnLst>
                                    <p:set>
                                      <p:cBhvr>
                                        <p:cTn id="208" dur="1" fill="hold">
                                          <p:stCondLst>
                                            <p:cond delay="0"/>
                                          </p:stCondLst>
                                        </p:cTn>
                                        <p:tgtEl>
                                          <p:spTgt spid="18462"/>
                                        </p:tgtEl>
                                        <p:attrNameLst>
                                          <p:attrName>style.visibility</p:attrName>
                                        </p:attrNameLst>
                                      </p:cBhvr>
                                      <p:to>
                                        <p:strVal val="visible"/>
                                      </p:to>
                                    </p:set>
                                    <p:animEffect transition="in" filter="checkerboard(across)">
                                      <p:cBhvr>
                                        <p:cTn id="209" dur="500"/>
                                        <p:tgtEl>
                                          <p:spTgt spid="18462"/>
                                        </p:tgtEl>
                                      </p:cBhvr>
                                    </p:animEffect>
                                  </p:childTnLst>
                                </p:cTn>
                              </p:par>
                            </p:childTnLst>
                          </p:cTn>
                        </p:par>
                        <p:par>
                          <p:cTn id="210" fill="hold">
                            <p:stCondLst>
                              <p:cond delay="500"/>
                            </p:stCondLst>
                            <p:childTnLst>
                              <p:par>
                                <p:cTn id="211" presetID="1" presetClass="entr" presetSubtype="0" fill="hold" grpId="0" nodeType="afterEffect">
                                  <p:stCondLst>
                                    <p:cond delay="0"/>
                                  </p:stCondLst>
                                  <p:childTnLst>
                                    <p:set>
                                      <p:cBhvr>
                                        <p:cTn id="212" dur="1" fill="hold">
                                          <p:stCondLst>
                                            <p:cond delay="499"/>
                                          </p:stCondLst>
                                        </p:cTn>
                                        <p:tgtEl>
                                          <p:spTgt spid="18475"/>
                                        </p:tgtEl>
                                        <p:attrNameLst>
                                          <p:attrName>style.visibility</p:attrName>
                                        </p:attrNameLst>
                                      </p:cBhvr>
                                      <p:to>
                                        <p:strVal val="visible"/>
                                      </p:to>
                                    </p:set>
                                  </p:childTnLst>
                                </p:cTn>
                              </p:par>
                            </p:childTnLst>
                          </p:cTn>
                        </p:par>
                        <p:par>
                          <p:cTn id="213" fill="hold">
                            <p:stCondLst>
                              <p:cond delay="1000"/>
                            </p:stCondLst>
                            <p:childTnLst>
                              <p:par>
                                <p:cTn id="214" presetID="1" presetClass="entr" presetSubtype="0" fill="hold" grpId="0" nodeType="afterEffect">
                                  <p:stCondLst>
                                    <p:cond delay="0"/>
                                  </p:stCondLst>
                                  <p:childTnLst>
                                    <p:set>
                                      <p:cBhvr>
                                        <p:cTn id="215" dur="1" fill="hold">
                                          <p:stCondLst>
                                            <p:cond delay="499"/>
                                          </p:stCondLst>
                                        </p:cTn>
                                        <p:tgtEl>
                                          <p:spTgt spid="18476"/>
                                        </p:tgtEl>
                                        <p:attrNameLst>
                                          <p:attrName>style.visibility</p:attrName>
                                        </p:attrNameLst>
                                      </p:cBhvr>
                                      <p:to>
                                        <p:strVal val="visible"/>
                                      </p:to>
                                    </p:set>
                                  </p:childTnLst>
                                </p:cTn>
                              </p:par>
                            </p:childTnLst>
                          </p:cTn>
                        </p:par>
                        <p:par>
                          <p:cTn id="216" fill="hold">
                            <p:stCondLst>
                              <p:cond delay="1500"/>
                            </p:stCondLst>
                            <p:childTnLst>
                              <p:par>
                                <p:cTn id="217" presetID="1" presetClass="entr" presetSubtype="0" fill="hold" grpId="0" nodeType="afterEffect">
                                  <p:stCondLst>
                                    <p:cond delay="0"/>
                                  </p:stCondLst>
                                  <p:childTnLst>
                                    <p:set>
                                      <p:cBhvr>
                                        <p:cTn id="218" dur="1" fill="hold">
                                          <p:stCondLst>
                                            <p:cond delay="499"/>
                                          </p:stCondLst>
                                        </p:cTn>
                                        <p:tgtEl>
                                          <p:spTgt spid="18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ldLvl="0" animBg="1"/>
      <p:bldP spid="18447" grpId="0" bldLvl="0" animBg="1"/>
      <p:bldP spid="18448" grpId="0" bldLvl="0" animBg="1"/>
      <p:bldP spid="18449" grpId="0" bldLvl="0" animBg="1"/>
      <p:bldP spid="18450" grpId="0" bldLvl="0" animBg="1"/>
      <p:bldP spid="18451" grpId="0" bldLvl="0" animBg="1"/>
      <p:bldP spid="18452" grpId="0" bldLvl="0" animBg="1"/>
      <p:bldP spid="18453" grpId="0" bldLvl="0" animBg="1"/>
      <p:bldP spid="18454" grpId="0" bldLvl="0" animBg="1"/>
      <p:bldP spid="18456" grpId="0" bldLvl="0" animBg="1"/>
      <p:bldP spid="18460" grpId="0" bldLvl="0" animBg="1"/>
      <p:bldP spid="18461" grpId="0" bldLvl="0" animBg="1"/>
      <p:bldP spid="18462" grpId="0" bldLvl="0" animBg="1"/>
      <p:bldP spid="18463" grpId="0" bldLvl="0" animBg="1"/>
      <p:bldP spid="18464" grpId="0" bldLvl="0" animBg="1"/>
      <p:bldP spid="18465" grpId="0" bldLvl="0" animBg="1"/>
      <p:bldP spid="18466" grpId="0" bldLvl="0" animBg="1"/>
      <p:bldP spid="18467" grpId="0" bldLvl="0" animBg="1"/>
      <p:bldP spid="18468" grpId="0" bldLvl="0" animBg="1"/>
      <p:bldP spid="18469" grpId="0" bldLvl="0" animBg="1"/>
      <p:bldP spid="18470" grpId="0" bldLvl="0" animBg="1"/>
      <p:bldP spid="18471" grpId="0" bldLvl="0" animBg="1"/>
      <p:bldP spid="18472" grpId="0" bldLvl="0" animBg="1"/>
      <p:bldP spid="18473" grpId="0" bldLvl="0" animBg="1"/>
      <p:bldP spid="18474" grpId="0" bldLvl="0" animBg="1"/>
      <p:bldP spid="18475" grpId="0" bldLvl="0" animBg="1"/>
      <p:bldP spid="18476" grpId="0" bldLvl="0" animBg="1"/>
      <p:bldP spid="18477" grpId="0" bldLvl="0" animBg="1"/>
      <p:bldP spid="18478" grpId="0" bldLvl="0" animBg="1"/>
      <p:bldP spid="18479" grpId="0" bldLvl="0" animBg="1"/>
      <p:bldP spid="18480" grpId="0" bldLvl="0" animBg="1"/>
      <p:bldP spid="18481" grpId="0" bldLvl="0" animBg="1"/>
      <p:bldP spid="18482" grpId="0" bldLvl="0" animBg="1"/>
      <p:bldP spid="18483" grpId="0" bldLvl="0" animBg="1"/>
      <p:bldP spid="18484" grpId="0" bldLvl="0" animBg="1"/>
      <p:bldP spid="18485" grpId="0" bldLvl="0" animBg="1"/>
      <p:bldP spid="18486" grpId="0" bldLvl="0" animBg="1"/>
      <p:bldP spid="18487" grpId="0" bldLvl="0" animBg="1"/>
      <p:bldP spid="18488" grpId="0" bldLvl="0" animBg="1"/>
      <p:bldP spid="18489" grpId="0" bldLvl="0" animBg="1"/>
      <p:bldP spid="18491" grpId="0"/>
      <p:bldP spid="18492" grpId="0" bldLvl="0" animBg="1"/>
      <p:bldP spid="18493" grpId="0" bldLvl="0" animBg="1"/>
      <p:bldP spid="18494" grpId="0" bldLvl="0" animBg="1"/>
      <p:bldP spid="18495" grpId="0" bldLvl="0" animBg="1"/>
      <p:bldP spid="18496" grpId="0" bldLvl="0" animBg="1"/>
      <p:bldP spid="18497" grpId="0" bldLvl="0" animBg="1"/>
      <p:bldP spid="18498" grpId="0" bldLvl="0" animBg="1"/>
      <p:bldP spid="18499" grpId="0" bldLvl="0" animBg="1"/>
      <p:bldP spid="18500" grpId="0" bldLvl="0" animBg="1"/>
      <p:bldP spid="1850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144838" y="2636838"/>
            <a:ext cx="4575175" cy="641350"/>
          </a:xfrm>
          <a:prstGeom prst="rect">
            <a:avLst/>
          </a:prstGeom>
          <a:noFill/>
          <a:ln w="9525">
            <a:noFill/>
            <a:miter lim="800000"/>
          </a:ln>
        </p:spPr>
        <p:txBody>
          <a:bodyPr>
            <a:spAutoFit/>
          </a:bodyPr>
          <a:lstStyle/>
          <a:p>
            <a:r>
              <a:rPr lang="zh-CN" altLang="en-US" sz="3600">
                <a:solidFill>
                  <a:srgbClr val="0067B0"/>
                </a:solidFill>
                <a:ea typeface="微软雅黑" panose="020B0503020204020204" pitchFamily="34" charset="-122"/>
                <a:cs typeface="微软雅黑" panose="020B0503020204020204" pitchFamily="34" charset="-122"/>
                <a:sym typeface="Arial" panose="020B0604020202020204" pitchFamily="34" charset="0"/>
              </a:rPr>
              <a:t>      员工选聘</a:t>
            </a:r>
            <a:endParaRPr lang="zh-CN" altLang="en-US" sz="360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297796" y="1457325"/>
            <a:ext cx="1043132" cy="1189038"/>
          </a:xfrm>
          <a:prstGeom prst="rect">
            <a:avLst/>
          </a:prstGeom>
          <a:noFill/>
          <a:ln w="9525">
            <a:noFill/>
            <a:miter lim="800000"/>
          </a:ln>
        </p:spPr>
        <p:txBody>
          <a:bodyPr wrap="square">
            <a:spAutoFit/>
          </a:bodyPr>
          <a:lstStyle/>
          <a:p>
            <a:pPr algn="ctr"/>
            <a:r>
              <a:rPr lang="en-US" altLang="zh-CN" sz="7200" dirty="0">
                <a:solidFill>
                  <a:srgbClr val="0067B0"/>
                </a:solidFill>
                <a:ea typeface="微软雅黑" panose="020B0503020204020204" pitchFamily="34" charset="-122"/>
                <a:cs typeface="微软雅黑" panose="020B0503020204020204" pitchFamily="34" charset="-122"/>
                <a:sym typeface="Arial" panose="020B0604020202020204" pitchFamily="34" charset="0"/>
              </a:rPr>
              <a:t>2</a:t>
            </a:r>
            <a:endParaRPr lang="zh-CN" altLang="zh-CN" sz="7200"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p:txBody>
          <a:bodyPr/>
          <a:p>
            <a:pPr>
              <a:buFont typeface="Wingdings" panose="05000000000000000000" charset="0"/>
              <a:buChar char=""/>
            </a:pPr>
            <a:r>
              <a:rPr lang="zh-CN" altLang="en-US" b="1">
                <a:solidFill>
                  <a:schemeClr val="accent2"/>
                </a:solidFill>
                <a:sym typeface="+mn-ea"/>
              </a:rPr>
              <a:t>员工招聘的概念</a:t>
            </a:r>
            <a:endParaRPr lang="zh-CN" altLang="en-US" b="1">
              <a:solidFill>
                <a:schemeClr val="accent2"/>
              </a:solidFill>
              <a:sym typeface="+mn-ea"/>
            </a:endParaRPr>
          </a:p>
          <a:p>
            <a:pPr marL="0" indent="0">
              <a:buNone/>
            </a:pPr>
            <a:r>
              <a:rPr lang="zh-CN" altLang="en-US" b="1">
                <a:solidFill>
                  <a:srgbClr val="0067B0"/>
                </a:solidFill>
                <a:sym typeface="+mn-ea"/>
              </a:rPr>
              <a:t>根据人力资源规划的要求，在特定时间内吸引、确定和安置与招聘岗位能力要求相符的申请者的活动过程。</a:t>
            </a:r>
            <a:endParaRPr lang="zh-CN" altLang="en-US" b="1">
              <a:solidFill>
                <a:srgbClr val="0067B0"/>
              </a:solidFill>
              <a:sym typeface="+mn-ea"/>
            </a:endParaRPr>
          </a:p>
          <a:p>
            <a:pPr>
              <a:buFont typeface="Wingdings" panose="05000000000000000000" charset="0"/>
              <a:buChar char=""/>
            </a:pPr>
            <a:r>
              <a:rPr lang="zh-CN" altLang="en-US" b="1">
                <a:solidFill>
                  <a:schemeClr val="accent2"/>
                </a:solidFill>
                <a:sym typeface="+mn-ea"/>
              </a:rPr>
              <a:t>员工招聘的意义</a:t>
            </a:r>
            <a:endParaRPr lang="zh-CN" altLang="en-US" b="1">
              <a:solidFill>
                <a:schemeClr val="accent2"/>
              </a:solidFill>
              <a:sym typeface="+mn-ea"/>
            </a:endParaRPr>
          </a:p>
          <a:p>
            <a:pPr lvl="1">
              <a:buFont typeface="Wingdings" panose="05000000000000000000" charset="0"/>
              <a:buChar char=""/>
            </a:pPr>
            <a:r>
              <a:rPr lang="zh-CN" altLang="en-US" b="1">
                <a:solidFill>
                  <a:schemeClr val="accent1">
                    <a:lumMod val="75000"/>
                  </a:schemeClr>
                </a:solidFill>
                <a:sym typeface="+mn-ea"/>
              </a:rPr>
              <a:t>为组织输送新鲜血液</a:t>
            </a:r>
            <a:endParaRPr lang="zh-CN" altLang="en-US" b="1">
              <a:solidFill>
                <a:schemeClr val="accent1">
                  <a:lumMod val="75000"/>
                </a:schemeClr>
              </a:solidFill>
              <a:sym typeface="+mn-ea"/>
            </a:endParaRPr>
          </a:p>
          <a:p>
            <a:pPr lvl="1">
              <a:buFont typeface="Wingdings" panose="05000000000000000000" charset="0"/>
              <a:buChar char=""/>
            </a:pPr>
            <a:r>
              <a:rPr lang="zh-CN" altLang="en-US" b="1">
                <a:solidFill>
                  <a:schemeClr val="accent1">
                    <a:lumMod val="75000"/>
                  </a:schemeClr>
                </a:solidFill>
                <a:sym typeface="+mn-ea"/>
              </a:rPr>
              <a:t>激发老员工</a:t>
            </a:r>
            <a:endParaRPr lang="zh-CN" altLang="en-US" b="1">
              <a:solidFill>
                <a:schemeClr val="accent1">
                  <a:lumMod val="75000"/>
                </a:schemeClr>
              </a:solidFill>
              <a:sym typeface="+mn-ea"/>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91143"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91144"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91145"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91146"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p>
            <a:r>
              <a:rPr lang="zh-CN" altLang="en-US" sz="2800" b="1">
                <a:solidFill>
                  <a:srgbClr val="0067B0"/>
                </a:solidFill>
                <a:ea typeface="微软雅黑" panose="020B0503020204020204" pitchFamily="34" charset="-122"/>
                <a:cs typeface="微软雅黑" panose="020B0503020204020204" pitchFamily="34" charset="-122"/>
                <a:sym typeface="Arial" panose="020B0604020202020204" pitchFamily="34" charset="0"/>
              </a:rPr>
              <a:t>员工招聘</a:t>
            </a:r>
            <a:endParaRPr lang="zh-CN" altLang="en-US" sz="2800" b="1">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p:txBody>
          <a:bodyPr/>
          <a:p>
            <a:r>
              <a:rPr lang="zh-CN" altLang="en-US" b="1">
                <a:solidFill>
                  <a:schemeClr val="accent2"/>
                </a:solidFill>
                <a:sym typeface="+mn-ea"/>
              </a:rPr>
              <a:t>员工选聘的流程</a:t>
            </a:r>
            <a:r>
              <a:rPr lang="zh-CN" altLang="en-US">
                <a:sym typeface="+mn-ea"/>
              </a:rPr>
              <a:t> </a:t>
            </a:r>
            <a:endParaRPr lang="zh-CN" altLang="en-US"/>
          </a:p>
          <a:p>
            <a:pPr>
              <a:buFont typeface="Wingdings" panose="05000000000000000000" pitchFamily="2" charset="2"/>
              <a:buChar char="Ø"/>
            </a:pPr>
            <a:r>
              <a:rPr lang="zh-CN" altLang="en-US" b="1">
                <a:solidFill>
                  <a:srgbClr val="0067B0"/>
                </a:solidFill>
                <a:sym typeface="+mn-ea"/>
              </a:rPr>
              <a:t>发布招聘信息</a:t>
            </a:r>
            <a:endParaRPr lang="zh-CN" altLang="en-US" b="1">
              <a:solidFill>
                <a:srgbClr val="0067B0"/>
              </a:solidFill>
            </a:endParaRPr>
          </a:p>
          <a:p>
            <a:pPr>
              <a:buFont typeface="Wingdings" panose="05000000000000000000" pitchFamily="2" charset="2"/>
              <a:buChar char="Ø"/>
            </a:pPr>
            <a:r>
              <a:rPr lang="zh-CN" altLang="en-US" b="1">
                <a:solidFill>
                  <a:srgbClr val="0067B0"/>
                </a:solidFill>
                <a:sym typeface="+mn-ea"/>
              </a:rPr>
              <a:t>初步筛选</a:t>
            </a:r>
            <a:endParaRPr lang="zh-CN" altLang="en-US" b="1">
              <a:solidFill>
                <a:srgbClr val="0067B0"/>
              </a:solidFill>
            </a:endParaRPr>
          </a:p>
          <a:p>
            <a:pPr>
              <a:buFont typeface="Wingdings" panose="05000000000000000000" pitchFamily="2" charset="2"/>
              <a:buChar char="Ø"/>
            </a:pPr>
            <a:r>
              <a:rPr lang="zh-CN" altLang="en-US" b="1">
                <a:solidFill>
                  <a:srgbClr val="0067B0"/>
                </a:solidFill>
                <a:sym typeface="+mn-ea"/>
              </a:rPr>
              <a:t>深度筛选</a:t>
            </a:r>
            <a:endParaRPr lang="zh-CN" altLang="en-US" b="1">
              <a:solidFill>
                <a:srgbClr val="0067B0"/>
              </a:solidFill>
            </a:endParaRPr>
          </a:p>
          <a:p>
            <a:pPr>
              <a:buFont typeface="Wingdings" panose="05000000000000000000" pitchFamily="2" charset="2"/>
              <a:buChar char="Ø"/>
            </a:pPr>
            <a:r>
              <a:rPr lang="zh-CN" altLang="en-US" b="1">
                <a:solidFill>
                  <a:srgbClr val="0067B0"/>
                </a:solidFill>
                <a:sym typeface="+mn-ea"/>
              </a:rPr>
              <a:t>确定录用与持续改进 </a:t>
            </a:r>
            <a:endParaRPr lang="zh-CN" altLang="en-US"/>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93191"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93192"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93193"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93194"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457200" y="215900"/>
            <a:ext cx="8229600" cy="857250"/>
          </a:xfrm>
        </p:spPr>
        <p:txBody>
          <a:bodyPr/>
          <a:p>
            <a:r>
              <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员工选聘</a:t>
            </a:r>
            <a:endPar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txBox="1">
            <a:spLocks noGrp="1"/>
          </p:cNvSpPr>
          <p:nvPr/>
        </p:nvSpPr>
        <p:spPr>
          <a:xfrm>
            <a:off x="6057900" y="4683919"/>
            <a:ext cx="1600200" cy="357188"/>
          </a:xfrm>
          <a:prstGeom prst="rect">
            <a:avLst/>
          </a:prstGeom>
          <a:noFill/>
          <a:ln w="9525">
            <a:noFill/>
          </a:ln>
        </p:spPr>
        <p:txBody>
          <a:bodyPr/>
          <a:lstStyle/>
          <a:p>
            <a:pPr algn="r"/>
            <a:fld id="{9A0DB2DC-4C9A-4742-B13C-FB6460FD3503}" type="slidenum">
              <a:rPr lang="zh-CN" altLang="en-US" sz="1050" dirty="0">
                <a:latin typeface="Arial" panose="020B0604020202020204" pitchFamily="34" charset="0"/>
              </a:rPr>
            </a:fld>
            <a:endParaRPr lang="zh-CN" altLang="en-US" sz="1050" dirty="0">
              <a:latin typeface="Arial" panose="020B0604020202020204" pitchFamily="34" charset="0"/>
            </a:endParaRPr>
          </a:p>
        </p:txBody>
      </p:sp>
      <p:sp>
        <p:nvSpPr>
          <p:cNvPr id="29699" name="Rectangle 3"/>
          <p:cNvSpPr/>
          <p:nvPr/>
        </p:nvSpPr>
        <p:spPr>
          <a:xfrm>
            <a:off x="3714750" y="0"/>
            <a:ext cx="989410" cy="283369"/>
          </a:xfrm>
          <a:prstGeom prst="rect">
            <a:avLst/>
          </a:prstGeom>
          <a:noFill/>
          <a:ln w="9525" cap="flat" cmpd="sng">
            <a:solidFill>
              <a:srgbClr val="000000"/>
            </a:solidFill>
            <a:prstDash val="solid"/>
            <a:miter/>
            <a:headEnd type="none" w="med" len="med"/>
            <a:tailEnd type="none" w="med" len="med"/>
          </a:ln>
        </p:spPr>
        <p:txBody>
          <a:bodyPr/>
          <a:lstStyle/>
          <a:p>
            <a:pPr algn="just" eaLnBrk="0" hangingPunct="0"/>
            <a:r>
              <a:rPr lang="zh-CN" altLang="en-US" sz="1500" dirty="0">
                <a:latin typeface="Times New Roman" panose="02020603050405020304" pitchFamily="18" charset="0"/>
              </a:rPr>
              <a:t>定义需求</a:t>
            </a:r>
            <a:endParaRPr lang="zh-CN" altLang="en-US" sz="1500" dirty="0">
              <a:latin typeface="Times New Roman" panose="02020603050405020304" pitchFamily="18" charset="0"/>
            </a:endParaRPr>
          </a:p>
        </p:txBody>
      </p:sp>
      <p:sp>
        <p:nvSpPr>
          <p:cNvPr id="29700" name="Rectangle 4"/>
          <p:cNvSpPr/>
          <p:nvPr/>
        </p:nvSpPr>
        <p:spPr>
          <a:xfrm>
            <a:off x="3734435" y="565785"/>
            <a:ext cx="932260" cy="283369"/>
          </a:xfrm>
          <a:prstGeom prst="rect">
            <a:avLst/>
          </a:prstGeom>
          <a:noFill/>
          <a:ln w="9525" cap="flat" cmpd="sng">
            <a:solidFill>
              <a:srgbClr val="000000"/>
            </a:solidFill>
            <a:prstDash val="solid"/>
            <a:miter/>
            <a:headEnd type="none" w="med" len="med"/>
            <a:tailEnd type="none" w="med" len="med"/>
          </a:ln>
        </p:spPr>
        <p:txBody>
          <a:bodyPr/>
          <a:lstStyle/>
          <a:p>
            <a:pPr algn="just" eaLnBrk="0" hangingPunct="0"/>
            <a:r>
              <a:rPr lang="zh-CN" altLang="en-US" sz="1400" dirty="0">
                <a:latin typeface="Times New Roman" panose="02020603050405020304" pitchFamily="18" charset="0"/>
              </a:rPr>
              <a:t>工作分</a:t>
            </a:r>
            <a:r>
              <a:rPr lang="zh-CN" altLang="en-US" sz="1500" dirty="0">
                <a:latin typeface="Times New Roman" panose="02020603050405020304" pitchFamily="18" charset="0"/>
              </a:rPr>
              <a:t>析</a:t>
            </a:r>
            <a:endParaRPr lang="zh-CN" altLang="en-US" sz="1500" dirty="0">
              <a:latin typeface="Times New Roman" panose="02020603050405020304" pitchFamily="18" charset="0"/>
            </a:endParaRPr>
          </a:p>
        </p:txBody>
      </p:sp>
      <p:sp>
        <p:nvSpPr>
          <p:cNvPr id="29701" name="Rectangle 5"/>
          <p:cNvSpPr/>
          <p:nvPr/>
        </p:nvSpPr>
        <p:spPr>
          <a:xfrm>
            <a:off x="2171700" y="1226344"/>
            <a:ext cx="1137047" cy="283369"/>
          </a:xfrm>
          <a:prstGeom prst="rect">
            <a:avLst/>
          </a:prstGeom>
          <a:noFill/>
          <a:ln w="9525" cap="flat" cmpd="sng">
            <a:solidFill>
              <a:srgbClr val="000000"/>
            </a:solidFill>
            <a:prstDash val="solid"/>
            <a:miter/>
            <a:headEnd type="none" w="med" len="med"/>
            <a:tailEnd type="none" w="med" len="med"/>
          </a:ln>
        </p:spPr>
        <p:txBody>
          <a:bodyPr/>
          <a:lstStyle/>
          <a:p>
            <a:pPr algn="just" eaLnBrk="0" hangingPunct="0"/>
            <a:r>
              <a:rPr lang="zh-CN" altLang="en-US" sz="1500" dirty="0">
                <a:latin typeface="Times New Roman" panose="02020603050405020304" pitchFamily="18" charset="0"/>
              </a:rPr>
              <a:t>职位说明书</a:t>
            </a:r>
            <a:endParaRPr lang="zh-CN" altLang="en-US" sz="1500" dirty="0">
              <a:latin typeface="Times New Roman" panose="02020603050405020304" pitchFamily="18" charset="0"/>
            </a:endParaRPr>
          </a:p>
        </p:txBody>
      </p:sp>
      <p:sp>
        <p:nvSpPr>
          <p:cNvPr id="29702" name="Rectangle 6"/>
          <p:cNvSpPr/>
          <p:nvPr/>
        </p:nvSpPr>
        <p:spPr>
          <a:xfrm>
            <a:off x="4972050" y="1226344"/>
            <a:ext cx="1584722" cy="283369"/>
          </a:xfrm>
          <a:prstGeom prst="rect">
            <a:avLst/>
          </a:prstGeom>
          <a:noFill/>
          <a:ln w="9525" cap="flat" cmpd="sng">
            <a:solidFill>
              <a:srgbClr val="000000"/>
            </a:solidFill>
            <a:prstDash val="solid"/>
            <a:miter/>
            <a:headEnd type="none" w="med" len="med"/>
            <a:tailEnd type="none" w="med" len="med"/>
          </a:ln>
        </p:spPr>
        <p:txBody>
          <a:bodyPr/>
          <a:lstStyle/>
          <a:p>
            <a:pPr algn="just" eaLnBrk="0" hangingPunct="0"/>
            <a:r>
              <a:rPr lang="zh-CN" altLang="en-US" sz="1500" dirty="0">
                <a:latin typeface="Times New Roman" panose="02020603050405020304" pitchFamily="18" charset="0"/>
              </a:rPr>
              <a:t>职位的素质要求</a:t>
            </a:r>
            <a:endParaRPr lang="zh-CN" altLang="en-US" sz="1500" dirty="0">
              <a:latin typeface="Times New Roman" panose="02020603050405020304" pitchFamily="18" charset="0"/>
            </a:endParaRPr>
          </a:p>
        </p:txBody>
      </p:sp>
      <p:sp>
        <p:nvSpPr>
          <p:cNvPr id="29703" name="Rectangle 7"/>
          <p:cNvSpPr/>
          <p:nvPr/>
        </p:nvSpPr>
        <p:spPr>
          <a:xfrm>
            <a:off x="3489722" y="1887141"/>
            <a:ext cx="1368028" cy="283369"/>
          </a:xfrm>
          <a:prstGeom prst="rect">
            <a:avLst/>
          </a:prstGeom>
          <a:noFill/>
          <a:ln w="9525" cap="flat" cmpd="sng">
            <a:solidFill>
              <a:srgbClr val="000000"/>
            </a:solidFill>
            <a:prstDash val="solid"/>
            <a:miter/>
            <a:headEnd type="none" w="med" len="med"/>
            <a:tailEnd type="none" w="med" len="med"/>
          </a:ln>
        </p:spPr>
        <p:txBody>
          <a:bodyPr/>
          <a:lstStyle/>
          <a:p>
            <a:pPr algn="just" eaLnBrk="0" hangingPunct="0"/>
            <a:r>
              <a:rPr lang="zh-CN" altLang="en-US" sz="1500" dirty="0">
                <a:latin typeface="Times New Roman" panose="02020603050405020304" pitchFamily="18" charset="0"/>
              </a:rPr>
              <a:t>组建招聘团队</a:t>
            </a:r>
            <a:endParaRPr lang="zh-CN" altLang="en-US" sz="1500" dirty="0">
              <a:latin typeface="Times New Roman" panose="02020603050405020304" pitchFamily="18" charset="0"/>
            </a:endParaRPr>
          </a:p>
        </p:txBody>
      </p:sp>
      <p:sp>
        <p:nvSpPr>
          <p:cNvPr id="29704" name="Rectangle 8"/>
          <p:cNvSpPr/>
          <p:nvPr/>
        </p:nvSpPr>
        <p:spPr>
          <a:xfrm>
            <a:off x="3489960" y="2453005"/>
            <a:ext cx="1482090" cy="283210"/>
          </a:xfrm>
          <a:prstGeom prst="rect">
            <a:avLst/>
          </a:prstGeom>
          <a:noFill/>
          <a:ln w="9525" cap="flat" cmpd="sng">
            <a:solidFill>
              <a:srgbClr val="000000"/>
            </a:solidFill>
            <a:prstDash val="solid"/>
            <a:miter/>
            <a:headEnd type="none" w="med" len="med"/>
            <a:tailEnd type="none" w="med" len="med"/>
          </a:ln>
        </p:spPr>
        <p:txBody>
          <a:bodyPr/>
          <a:lstStyle/>
          <a:p>
            <a:pPr algn="just" eaLnBrk="0" hangingPunct="0"/>
            <a:r>
              <a:rPr lang="zh-CN" altLang="en-US" sz="1500" dirty="0">
                <a:latin typeface="Times New Roman" panose="02020603050405020304" pitchFamily="18" charset="0"/>
              </a:rPr>
              <a:t>确定招聘渠道</a:t>
            </a:r>
            <a:endParaRPr lang="zh-CN" altLang="en-US" sz="1500" dirty="0">
              <a:latin typeface="Times New Roman" panose="02020603050405020304" pitchFamily="18" charset="0"/>
            </a:endParaRPr>
          </a:p>
        </p:txBody>
      </p:sp>
      <p:sp>
        <p:nvSpPr>
          <p:cNvPr id="29705" name="Rectangle 9"/>
          <p:cNvSpPr/>
          <p:nvPr/>
        </p:nvSpPr>
        <p:spPr>
          <a:xfrm>
            <a:off x="3489960" y="3019425"/>
            <a:ext cx="1661160" cy="283210"/>
          </a:xfrm>
          <a:prstGeom prst="rect">
            <a:avLst/>
          </a:prstGeom>
          <a:noFill/>
          <a:ln w="9525" cap="flat" cmpd="sng">
            <a:solidFill>
              <a:srgbClr val="000000"/>
            </a:solidFill>
            <a:prstDash val="solid"/>
            <a:miter/>
            <a:headEnd type="none" w="med" len="med"/>
            <a:tailEnd type="none" w="med" len="med"/>
          </a:ln>
        </p:spPr>
        <p:txBody>
          <a:bodyPr/>
          <a:lstStyle/>
          <a:p>
            <a:pPr algn="just" eaLnBrk="0" hangingPunct="0"/>
            <a:r>
              <a:rPr lang="zh-CN" altLang="en-US" sz="1500" dirty="0">
                <a:latin typeface="Times New Roman" panose="02020603050405020304" pitchFamily="18" charset="0"/>
              </a:rPr>
              <a:t>发布招聘信息</a:t>
            </a:r>
            <a:endParaRPr lang="zh-CN" altLang="en-US" sz="1500" dirty="0">
              <a:latin typeface="Times New Roman" panose="02020603050405020304" pitchFamily="18" charset="0"/>
            </a:endParaRPr>
          </a:p>
        </p:txBody>
      </p:sp>
      <p:sp>
        <p:nvSpPr>
          <p:cNvPr id="29706" name="Rectangle 10"/>
          <p:cNvSpPr/>
          <p:nvPr/>
        </p:nvSpPr>
        <p:spPr>
          <a:xfrm>
            <a:off x="3489960" y="3585210"/>
            <a:ext cx="1892300" cy="283210"/>
          </a:xfrm>
          <a:prstGeom prst="rect">
            <a:avLst/>
          </a:prstGeom>
          <a:noFill/>
          <a:ln w="9525" cap="flat" cmpd="sng">
            <a:solidFill>
              <a:srgbClr val="000000"/>
            </a:solidFill>
            <a:prstDash val="solid"/>
            <a:miter/>
            <a:headEnd type="none" w="med" len="med"/>
            <a:tailEnd type="none" w="med" len="med"/>
          </a:ln>
        </p:spPr>
        <p:txBody>
          <a:bodyPr/>
          <a:lstStyle/>
          <a:p>
            <a:pPr algn="just" eaLnBrk="0" hangingPunct="0"/>
            <a:r>
              <a:rPr lang="zh-CN" altLang="en-US" sz="1500" dirty="0">
                <a:latin typeface="Times New Roman" panose="02020603050405020304" pitchFamily="18" charset="0"/>
              </a:rPr>
              <a:t>招聘效果评估</a:t>
            </a:r>
            <a:endParaRPr lang="zh-CN" altLang="en-US" sz="1500" dirty="0">
              <a:latin typeface="Times New Roman" panose="02020603050405020304" pitchFamily="18" charset="0"/>
            </a:endParaRPr>
          </a:p>
        </p:txBody>
      </p:sp>
      <p:sp>
        <p:nvSpPr>
          <p:cNvPr id="29707" name="Line 11"/>
          <p:cNvSpPr/>
          <p:nvPr/>
        </p:nvSpPr>
        <p:spPr>
          <a:xfrm>
            <a:off x="4211241" y="283369"/>
            <a:ext cx="0" cy="282179"/>
          </a:xfrm>
          <a:prstGeom prst="line">
            <a:avLst/>
          </a:prstGeom>
          <a:ln w="9525" cap="flat" cmpd="sng">
            <a:solidFill>
              <a:srgbClr val="000000"/>
            </a:solidFill>
            <a:prstDash val="solid"/>
            <a:headEnd type="none" w="med" len="med"/>
            <a:tailEnd type="triangle" w="med" len="med"/>
          </a:ln>
        </p:spPr>
      </p:sp>
      <p:sp>
        <p:nvSpPr>
          <p:cNvPr id="29708" name="Line 12"/>
          <p:cNvSpPr/>
          <p:nvPr/>
        </p:nvSpPr>
        <p:spPr>
          <a:xfrm>
            <a:off x="4211241" y="848916"/>
            <a:ext cx="0" cy="94059"/>
          </a:xfrm>
          <a:prstGeom prst="line">
            <a:avLst/>
          </a:prstGeom>
          <a:ln w="9525" cap="flat" cmpd="sng">
            <a:solidFill>
              <a:srgbClr val="000000"/>
            </a:solidFill>
            <a:prstDash val="solid"/>
            <a:headEnd type="none" w="med" len="med"/>
            <a:tailEnd type="none" w="med" len="med"/>
          </a:ln>
        </p:spPr>
      </p:sp>
      <p:sp>
        <p:nvSpPr>
          <p:cNvPr id="29709" name="Line 13"/>
          <p:cNvSpPr/>
          <p:nvPr/>
        </p:nvSpPr>
        <p:spPr>
          <a:xfrm>
            <a:off x="2587229" y="942975"/>
            <a:ext cx="3067050" cy="0"/>
          </a:xfrm>
          <a:prstGeom prst="line">
            <a:avLst/>
          </a:prstGeom>
          <a:ln w="9525" cap="flat" cmpd="sng">
            <a:solidFill>
              <a:srgbClr val="000000"/>
            </a:solidFill>
            <a:prstDash val="solid"/>
            <a:headEnd type="none" w="med" len="med"/>
            <a:tailEnd type="none" w="med" len="med"/>
          </a:ln>
        </p:spPr>
      </p:sp>
      <p:sp>
        <p:nvSpPr>
          <p:cNvPr id="29710" name="Line 14"/>
          <p:cNvSpPr/>
          <p:nvPr/>
        </p:nvSpPr>
        <p:spPr>
          <a:xfrm>
            <a:off x="2587229" y="942975"/>
            <a:ext cx="0" cy="283369"/>
          </a:xfrm>
          <a:prstGeom prst="line">
            <a:avLst/>
          </a:prstGeom>
          <a:ln w="9525" cap="flat" cmpd="sng">
            <a:solidFill>
              <a:srgbClr val="000000"/>
            </a:solidFill>
            <a:prstDash val="solid"/>
            <a:headEnd type="none" w="med" len="med"/>
            <a:tailEnd type="triangle" w="med" len="med"/>
          </a:ln>
        </p:spPr>
      </p:sp>
      <p:sp>
        <p:nvSpPr>
          <p:cNvPr id="29711" name="Line 15"/>
          <p:cNvSpPr/>
          <p:nvPr/>
        </p:nvSpPr>
        <p:spPr>
          <a:xfrm>
            <a:off x="5654279" y="942975"/>
            <a:ext cx="0" cy="283369"/>
          </a:xfrm>
          <a:prstGeom prst="line">
            <a:avLst/>
          </a:prstGeom>
          <a:ln w="9525" cap="flat" cmpd="sng">
            <a:solidFill>
              <a:srgbClr val="000000"/>
            </a:solidFill>
            <a:prstDash val="solid"/>
            <a:headEnd type="none" w="med" len="med"/>
            <a:tailEnd type="triangle" w="med" len="med"/>
          </a:ln>
        </p:spPr>
      </p:sp>
      <p:sp>
        <p:nvSpPr>
          <p:cNvPr id="29712" name="Line 16"/>
          <p:cNvSpPr/>
          <p:nvPr/>
        </p:nvSpPr>
        <p:spPr>
          <a:xfrm>
            <a:off x="2587229" y="1509713"/>
            <a:ext cx="0" cy="188119"/>
          </a:xfrm>
          <a:prstGeom prst="line">
            <a:avLst/>
          </a:prstGeom>
          <a:ln w="9525" cap="flat" cmpd="sng">
            <a:solidFill>
              <a:srgbClr val="000000"/>
            </a:solidFill>
            <a:prstDash val="solid"/>
            <a:headEnd type="none" w="med" len="med"/>
            <a:tailEnd type="none" w="med" len="med"/>
          </a:ln>
        </p:spPr>
      </p:sp>
      <p:sp>
        <p:nvSpPr>
          <p:cNvPr id="29713" name="Line 17"/>
          <p:cNvSpPr/>
          <p:nvPr/>
        </p:nvSpPr>
        <p:spPr>
          <a:xfrm>
            <a:off x="5654279" y="1509713"/>
            <a:ext cx="0" cy="188119"/>
          </a:xfrm>
          <a:prstGeom prst="line">
            <a:avLst/>
          </a:prstGeom>
          <a:ln w="9525" cap="flat" cmpd="sng">
            <a:solidFill>
              <a:srgbClr val="000000"/>
            </a:solidFill>
            <a:prstDash val="solid"/>
            <a:headEnd type="none" w="med" len="med"/>
            <a:tailEnd type="none" w="med" len="med"/>
          </a:ln>
        </p:spPr>
      </p:sp>
      <p:sp>
        <p:nvSpPr>
          <p:cNvPr id="29714" name="Line 18"/>
          <p:cNvSpPr/>
          <p:nvPr/>
        </p:nvSpPr>
        <p:spPr>
          <a:xfrm flipH="1">
            <a:off x="2587229" y="1697831"/>
            <a:ext cx="3067050" cy="0"/>
          </a:xfrm>
          <a:prstGeom prst="line">
            <a:avLst/>
          </a:prstGeom>
          <a:ln w="9525" cap="flat" cmpd="sng">
            <a:solidFill>
              <a:srgbClr val="000000"/>
            </a:solidFill>
            <a:prstDash val="solid"/>
            <a:headEnd type="none" w="med" len="med"/>
            <a:tailEnd type="none" w="med" len="med"/>
          </a:ln>
        </p:spPr>
      </p:sp>
      <p:sp>
        <p:nvSpPr>
          <p:cNvPr id="29715" name="Line 19"/>
          <p:cNvSpPr/>
          <p:nvPr/>
        </p:nvSpPr>
        <p:spPr>
          <a:xfrm>
            <a:off x="4211241" y="1697831"/>
            <a:ext cx="0" cy="189310"/>
          </a:xfrm>
          <a:prstGeom prst="line">
            <a:avLst/>
          </a:prstGeom>
          <a:ln w="9525" cap="flat" cmpd="sng">
            <a:solidFill>
              <a:srgbClr val="000000"/>
            </a:solidFill>
            <a:prstDash val="solid"/>
            <a:headEnd type="none" w="med" len="med"/>
            <a:tailEnd type="triangle" w="med" len="med"/>
          </a:ln>
        </p:spPr>
      </p:sp>
      <p:sp>
        <p:nvSpPr>
          <p:cNvPr id="29716" name="Line 20"/>
          <p:cNvSpPr/>
          <p:nvPr/>
        </p:nvSpPr>
        <p:spPr>
          <a:xfrm>
            <a:off x="4211241" y="2170510"/>
            <a:ext cx="0" cy="282178"/>
          </a:xfrm>
          <a:prstGeom prst="line">
            <a:avLst/>
          </a:prstGeom>
          <a:ln w="9525" cap="flat" cmpd="sng">
            <a:solidFill>
              <a:srgbClr val="000000"/>
            </a:solidFill>
            <a:prstDash val="solid"/>
            <a:headEnd type="none" w="med" len="med"/>
            <a:tailEnd type="triangle" w="med" len="med"/>
          </a:ln>
        </p:spPr>
      </p:sp>
      <p:sp>
        <p:nvSpPr>
          <p:cNvPr id="29717" name="Line 21"/>
          <p:cNvSpPr/>
          <p:nvPr/>
        </p:nvSpPr>
        <p:spPr>
          <a:xfrm>
            <a:off x="4211241" y="2736056"/>
            <a:ext cx="0" cy="283369"/>
          </a:xfrm>
          <a:prstGeom prst="line">
            <a:avLst/>
          </a:prstGeom>
          <a:ln w="9525" cap="flat" cmpd="sng">
            <a:solidFill>
              <a:srgbClr val="000000"/>
            </a:solidFill>
            <a:prstDash val="solid"/>
            <a:headEnd type="none" w="med" len="med"/>
            <a:tailEnd type="triangle" w="med" len="med"/>
          </a:ln>
        </p:spPr>
      </p:sp>
      <p:sp>
        <p:nvSpPr>
          <p:cNvPr id="29718" name="Line 22"/>
          <p:cNvSpPr/>
          <p:nvPr/>
        </p:nvSpPr>
        <p:spPr>
          <a:xfrm>
            <a:off x="4211241" y="3302794"/>
            <a:ext cx="0" cy="282179"/>
          </a:xfrm>
          <a:prstGeom prst="line">
            <a:avLst/>
          </a:prstGeom>
          <a:ln w="9525" cap="flat" cmpd="sng">
            <a:solidFill>
              <a:srgbClr val="000000"/>
            </a:solidFill>
            <a:prstDash val="solid"/>
            <a:headEnd type="none" w="med" len="med"/>
            <a:tailEnd type="triangle" w="med" len="med"/>
          </a:ln>
        </p:spPr>
      </p:sp>
      <p:sp>
        <p:nvSpPr>
          <p:cNvPr id="29719" name="Rectangle 23"/>
          <p:cNvSpPr/>
          <p:nvPr/>
        </p:nvSpPr>
        <p:spPr>
          <a:xfrm>
            <a:off x="1283335" y="4339590"/>
            <a:ext cx="1688465" cy="283210"/>
          </a:xfrm>
          <a:prstGeom prst="rect">
            <a:avLst/>
          </a:prstGeom>
          <a:noFill/>
          <a:ln w="9525" cap="flat" cmpd="sng">
            <a:solidFill>
              <a:srgbClr val="000000"/>
            </a:solidFill>
            <a:prstDash val="solid"/>
            <a:miter/>
            <a:headEnd type="none" w="med" len="med"/>
            <a:tailEnd type="none" w="med" len="med"/>
          </a:ln>
        </p:spPr>
        <p:txBody>
          <a:bodyPr/>
          <a:lstStyle/>
          <a:p>
            <a:pPr algn="just" eaLnBrk="0" hangingPunct="0"/>
            <a:r>
              <a:rPr lang="zh-CN" altLang="en-US" sz="1500" dirty="0">
                <a:latin typeface="Times New Roman" panose="02020603050405020304" pitchFamily="18" charset="0"/>
              </a:rPr>
              <a:t>成本和收益评估</a:t>
            </a:r>
            <a:endParaRPr lang="zh-CN" altLang="en-US" sz="1500" dirty="0">
              <a:latin typeface="Times New Roman" panose="02020603050405020304" pitchFamily="18" charset="0"/>
            </a:endParaRPr>
          </a:p>
        </p:txBody>
      </p:sp>
      <p:sp>
        <p:nvSpPr>
          <p:cNvPr id="29720" name="Rectangle 24"/>
          <p:cNvSpPr/>
          <p:nvPr/>
        </p:nvSpPr>
        <p:spPr>
          <a:xfrm>
            <a:off x="3429000" y="4339590"/>
            <a:ext cx="1543050" cy="283210"/>
          </a:xfrm>
          <a:prstGeom prst="rect">
            <a:avLst/>
          </a:prstGeom>
          <a:noFill/>
          <a:ln w="9525" cap="flat" cmpd="sng">
            <a:solidFill>
              <a:srgbClr val="000000"/>
            </a:solidFill>
            <a:prstDash val="solid"/>
            <a:miter/>
            <a:headEnd type="none" w="med" len="med"/>
            <a:tailEnd type="none" w="med" len="med"/>
          </a:ln>
        </p:spPr>
        <p:txBody>
          <a:bodyPr/>
          <a:lstStyle/>
          <a:p>
            <a:pPr algn="just" eaLnBrk="0" hangingPunct="0"/>
            <a:r>
              <a:rPr lang="zh-CN" altLang="en-US" sz="1500" dirty="0">
                <a:latin typeface="Times New Roman" panose="02020603050405020304" pitchFamily="18" charset="0"/>
              </a:rPr>
              <a:t>招聘的时间评估</a:t>
            </a:r>
            <a:endParaRPr lang="zh-CN" altLang="en-US" sz="1500" dirty="0">
              <a:latin typeface="Times New Roman" panose="02020603050405020304" pitchFamily="18" charset="0"/>
            </a:endParaRPr>
          </a:p>
        </p:txBody>
      </p:sp>
      <p:sp>
        <p:nvSpPr>
          <p:cNvPr id="29721" name="Rectangle 25"/>
          <p:cNvSpPr/>
          <p:nvPr/>
        </p:nvSpPr>
        <p:spPr>
          <a:xfrm>
            <a:off x="5886450" y="4339829"/>
            <a:ext cx="1543050" cy="283369"/>
          </a:xfrm>
          <a:prstGeom prst="rect">
            <a:avLst/>
          </a:prstGeom>
          <a:noFill/>
          <a:ln w="9525" cap="flat" cmpd="sng">
            <a:solidFill>
              <a:srgbClr val="000000"/>
            </a:solidFill>
            <a:prstDash val="solid"/>
            <a:miter/>
            <a:headEnd type="none" w="med" len="med"/>
            <a:tailEnd type="none" w="med" len="med"/>
          </a:ln>
        </p:spPr>
        <p:txBody>
          <a:bodyPr/>
          <a:lstStyle/>
          <a:p>
            <a:pPr algn="just" eaLnBrk="0" hangingPunct="0"/>
            <a:r>
              <a:rPr lang="zh-CN" altLang="en-US" sz="1500" dirty="0">
                <a:latin typeface="Times New Roman" panose="02020603050405020304" pitchFamily="18" charset="0"/>
              </a:rPr>
              <a:t>质量与数量评估</a:t>
            </a:r>
            <a:endParaRPr lang="zh-CN" altLang="en-US" sz="1500" dirty="0">
              <a:latin typeface="Times New Roman" panose="02020603050405020304" pitchFamily="18" charset="0"/>
            </a:endParaRPr>
          </a:p>
        </p:txBody>
      </p:sp>
      <p:sp>
        <p:nvSpPr>
          <p:cNvPr id="29722" name="Line 26"/>
          <p:cNvSpPr/>
          <p:nvPr/>
        </p:nvSpPr>
        <p:spPr>
          <a:xfrm>
            <a:off x="1864519" y="4057650"/>
            <a:ext cx="5233988" cy="0"/>
          </a:xfrm>
          <a:prstGeom prst="line">
            <a:avLst/>
          </a:prstGeom>
          <a:ln w="9525" cap="flat" cmpd="sng">
            <a:solidFill>
              <a:srgbClr val="000000"/>
            </a:solidFill>
            <a:prstDash val="solid"/>
            <a:headEnd type="none" w="med" len="med"/>
            <a:tailEnd type="none" w="med" len="med"/>
          </a:ln>
        </p:spPr>
      </p:sp>
      <p:sp>
        <p:nvSpPr>
          <p:cNvPr id="29723" name="Line 27"/>
          <p:cNvSpPr/>
          <p:nvPr/>
        </p:nvSpPr>
        <p:spPr>
          <a:xfrm>
            <a:off x="4211241" y="3868341"/>
            <a:ext cx="0" cy="471488"/>
          </a:xfrm>
          <a:prstGeom prst="line">
            <a:avLst/>
          </a:prstGeom>
          <a:ln w="9525" cap="flat" cmpd="sng">
            <a:solidFill>
              <a:srgbClr val="000000"/>
            </a:solidFill>
            <a:prstDash val="solid"/>
            <a:headEnd type="none" w="med" len="med"/>
            <a:tailEnd type="triangle" w="med" len="med"/>
          </a:ln>
        </p:spPr>
      </p:sp>
      <p:sp>
        <p:nvSpPr>
          <p:cNvPr id="29724" name="Line 28"/>
          <p:cNvSpPr/>
          <p:nvPr/>
        </p:nvSpPr>
        <p:spPr>
          <a:xfrm>
            <a:off x="1864519" y="4057650"/>
            <a:ext cx="0" cy="282179"/>
          </a:xfrm>
          <a:prstGeom prst="line">
            <a:avLst/>
          </a:prstGeom>
          <a:ln w="9525" cap="flat" cmpd="sng">
            <a:solidFill>
              <a:srgbClr val="000000"/>
            </a:solidFill>
            <a:prstDash val="solid"/>
            <a:headEnd type="none" w="med" len="med"/>
            <a:tailEnd type="triangle" w="med" len="med"/>
          </a:ln>
        </p:spPr>
      </p:sp>
      <p:sp>
        <p:nvSpPr>
          <p:cNvPr id="29725" name="Line 29"/>
          <p:cNvSpPr/>
          <p:nvPr/>
        </p:nvSpPr>
        <p:spPr>
          <a:xfrm>
            <a:off x="7098506" y="4057650"/>
            <a:ext cx="0" cy="282179"/>
          </a:xfrm>
          <a:prstGeom prst="line">
            <a:avLst/>
          </a:prstGeom>
          <a:ln w="9525" cap="flat" cmpd="sng">
            <a:solidFill>
              <a:srgbClr val="000000"/>
            </a:solidFill>
            <a:prstDash val="solid"/>
            <a:headEnd type="none" w="med" len="med"/>
            <a:tailEnd type="triangle" w="med" len="med"/>
          </a:ln>
        </p:spPr>
      </p:sp>
      <p:sp>
        <p:nvSpPr>
          <p:cNvPr id="39966" name="Text Box 30"/>
          <p:cNvSpPr txBox="1"/>
          <p:nvPr/>
        </p:nvSpPr>
        <p:spPr>
          <a:xfrm>
            <a:off x="2800350" y="4743450"/>
            <a:ext cx="3143250" cy="368300"/>
          </a:xfrm>
          <a:prstGeom prst="rect">
            <a:avLst/>
          </a:prstGeom>
          <a:noFill/>
          <a:ln w="9525">
            <a:noFill/>
          </a:ln>
        </p:spPr>
        <p:txBody>
          <a:bodyPr>
            <a:spAutoFit/>
          </a:bodyPr>
          <a:lstStyle/>
          <a:p>
            <a:pPr algn="ctr">
              <a:spcBef>
                <a:spcPct val="50000"/>
              </a:spcBef>
            </a:pPr>
            <a:r>
              <a:rPr lang="zh-CN" altLang="en-US" sz="1800" dirty="0">
                <a:latin typeface="Times New Roman" panose="02020603050405020304" pitchFamily="18" charset="0"/>
              </a:rPr>
              <a:t>招聘流程图</a:t>
            </a:r>
            <a:endParaRPr lang="zh-CN" altLang="en-US" sz="1800" dirty="0">
              <a:latin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linds(horizontal)">
                                      <p:cBhvr>
                                        <p:cTn id="7" dur="500"/>
                                        <p:tgtEl>
                                          <p:spTgt spid="29699"/>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29707"/>
                                        </p:tgtEl>
                                        <p:attrNameLst>
                                          <p:attrName>style.visibility</p:attrName>
                                        </p:attrNameLst>
                                      </p:cBhvr>
                                      <p:to>
                                        <p:strVal val="visible"/>
                                      </p:to>
                                    </p:set>
                                    <p:anim calcmode="lin" valueType="num">
                                      <p:cBhvr>
                                        <p:cTn id="12" dur="500" fill="hold"/>
                                        <p:tgtEl>
                                          <p:spTgt spid="29707"/>
                                        </p:tgtEl>
                                        <p:attrNameLst>
                                          <p:attrName>ppt_x</p:attrName>
                                        </p:attrNameLst>
                                      </p:cBhvr>
                                      <p:tavLst>
                                        <p:tav tm="0">
                                          <p:val>
                                            <p:strVal val="#ppt_x"/>
                                          </p:val>
                                        </p:tav>
                                        <p:tav tm="100000">
                                          <p:val>
                                            <p:strVal val="#ppt_x"/>
                                          </p:val>
                                        </p:tav>
                                      </p:tavLst>
                                    </p:anim>
                                    <p:anim calcmode="lin" valueType="num">
                                      <p:cBhvr>
                                        <p:cTn id="13" dur="500" fill="hold"/>
                                        <p:tgtEl>
                                          <p:spTgt spid="29707"/>
                                        </p:tgtEl>
                                        <p:attrNameLst>
                                          <p:attrName>ppt_y</p:attrName>
                                        </p:attrNameLst>
                                      </p:cBhvr>
                                      <p:tavLst>
                                        <p:tav tm="0">
                                          <p:val>
                                            <p:strVal val="#ppt_y-#ppt_h/2"/>
                                          </p:val>
                                        </p:tav>
                                        <p:tav tm="100000">
                                          <p:val>
                                            <p:strVal val="#ppt_y"/>
                                          </p:val>
                                        </p:tav>
                                      </p:tavLst>
                                    </p:anim>
                                    <p:anim calcmode="lin" valueType="num">
                                      <p:cBhvr>
                                        <p:cTn id="14" dur="500" fill="hold"/>
                                        <p:tgtEl>
                                          <p:spTgt spid="29707"/>
                                        </p:tgtEl>
                                        <p:attrNameLst>
                                          <p:attrName>ppt_w</p:attrName>
                                        </p:attrNameLst>
                                      </p:cBhvr>
                                      <p:tavLst>
                                        <p:tav tm="0">
                                          <p:val>
                                            <p:strVal val="#ppt_w"/>
                                          </p:val>
                                        </p:tav>
                                        <p:tav tm="100000">
                                          <p:val>
                                            <p:strVal val="#ppt_w"/>
                                          </p:val>
                                        </p:tav>
                                      </p:tavLst>
                                    </p:anim>
                                    <p:anim calcmode="lin" valueType="num">
                                      <p:cBhvr>
                                        <p:cTn id="15" dur="500" fill="hold"/>
                                        <p:tgtEl>
                                          <p:spTgt spid="29707"/>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29700"/>
                                        </p:tgtEl>
                                        <p:attrNameLst>
                                          <p:attrName>style.visibility</p:attrName>
                                        </p:attrNameLst>
                                      </p:cBhvr>
                                      <p:to>
                                        <p:strVal val="visible"/>
                                      </p:to>
                                    </p:set>
                                    <p:animEffect transition="in" filter="box(in)">
                                      <p:cBhvr>
                                        <p:cTn id="20" dur="500"/>
                                        <p:tgtEl>
                                          <p:spTgt spid="29700"/>
                                        </p:tgtEl>
                                      </p:cBhvr>
                                    </p:animEffec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499"/>
                                          </p:stCondLst>
                                        </p:cTn>
                                        <p:tgtEl>
                                          <p:spTgt spid="29708"/>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nodeType="afterEffect">
                                  <p:stCondLst>
                                    <p:cond delay="0"/>
                                  </p:stCondLst>
                                  <p:childTnLst>
                                    <p:set>
                                      <p:cBhvr>
                                        <p:cTn id="26" dur="1" fill="hold">
                                          <p:stCondLst>
                                            <p:cond delay="499"/>
                                          </p:stCondLst>
                                        </p:cTn>
                                        <p:tgtEl>
                                          <p:spTgt spid="29709"/>
                                        </p:tgtEl>
                                        <p:attrNameLst>
                                          <p:attrName>style.visibility</p:attrName>
                                        </p:attrNameLst>
                                      </p:cBhvr>
                                      <p:to>
                                        <p:strVal val="visible"/>
                                      </p:to>
                                    </p:set>
                                  </p:childTnLst>
                                </p:cTn>
                              </p:par>
                            </p:childTnLst>
                          </p:cTn>
                        </p:par>
                        <p:par>
                          <p:cTn id="27" fill="hold">
                            <p:stCondLst>
                              <p:cond delay="1500"/>
                            </p:stCondLst>
                            <p:childTnLst>
                              <p:par>
                                <p:cTn id="28" presetID="1" presetClass="entr" presetSubtype="0" fill="hold" nodeType="afterEffect">
                                  <p:stCondLst>
                                    <p:cond delay="0"/>
                                  </p:stCondLst>
                                  <p:childTnLst>
                                    <p:set>
                                      <p:cBhvr>
                                        <p:cTn id="29" dur="1" fill="hold">
                                          <p:stCondLst>
                                            <p:cond delay="499"/>
                                          </p:stCondLst>
                                        </p:cTn>
                                        <p:tgtEl>
                                          <p:spTgt spid="29710"/>
                                        </p:tgtEl>
                                        <p:attrNameLst>
                                          <p:attrName>style.visibility</p:attrName>
                                        </p:attrNameLst>
                                      </p:cBhvr>
                                      <p:to>
                                        <p:strVal val="visible"/>
                                      </p:to>
                                    </p:set>
                                  </p:childTnLst>
                                </p:cTn>
                              </p:par>
                            </p:childTnLst>
                          </p:cTn>
                        </p:par>
                        <p:par>
                          <p:cTn id="30" fill="hold">
                            <p:stCondLst>
                              <p:cond delay="2000"/>
                            </p:stCondLst>
                            <p:childTnLst>
                              <p:par>
                                <p:cTn id="31" presetID="3" presetClass="entr" presetSubtype="10" fill="hold" grpId="0" nodeType="afterEffect">
                                  <p:stCondLst>
                                    <p:cond delay="0"/>
                                  </p:stCondLst>
                                  <p:childTnLst>
                                    <p:set>
                                      <p:cBhvr>
                                        <p:cTn id="32" dur="1" fill="hold">
                                          <p:stCondLst>
                                            <p:cond delay="0"/>
                                          </p:stCondLst>
                                        </p:cTn>
                                        <p:tgtEl>
                                          <p:spTgt spid="29701"/>
                                        </p:tgtEl>
                                        <p:attrNameLst>
                                          <p:attrName>style.visibility</p:attrName>
                                        </p:attrNameLst>
                                      </p:cBhvr>
                                      <p:to>
                                        <p:strVal val="visible"/>
                                      </p:to>
                                    </p:set>
                                    <p:animEffect transition="in" filter="blinds(horizontal)">
                                      <p:cBhvr>
                                        <p:cTn id="33" dur="500"/>
                                        <p:tgtEl>
                                          <p:spTgt spid="29701"/>
                                        </p:tgtEl>
                                      </p:cBhvr>
                                    </p:animEffect>
                                  </p:childTnLst>
                                </p:cTn>
                              </p:par>
                            </p:childTnLst>
                          </p:cTn>
                        </p:par>
                        <p:par>
                          <p:cTn id="34" fill="hold">
                            <p:stCondLst>
                              <p:cond delay="2500"/>
                            </p:stCondLst>
                            <p:childTnLst>
                              <p:par>
                                <p:cTn id="35" presetID="1" presetClass="entr" presetSubtype="0" fill="hold" nodeType="afterEffect">
                                  <p:stCondLst>
                                    <p:cond delay="0"/>
                                  </p:stCondLst>
                                  <p:childTnLst>
                                    <p:set>
                                      <p:cBhvr>
                                        <p:cTn id="36" dur="1" fill="hold">
                                          <p:stCondLst>
                                            <p:cond delay="499"/>
                                          </p:stCondLst>
                                        </p:cTn>
                                        <p:tgtEl>
                                          <p:spTgt spid="29711"/>
                                        </p:tgtEl>
                                        <p:attrNameLst>
                                          <p:attrName>style.visibility</p:attrName>
                                        </p:attrNameLst>
                                      </p:cBhvr>
                                      <p:to>
                                        <p:strVal val="visible"/>
                                      </p:to>
                                    </p:set>
                                  </p:childTnLst>
                                </p:cTn>
                              </p:par>
                            </p:childTnLst>
                          </p:cTn>
                        </p:par>
                        <p:par>
                          <p:cTn id="37" fill="hold">
                            <p:stCondLst>
                              <p:cond delay="3000"/>
                            </p:stCondLst>
                            <p:childTnLst>
                              <p:par>
                                <p:cTn id="38" presetID="3" presetClass="entr" presetSubtype="10" fill="hold" grpId="0" nodeType="afterEffect">
                                  <p:stCondLst>
                                    <p:cond delay="0"/>
                                  </p:stCondLst>
                                  <p:childTnLst>
                                    <p:set>
                                      <p:cBhvr>
                                        <p:cTn id="39" dur="1" fill="hold">
                                          <p:stCondLst>
                                            <p:cond delay="0"/>
                                          </p:stCondLst>
                                        </p:cTn>
                                        <p:tgtEl>
                                          <p:spTgt spid="29702"/>
                                        </p:tgtEl>
                                        <p:attrNameLst>
                                          <p:attrName>style.visibility</p:attrName>
                                        </p:attrNameLst>
                                      </p:cBhvr>
                                      <p:to>
                                        <p:strVal val="visible"/>
                                      </p:to>
                                    </p:set>
                                    <p:animEffect transition="in" filter="blinds(horizontal)">
                                      <p:cBhvr>
                                        <p:cTn id="40" dur="500"/>
                                        <p:tgtEl>
                                          <p:spTgt spid="29702"/>
                                        </p:tgtEl>
                                      </p:cBhvr>
                                    </p:animEffect>
                                  </p:childTnLst>
                                </p:cTn>
                              </p:par>
                            </p:childTnLst>
                          </p:cTn>
                        </p:par>
                        <p:par>
                          <p:cTn id="41" fill="hold">
                            <p:stCondLst>
                              <p:cond delay="3500"/>
                            </p:stCondLst>
                            <p:childTnLst>
                              <p:par>
                                <p:cTn id="42" presetID="1" presetClass="entr" presetSubtype="0" fill="hold" nodeType="afterEffect">
                                  <p:stCondLst>
                                    <p:cond delay="0"/>
                                  </p:stCondLst>
                                  <p:childTnLst>
                                    <p:set>
                                      <p:cBhvr>
                                        <p:cTn id="43" dur="1" fill="hold">
                                          <p:stCondLst>
                                            <p:cond delay="499"/>
                                          </p:stCondLst>
                                        </p:cTn>
                                        <p:tgtEl>
                                          <p:spTgt spid="29712"/>
                                        </p:tgtEl>
                                        <p:attrNameLst>
                                          <p:attrName>style.visibility</p:attrName>
                                        </p:attrNameLst>
                                      </p:cBhvr>
                                      <p:to>
                                        <p:strVal val="visible"/>
                                      </p:to>
                                    </p:set>
                                  </p:childTnLst>
                                </p:cTn>
                              </p:par>
                            </p:childTnLst>
                          </p:cTn>
                        </p:par>
                        <p:par>
                          <p:cTn id="44" fill="hold">
                            <p:stCondLst>
                              <p:cond delay="4000"/>
                            </p:stCondLst>
                            <p:childTnLst>
                              <p:par>
                                <p:cTn id="45" presetID="1" presetClass="entr" presetSubtype="0" fill="hold" nodeType="afterEffect">
                                  <p:stCondLst>
                                    <p:cond delay="0"/>
                                  </p:stCondLst>
                                  <p:childTnLst>
                                    <p:set>
                                      <p:cBhvr>
                                        <p:cTn id="46" dur="1" fill="hold">
                                          <p:stCondLst>
                                            <p:cond delay="499"/>
                                          </p:stCondLst>
                                        </p:cTn>
                                        <p:tgtEl>
                                          <p:spTgt spid="29713"/>
                                        </p:tgtEl>
                                        <p:attrNameLst>
                                          <p:attrName>style.visibility</p:attrName>
                                        </p:attrNameLst>
                                      </p:cBhvr>
                                      <p:to>
                                        <p:strVal val="visible"/>
                                      </p:to>
                                    </p:set>
                                  </p:childTnLst>
                                </p:cTn>
                              </p:par>
                            </p:childTnLst>
                          </p:cTn>
                        </p:par>
                        <p:par>
                          <p:cTn id="47" fill="hold">
                            <p:stCondLst>
                              <p:cond delay="4500"/>
                            </p:stCondLst>
                            <p:childTnLst>
                              <p:par>
                                <p:cTn id="48" presetID="1" presetClass="entr" presetSubtype="0" fill="hold" nodeType="afterEffect">
                                  <p:stCondLst>
                                    <p:cond delay="0"/>
                                  </p:stCondLst>
                                  <p:childTnLst>
                                    <p:set>
                                      <p:cBhvr>
                                        <p:cTn id="49" dur="1" fill="hold">
                                          <p:stCondLst>
                                            <p:cond delay="499"/>
                                          </p:stCondLst>
                                        </p:cTn>
                                        <p:tgtEl>
                                          <p:spTgt spid="29714"/>
                                        </p:tgtEl>
                                        <p:attrNameLst>
                                          <p:attrName>style.visibility</p:attrName>
                                        </p:attrNameLst>
                                      </p:cBhvr>
                                      <p:to>
                                        <p:strVal val="visible"/>
                                      </p:to>
                                    </p:set>
                                  </p:childTnLst>
                                </p:cTn>
                              </p:par>
                            </p:childTnLst>
                          </p:cTn>
                        </p:par>
                        <p:par>
                          <p:cTn id="50" fill="hold">
                            <p:stCondLst>
                              <p:cond delay="5000"/>
                            </p:stCondLst>
                            <p:childTnLst>
                              <p:par>
                                <p:cTn id="51" presetID="17" presetClass="entr" presetSubtype="1" fill="hold" nodeType="afterEffect">
                                  <p:stCondLst>
                                    <p:cond delay="0"/>
                                  </p:stCondLst>
                                  <p:childTnLst>
                                    <p:set>
                                      <p:cBhvr>
                                        <p:cTn id="52" dur="1" fill="hold">
                                          <p:stCondLst>
                                            <p:cond delay="0"/>
                                          </p:stCondLst>
                                        </p:cTn>
                                        <p:tgtEl>
                                          <p:spTgt spid="29715"/>
                                        </p:tgtEl>
                                        <p:attrNameLst>
                                          <p:attrName>style.visibility</p:attrName>
                                        </p:attrNameLst>
                                      </p:cBhvr>
                                      <p:to>
                                        <p:strVal val="visible"/>
                                      </p:to>
                                    </p:set>
                                    <p:anim calcmode="lin" valueType="num">
                                      <p:cBhvr>
                                        <p:cTn id="53" dur="500" fill="hold"/>
                                        <p:tgtEl>
                                          <p:spTgt spid="29715"/>
                                        </p:tgtEl>
                                        <p:attrNameLst>
                                          <p:attrName>ppt_x</p:attrName>
                                        </p:attrNameLst>
                                      </p:cBhvr>
                                      <p:tavLst>
                                        <p:tav tm="0">
                                          <p:val>
                                            <p:strVal val="#ppt_x"/>
                                          </p:val>
                                        </p:tav>
                                        <p:tav tm="100000">
                                          <p:val>
                                            <p:strVal val="#ppt_x"/>
                                          </p:val>
                                        </p:tav>
                                      </p:tavLst>
                                    </p:anim>
                                    <p:anim calcmode="lin" valueType="num">
                                      <p:cBhvr>
                                        <p:cTn id="54" dur="500" fill="hold"/>
                                        <p:tgtEl>
                                          <p:spTgt spid="29715"/>
                                        </p:tgtEl>
                                        <p:attrNameLst>
                                          <p:attrName>ppt_y</p:attrName>
                                        </p:attrNameLst>
                                      </p:cBhvr>
                                      <p:tavLst>
                                        <p:tav tm="0">
                                          <p:val>
                                            <p:strVal val="#ppt_y-#ppt_h/2"/>
                                          </p:val>
                                        </p:tav>
                                        <p:tav tm="100000">
                                          <p:val>
                                            <p:strVal val="#ppt_y"/>
                                          </p:val>
                                        </p:tav>
                                      </p:tavLst>
                                    </p:anim>
                                    <p:anim calcmode="lin" valueType="num">
                                      <p:cBhvr>
                                        <p:cTn id="55" dur="500" fill="hold"/>
                                        <p:tgtEl>
                                          <p:spTgt spid="29715"/>
                                        </p:tgtEl>
                                        <p:attrNameLst>
                                          <p:attrName>ppt_w</p:attrName>
                                        </p:attrNameLst>
                                      </p:cBhvr>
                                      <p:tavLst>
                                        <p:tav tm="0">
                                          <p:val>
                                            <p:strVal val="#ppt_w"/>
                                          </p:val>
                                        </p:tav>
                                        <p:tav tm="100000">
                                          <p:val>
                                            <p:strVal val="#ppt_w"/>
                                          </p:val>
                                        </p:tav>
                                      </p:tavLst>
                                    </p:anim>
                                    <p:anim calcmode="lin" valueType="num">
                                      <p:cBhvr>
                                        <p:cTn id="56" dur="500" fill="hold"/>
                                        <p:tgtEl>
                                          <p:spTgt spid="29715"/>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9703"/>
                                        </p:tgtEl>
                                        <p:attrNameLst>
                                          <p:attrName>style.visibility</p:attrName>
                                        </p:attrNameLst>
                                      </p:cBhvr>
                                      <p:to>
                                        <p:strVal val="visible"/>
                                      </p:to>
                                    </p:set>
                                    <p:animEffect transition="in" filter="blinds(horizontal)">
                                      <p:cBhvr>
                                        <p:cTn id="61" dur="500"/>
                                        <p:tgtEl>
                                          <p:spTgt spid="29703"/>
                                        </p:tgtEl>
                                      </p:cBhvr>
                                    </p:animEffect>
                                  </p:childTnLst>
                                </p:cTn>
                              </p:par>
                            </p:childTnLst>
                          </p:cTn>
                        </p:par>
                        <p:par>
                          <p:cTn id="62" fill="hold">
                            <p:stCondLst>
                              <p:cond delay="500"/>
                            </p:stCondLst>
                            <p:childTnLst>
                              <p:par>
                                <p:cTn id="63" presetID="17" presetClass="entr" presetSubtype="1" fill="hold" nodeType="afterEffect">
                                  <p:stCondLst>
                                    <p:cond delay="0"/>
                                  </p:stCondLst>
                                  <p:childTnLst>
                                    <p:set>
                                      <p:cBhvr>
                                        <p:cTn id="64" dur="1" fill="hold">
                                          <p:stCondLst>
                                            <p:cond delay="0"/>
                                          </p:stCondLst>
                                        </p:cTn>
                                        <p:tgtEl>
                                          <p:spTgt spid="29716"/>
                                        </p:tgtEl>
                                        <p:attrNameLst>
                                          <p:attrName>style.visibility</p:attrName>
                                        </p:attrNameLst>
                                      </p:cBhvr>
                                      <p:to>
                                        <p:strVal val="visible"/>
                                      </p:to>
                                    </p:set>
                                    <p:anim calcmode="lin" valueType="num">
                                      <p:cBhvr>
                                        <p:cTn id="65" dur="500" fill="hold"/>
                                        <p:tgtEl>
                                          <p:spTgt spid="29716"/>
                                        </p:tgtEl>
                                        <p:attrNameLst>
                                          <p:attrName>ppt_x</p:attrName>
                                        </p:attrNameLst>
                                      </p:cBhvr>
                                      <p:tavLst>
                                        <p:tav tm="0">
                                          <p:val>
                                            <p:strVal val="#ppt_x"/>
                                          </p:val>
                                        </p:tav>
                                        <p:tav tm="100000">
                                          <p:val>
                                            <p:strVal val="#ppt_x"/>
                                          </p:val>
                                        </p:tav>
                                      </p:tavLst>
                                    </p:anim>
                                    <p:anim calcmode="lin" valueType="num">
                                      <p:cBhvr>
                                        <p:cTn id="66" dur="500" fill="hold"/>
                                        <p:tgtEl>
                                          <p:spTgt spid="29716"/>
                                        </p:tgtEl>
                                        <p:attrNameLst>
                                          <p:attrName>ppt_y</p:attrName>
                                        </p:attrNameLst>
                                      </p:cBhvr>
                                      <p:tavLst>
                                        <p:tav tm="0">
                                          <p:val>
                                            <p:strVal val="#ppt_y-#ppt_h/2"/>
                                          </p:val>
                                        </p:tav>
                                        <p:tav tm="100000">
                                          <p:val>
                                            <p:strVal val="#ppt_y"/>
                                          </p:val>
                                        </p:tav>
                                      </p:tavLst>
                                    </p:anim>
                                    <p:anim calcmode="lin" valueType="num">
                                      <p:cBhvr>
                                        <p:cTn id="67" dur="500" fill="hold"/>
                                        <p:tgtEl>
                                          <p:spTgt spid="29716"/>
                                        </p:tgtEl>
                                        <p:attrNameLst>
                                          <p:attrName>ppt_w</p:attrName>
                                        </p:attrNameLst>
                                      </p:cBhvr>
                                      <p:tavLst>
                                        <p:tav tm="0">
                                          <p:val>
                                            <p:strVal val="#ppt_w"/>
                                          </p:val>
                                        </p:tav>
                                        <p:tav tm="100000">
                                          <p:val>
                                            <p:strVal val="#ppt_w"/>
                                          </p:val>
                                        </p:tav>
                                      </p:tavLst>
                                    </p:anim>
                                    <p:anim calcmode="lin" valueType="num">
                                      <p:cBhvr>
                                        <p:cTn id="68" dur="500" fill="hold"/>
                                        <p:tgtEl>
                                          <p:spTgt spid="29716"/>
                                        </p:tgtEl>
                                        <p:attrNameLst>
                                          <p:attrName>ppt_h</p:attrName>
                                        </p:attrNameLst>
                                      </p:cBhvr>
                                      <p:tavLst>
                                        <p:tav tm="0">
                                          <p:val>
                                            <p:fltVal val="0"/>
                                          </p:val>
                                        </p:tav>
                                        <p:tav tm="100000">
                                          <p:val>
                                            <p:strVal val="#ppt_h"/>
                                          </p:val>
                                        </p:tav>
                                      </p:tavLst>
                                    </p:anim>
                                  </p:childTnLst>
                                </p:cTn>
                              </p:par>
                            </p:childTnLst>
                          </p:cTn>
                        </p:par>
                        <p:par>
                          <p:cTn id="69" fill="hold">
                            <p:stCondLst>
                              <p:cond delay="1000"/>
                            </p:stCondLst>
                            <p:childTnLst>
                              <p:par>
                                <p:cTn id="70" presetID="5" presetClass="entr" presetSubtype="10" fill="hold" grpId="0" nodeType="afterEffect">
                                  <p:stCondLst>
                                    <p:cond delay="0"/>
                                  </p:stCondLst>
                                  <p:childTnLst>
                                    <p:set>
                                      <p:cBhvr>
                                        <p:cTn id="71" dur="1" fill="hold">
                                          <p:stCondLst>
                                            <p:cond delay="0"/>
                                          </p:stCondLst>
                                        </p:cTn>
                                        <p:tgtEl>
                                          <p:spTgt spid="29704"/>
                                        </p:tgtEl>
                                        <p:attrNameLst>
                                          <p:attrName>style.visibility</p:attrName>
                                        </p:attrNameLst>
                                      </p:cBhvr>
                                      <p:to>
                                        <p:strVal val="visible"/>
                                      </p:to>
                                    </p:set>
                                    <p:animEffect transition="in" filter="checkerboard(across)">
                                      <p:cBhvr>
                                        <p:cTn id="72" dur="500"/>
                                        <p:tgtEl>
                                          <p:spTgt spid="29704"/>
                                        </p:tgtEl>
                                      </p:cBhvr>
                                    </p:animEffect>
                                  </p:childTnLst>
                                </p:cTn>
                              </p:par>
                            </p:childTnLst>
                          </p:cTn>
                        </p:par>
                        <p:par>
                          <p:cTn id="73" fill="hold">
                            <p:stCondLst>
                              <p:cond delay="1500"/>
                            </p:stCondLst>
                            <p:childTnLst>
                              <p:par>
                                <p:cTn id="74" presetID="17" presetClass="entr" presetSubtype="1" fill="hold" nodeType="afterEffect">
                                  <p:stCondLst>
                                    <p:cond delay="0"/>
                                  </p:stCondLst>
                                  <p:childTnLst>
                                    <p:set>
                                      <p:cBhvr>
                                        <p:cTn id="75" dur="1" fill="hold">
                                          <p:stCondLst>
                                            <p:cond delay="0"/>
                                          </p:stCondLst>
                                        </p:cTn>
                                        <p:tgtEl>
                                          <p:spTgt spid="29717"/>
                                        </p:tgtEl>
                                        <p:attrNameLst>
                                          <p:attrName>style.visibility</p:attrName>
                                        </p:attrNameLst>
                                      </p:cBhvr>
                                      <p:to>
                                        <p:strVal val="visible"/>
                                      </p:to>
                                    </p:set>
                                    <p:anim calcmode="lin" valueType="num">
                                      <p:cBhvr>
                                        <p:cTn id="76" dur="500" fill="hold"/>
                                        <p:tgtEl>
                                          <p:spTgt spid="29717"/>
                                        </p:tgtEl>
                                        <p:attrNameLst>
                                          <p:attrName>ppt_x</p:attrName>
                                        </p:attrNameLst>
                                      </p:cBhvr>
                                      <p:tavLst>
                                        <p:tav tm="0">
                                          <p:val>
                                            <p:strVal val="#ppt_x"/>
                                          </p:val>
                                        </p:tav>
                                        <p:tav tm="100000">
                                          <p:val>
                                            <p:strVal val="#ppt_x"/>
                                          </p:val>
                                        </p:tav>
                                      </p:tavLst>
                                    </p:anim>
                                    <p:anim calcmode="lin" valueType="num">
                                      <p:cBhvr>
                                        <p:cTn id="77" dur="500" fill="hold"/>
                                        <p:tgtEl>
                                          <p:spTgt spid="29717"/>
                                        </p:tgtEl>
                                        <p:attrNameLst>
                                          <p:attrName>ppt_y</p:attrName>
                                        </p:attrNameLst>
                                      </p:cBhvr>
                                      <p:tavLst>
                                        <p:tav tm="0">
                                          <p:val>
                                            <p:strVal val="#ppt_y-#ppt_h/2"/>
                                          </p:val>
                                        </p:tav>
                                        <p:tav tm="100000">
                                          <p:val>
                                            <p:strVal val="#ppt_y"/>
                                          </p:val>
                                        </p:tav>
                                      </p:tavLst>
                                    </p:anim>
                                    <p:anim calcmode="lin" valueType="num">
                                      <p:cBhvr>
                                        <p:cTn id="78" dur="500" fill="hold"/>
                                        <p:tgtEl>
                                          <p:spTgt spid="29717"/>
                                        </p:tgtEl>
                                        <p:attrNameLst>
                                          <p:attrName>ppt_w</p:attrName>
                                        </p:attrNameLst>
                                      </p:cBhvr>
                                      <p:tavLst>
                                        <p:tav tm="0">
                                          <p:val>
                                            <p:strVal val="#ppt_w"/>
                                          </p:val>
                                        </p:tav>
                                        <p:tav tm="100000">
                                          <p:val>
                                            <p:strVal val="#ppt_w"/>
                                          </p:val>
                                        </p:tav>
                                      </p:tavLst>
                                    </p:anim>
                                    <p:anim calcmode="lin" valueType="num">
                                      <p:cBhvr>
                                        <p:cTn id="79" dur="500" fill="hold"/>
                                        <p:tgtEl>
                                          <p:spTgt spid="29717"/>
                                        </p:tgtEl>
                                        <p:attrNameLst>
                                          <p:attrName>ppt_h</p:attrName>
                                        </p:attrNameLst>
                                      </p:cBhvr>
                                      <p:tavLst>
                                        <p:tav tm="0">
                                          <p:val>
                                            <p:fltVal val="0"/>
                                          </p:val>
                                        </p:tav>
                                        <p:tav tm="100000">
                                          <p:val>
                                            <p:strVal val="#ppt_h"/>
                                          </p:val>
                                        </p:tav>
                                      </p:tavLst>
                                    </p:anim>
                                  </p:childTnLst>
                                </p:cTn>
                              </p:par>
                            </p:childTnLst>
                          </p:cTn>
                        </p:par>
                        <p:par>
                          <p:cTn id="80" fill="hold">
                            <p:stCondLst>
                              <p:cond delay="2000"/>
                            </p:stCondLst>
                            <p:childTnLst>
                              <p:par>
                                <p:cTn id="81" presetID="5" presetClass="entr" presetSubtype="10" fill="hold" grpId="0" nodeType="afterEffect">
                                  <p:stCondLst>
                                    <p:cond delay="0"/>
                                  </p:stCondLst>
                                  <p:childTnLst>
                                    <p:set>
                                      <p:cBhvr>
                                        <p:cTn id="82" dur="1" fill="hold">
                                          <p:stCondLst>
                                            <p:cond delay="0"/>
                                          </p:stCondLst>
                                        </p:cTn>
                                        <p:tgtEl>
                                          <p:spTgt spid="29705"/>
                                        </p:tgtEl>
                                        <p:attrNameLst>
                                          <p:attrName>style.visibility</p:attrName>
                                        </p:attrNameLst>
                                      </p:cBhvr>
                                      <p:to>
                                        <p:strVal val="visible"/>
                                      </p:to>
                                    </p:set>
                                    <p:animEffect transition="in" filter="checkerboard(across)">
                                      <p:cBhvr>
                                        <p:cTn id="83" dur="500"/>
                                        <p:tgtEl>
                                          <p:spTgt spid="29705"/>
                                        </p:tgtEl>
                                      </p:cBhvr>
                                    </p:animEffect>
                                  </p:childTnLst>
                                </p:cTn>
                              </p:par>
                            </p:childTnLst>
                          </p:cTn>
                        </p:par>
                        <p:par>
                          <p:cTn id="84" fill="hold">
                            <p:stCondLst>
                              <p:cond delay="2500"/>
                            </p:stCondLst>
                            <p:childTnLst>
                              <p:par>
                                <p:cTn id="85" presetID="17" presetClass="entr" presetSubtype="1" fill="hold" nodeType="afterEffect">
                                  <p:stCondLst>
                                    <p:cond delay="0"/>
                                  </p:stCondLst>
                                  <p:childTnLst>
                                    <p:set>
                                      <p:cBhvr>
                                        <p:cTn id="86" dur="1" fill="hold">
                                          <p:stCondLst>
                                            <p:cond delay="0"/>
                                          </p:stCondLst>
                                        </p:cTn>
                                        <p:tgtEl>
                                          <p:spTgt spid="29718"/>
                                        </p:tgtEl>
                                        <p:attrNameLst>
                                          <p:attrName>style.visibility</p:attrName>
                                        </p:attrNameLst>
                                      </p:cBhvr>
                                      <p:to>
                                        <p:strVal val="visible"/>
                                      </p:to>
                                    </p:set>
                                    <p:anim calcmode="lin" valueType="num">
                                      <p:cBhvr>
                                        <p:cTn id="87" dur="500" fill="hold"/>
                                        <p:tgtEl>
                                          <p:spTgt spid="29718"/>
                                        </p:tgtEl>
                                        <p:attrNameLst>
                                          <p:attrName>ppt_x</p:attrName>
                                        </p:attrNameLst>
                                      </p:cBhvr>
                                      <p:tavLst>
                                        <p:tav tm="0">
                                          <p:val>
                                            <p:strVal val="#ppt_x"/>
                                          </p:val>
                                        </p:tav>
                                        <p:tav tm="100000">
                                          <p:val>
                                            <p:strVal val="#ppt_x"/>
                                          </p:val>
                                        </p:tav>
                                      </p:tavLst>
                                    </p:anim>
                                    <p:anim calcmode="lin" valueType="num">
                                      <p:cBhvr>
                                        <p:cTn id="88" dur="500" fill="hold"/>
                                        <p:tgtEl>
                                          <p:spTgt spid="29718"/>
                                        </p:tgtEl>
                                        <p:attrNameLst>
                                          <p:attrName>ppt_y</p:attrName>
                                        </p:attrNameLst>
                                      </p:cBhvr>
                                      <p:tavLst>
                                        <p:tav tm="0">
                                          <p:val>
                                            <p:strVal val="#ppt_y-#ppt_h/2"/>
                                          </p:val>
                                        </p:tav>
                                        <p:tav tm="100000">
                                          <p:val>
                                            <p:strVal val="#ppt_y"/>
                                          </p:val>
                                        </p:tav>
                                      </p:tavLst>
                                    </p:anim>
                                    <p:anim calcmode="lin" valueType="num">
                                      <p:cBhvr>
                                        <p:cTn id="89" dur="500" fill="hold"/>
                                        <p:tgtEl>
                                          <p:spTgt spid="29718"/>
                                        </p:tgtEl>
                                        <p:attrNameLst>
                                          <p:attrName>ppt_w</p:attrName>
                                        </p:attrNameLst>
                                      </p:cBhvr>
                                      <p:tavLst>
                                        <p:tav tm="0">
                                          <p:val>
                                            <p:strVal val="#ppt_w"/>
                                          </p:val>
                                        </p:tav>
                                        <p:tav tm="100000">
                                          <p:val>
                                            <p:strVal val="#ppt_w"/>
                                          </p:val>
                                        </p:tav>
                                      </p:tavLst>
                                    </p:anim>
                                    <p:anim calcmode="lin" valueType="num">
                                      <p:cBhvr>
                                        <p:cTn id="90" dur="500" fill="hold"/>
                                        <p:tgtEl>
                                          <p:spTgt spid="29718"/>
                                        </p:tgtEl>
                                        <p:attrNameLst>
                                          <p:attrName>ppt_h</p:attrName>
                                        </p:attrNameLst>
                                      </p:cBhvr>
                                      <p:tavLst>
                                        <p:tav tm="0">
                                          <p:val>
                                            <p:fltVal val="0"/>
                                          </p:val>
                                        </p:tav>
                                        <p:tav tm="100000">
                                          <p:val>
                                            <p:strVal val="#ppt_h"/>
                                          </p:val>
                                        </p:tav>
                                      </p:tavLst>
                                    </p:anim>
                                  </p:childTnLst>
                                </p:cTn>
                              </p:par>
                            </p:childTnLst>
                          </p:cTn>
                        </p:par>
                        <p:par>
                          <p:cTn id="91" fill="hold">
                            <p:stCondLst>
                              <p:cond delay="3000"/>
                            </p:stCondLst>
                            <p:childTnLst>
                              <p:par>
                                <p:cTn id="92" presetID="4" presetClass="entr" presetSubtype="16" fill="hold" grpId="0" nodeType="afterEffect">
                                  <p:stCondLst>
                                    <p:cond delay="0"/>
                                  </p:stCondLst>
                                  <p:childTnLst>
                                    <p:set>
                                      <p:cBhvr>
                                        <p:cTn id="93" dur="1" fill="hold">
                                          <p:stCondLst>
                                            <p:cond delay="0"/>
                                          </p:stCondLst>
                                        </p:cTn>
                                        <p:tgtEl>
                                          <p:spTgt spid="29706"/>
                                        </p:tgtEl>
                                        <p:attrNameLst>
                                          <p:attrName>style.visibility</p:attrName>
                                        </p:attrNameLst>
                                      </p:cBhvr>
                                      <p:to>
                                        <p:strVal val="visible"/>
                                      </p:to>
                                    </p:set>
                                    <p:animEffect transition="in" filter="box(in)">
                                      <p:cBhvr>
                                        <p:cTn id="94" dur="500"/>
                                        <p:tgtEl>
                                          <p:spTgt spid="29706"/>
                                        </p:tgtEl>
                                      </p:cBhvr>
                                    </p:animEffect>
                                  </p:childTnLst>
                                </p:cTn>
                              </p:par>
                            </p:childTnLst>
                          </p:cTn>
                        </p:par>
                        <p:par>
                          <p:cTn id="95" fill="hold">
                            <p:stCondLst>
                              <p:cond delay="3500"/>
                            </p:stCondLst>
                            <p:childTnLst>
                              <p:par>
                                <p:cTn id="96" presetID="1" presetClass="entr" presetSubtype="0" fill="hold" nodeType="afterEffect">
                                  <p:stCondLst>
                                    <p:cond delay="0"/>
                                  </p:stCondLst>
                                  <p:childTnLst>
                                    <p:set>
                                      <p:cBhvr>
                                        <p:cTn id="97" dur="1" fill="hold">
                                          <p:stCondLst>
                                            <p:cond delay="499"/>
                                          </p:stCondLst>
                                        </p:cTn>
                                        <p:tgtEl>
                                          <p:spTgt spid="29722"/>
                                        </p:tgtEl>
                                        <p:attrNameLst>
                                          <p:attrName>style.visibility</p:attrName>
                                        </p:attrNameLst>
                                      </p:cBhvr>
                                      <p:to>
                                        <p:strVal val="visible"/>
                                      </p:to>
                                    </p:set>
                                  </p:childTnLst>
                                </p:cTn>
                              </p:par>
                            </p:childTnLst>
                          </p:cTn>
                        </p:par>
                        <p:par>
                          <p:cTn id="98" fill="hold">
                            <p:stCondLst>
                              <p:cond delay="4000"/>
                            </p:stCondLst>
                            <p:childTnLst>
                              <p:par>
                                <p:cTn id="99" presetID="1" presetClass="entr" presetSubtype="0" fill="hold" nodeType="afterEffect">
                                  <p:stCondLst>
                                    <p:cond delay="0"/>
                                  </p:stCondLst>
                                  <p:childTnLst>
                                    <p:set>
                                      <p:cBhvr>
                                        <p:cTn id="100" dur="1" fill="hold">
                                          <p:stCondLst>
                                            <p:cond delay="499"/>
                                          </p:stCondLst>
                                        </p:cTn>
                                        <p:tgtEl>
                                          <p:spTgt spid="2972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29719"/>
                                        </p:tgtEl>
                                        <p:attrNameLst>
                                          <p:attrName>style.visibility</p:attrName>
                                        </p:attrNameLst>
                                      </p:cBhvr>
                                      <p:to>
                                        <p:strVal val="visible"/>
                                      </p:to>
                                    </p:set>
                                    <p:animEffect transition="in" filter="blinds(horizontal)">
                                      <p:cBhvr>
                                        <p:cTn id="105" dur="500"/>
                                        <p:tgtEl>
                                          <p:spTgt spid="29719"/>
                                        </p:tgtEl>
                                      </p:cBhvr>
                                    </p:animEffect>
                                  </p:childTnLst>
                                </p:cTn>
                              </p:par>
                            </p:childTnLst>
                          </p:cTn>
                        </p:par>
                        <p:par>
                          <p:cTn id="106" fill="hold">
                            <p:stCondLst>
                              <p:cond delay="500"/>
                            </p:stCondLst>
                            <p:childTnLst>
                              <p:par>
                                <p:cTn id="107" presetID="1" presetClass="entr" presetSubtype="0" fill="hold" nodeType="afterEffect">
                                  <p:stCondLst>
                                    <p:cond delay="0"/>
                                  </p:stCondLst>
                                  <p:childTnLst>
                                    <p:set>
                                      <p:cBhvr>
                                        <p:cTn id="108" dur="1" fill="hold">
                                          <p:stCondLst>
                                            <p:cond delay="499"/>
                                          </p:stCondLst>
                                        </p:cTn>
                                        <p:tgtEl>
                                          <p:spTgt spid="29723"/>
                                        </p:tgtEl>
                                        <p:attrNameLst>
                                          <p:attrName>style.visibility</p:attrName>
                                        </p:attrNameLst>
                                      </p:cBhvr>
                                      <p:to>
                                        <p:strVal val="visible"/>
                                      </p:to>
                                    </p:set>
                                  </p:childTnLst>
                                </p:cTn>
                              </p:par>
                            </p:childTnLst>
                          </p:cTn>
                        </p:par>
                        <p:par>
                          <p:cTn id="109" fill="hold">
                            <p:stCondLst>
                              <p:cond delay="1000"/>
                            </p:stCondLst>
                            <p:childTnLst>
                              <p:par>
                                <p:cTn id="110" presetID="3" presetClass="entr" presetSubtype="10" fill="hold" grpId="0" nodeType="afterEffect">
                                  <p:stCondLst>
                                    <p:cond delay="0"/>
                                  </p:stCondLst>
                                  <p:childTnLst>
                                    <p:set>
                                      <p:cBhvr>
                                        <p:cTn id="111" dur="1" fill="hold">
                                          <p:stCondLst>
                                            <p:cond delay="0"/>
                                          </p:stCondLst>
                                        </p:cTn>
                                        <p:tgtEl>
                                          <p:spTgt spid="29720"/>
                                        </p:tgtEl>
                                        <p:attrNameLst>
                                          <p:attrName>style.visibility</p:attrName>
                                        </p:attrNameLst>
                                      </p:cBhvr>
                                      <p:to>
                                        <p:strVal val="visible"/>
                                      </p:to>
                                    </p:set>
                                    <p:animEffect transition="in" filter="blinds(horizontal)">
                                      <p:cBhvr>
                                        <p:cTn id="112" dur="500"/>
                                        <p:tgtEl>
                                          <p:spTgt spid="29720"/>
                                        </p:tgtEl>
                                      </p:cBhvr>
                                    </p:animEffect>
                                  </p:childTnLst>
                                </p:cTn>
                              </p:par>
                            </p:childTnLst>
                          </p:cTn>
                        </p:par>
                        <p:par>
                          <p:cTn id="113" fill="hold">
                            <p:stCondLst>
                              <p:cond delay="1500"/>
                            </p:stCondLst>
                            <p:childTnLst>
                              <p:par>
                                <p:cTn id="114" presetID="1" presetClass="entr" presetSubtype="0" fill="hold" nodeType="afterEffect">
                                  <p:stCondLst>
                                    <p:cond delay="0"/>
                                  </p:stCondLst>
                                  <p:childTnLst>
                                    <p:set>
                                      <p:cBhvr>
                                        <p:cTn id="115" dur="1" fill="hold">
                                          <p:stCondLst>
                                            <p:cond delay="499"/>
                                          </p:stCondLst>
                                        </p:cTn>
                                        <p:tgtEl>
                                          <p:spTgt spid="29725"/>
                                        </p:tgtEl>
                                        <p:attrNameLst>
                                          <p:attrName>style.visibility</p:attrName>
                                        </p:attrNameLst>
                                      </p:cBhvr>
                                      <p:to>
                                        <p:strVal val="visible"/>
                                      </p:to>
                                    </p:set>
                                  </p:childTnLst>
                                </p:cTn>
                              </p:par>
                            </p:childTnLst>
                          </p:cTn>
                        </p:par>
                        <p:par>
                          <p:cTn id="116" fill="hold">
                            <p:stCondLst>
                              <p:cond delay="2000"/>
                            </p:stCondLst>
                            <p:childTnLst>
                              <p:par>
                                <p:cTn id="117" presetID="3" presetClass="entr" presetSubtype="10" fill="hold" grpId="0" nodeType="afterEffect">
                                  <p:stCondLst>
                                    <p:cond delay="0"/>
                                  </p:stCondLst>
                                  <p:childTnLst>
                                    <p:set>
                                      <p:cBhvr>
                                        <p:cTn id="118" dur="1" fill="hold">
                                          <p:stCondLst>
                                            <p:cond delay="0"/>
                                          </p:stCondLst>
                                        </p:cTn>
                                        <p:tgtEl>
                                          <p:spTgt spid="29721"/>
                                        </p:tgtEl>
                                        <p:attrNameLst>
                                          <p:attrName>style.visibility</p:attrName>
                                        </p:attrNameLst>
                                      </p:cBhvr>
                                      <p:to>
                                        <p:strVal val="visible"/>
                                      </p:to>
                                    </p:set>
                                    <p:animEffect transition="in" filter="blinds(horizontal)">
                                      <p:cBhvr>
                                        <p:cTn id="119" dur="500"/>
                                        <p:tgtEl>
                                          <p:spTgt spid="29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ldLvl="0" animBg="1"/>
      <p:bldP spid="29700" grpId="0" bldLvl="0" animBg="1"/>
      <p:bldP spid="29701" grpId="0" bldLvl="0" animBg="1"/>
      <p:bldP spid="29702" grpId="0" bldLvl="0" animBg="1"/>
      <p:bldP spid="29703" grpId="0" bldLvl="0" animBg="1"/>
      <p:bldP spid="29704" grpId="0" bldLvl="0" animBg="1"/>
      <p:bldP spid="29705" grpId="0" bldLvl="0" animBg="1"/>
      <p:bldP spid="29706" grpId="0" bldLvl="0" animBg="1"/>
      <p:bldP spid="29719" grpId="0" bldLvl="0" animBg="1"/>
      <p:bldP spid="29720" grpId="0" bldLvl="0" animBg="1"/>
      <p:bldP spid="29721"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a:xfrm>
            <a:off x="457200" y="786130"/>
            <a:ext cx="8229600" cy="4156710"/>
          </a:xfrm>
        </p:spPr>
        <p:txBody>
          <a:bodyPr/>
          <a:p>
            <a:r>
              <a:rPr lang="zh-CN" altLang="en-US" sz="2400" b="1">
                <a:solidFill>
                  <a:schemeClr val="accent2"/>
                </a:solidFill>
                <a:sym typeface="+mn-ea"/>
              </a:rPr>
              <a:t>员工招聘的来源</a:t>
            </a:r>
            <a:r>
              <a:rPr lang="zh-CN" altLang="en-US" sz="2400">
                <a:sym typeface="+mn-ea"/>
              </a:rPr>
              <a:t> ：</a:t>
            </a:r>
            <a:r>
              <a:rPr lang="zh-CN" altLang="en-US" sz="2400" b="1">
                <a:sym typeface="+mn-ea"/>
              </a:rPr>
              <a:t>内部招聘和外部招聘</a:t>
            </a:r>
            <a:endParaRPr lang="zh-CN" altLang="en-US" sz="2400" b="1">
              <a:sym typeface="+mn-ea"/>
            </a:endParaRPr>
          </a:p>
          <a:p>
            <a:pPr>
              <a:spcBef>
                <a:spcPct val="50000"/>
              </a:spcBef>
            </a:pPr>
            <a:r>
              <a:rPr lang="zh-CN" altLang="en-US" sz="2000" b="1">
                <a:solidFill>
                  <a:schemeClr val="accent2"/>
                </a:solidFill>
                <a:ea typeface="楷体_GB2312" pitchFamily="49" charset="-122"/>
                <a:sym typeface="+mn-ea"/>
              </a:rPr>
              <a:t>内部选拔的优点：</a:t>
            </a:r>
            <a:endParaRPr lang="zh-CN" altLang="en-US" sz="1800" b="1" dirty="0">
              <a:solidFill>
                <a:schemeClr val="accent2"/>
              </a:solidFill>
              <a:latin typeface="楷体_GB2312" pitchFamily="49" charset="-122"/>
              <a:ea typeface="楷体_GB2312" pitchFamily="49" charset="-122"/>
              <a:sym typeface="+mn-ea"/>
            </a:endParaRPr>
          </a:p>
          <a:p>
            <a:pPr marL="0" indent="0">
              <a:buNone/>
            </a:pPr>
            <a:r>
              <a:rPr lang="en-US" altLang="zh-CN" sz="2000" b="1" dirty="0">
                <a:latin typeface="楷体_GB2312" pitchFamily="49" charset="-122"/>
                <a:ea typeface="楷体_GB2312" pitchFamily="49" charset="-122"/>
                <a:sym typeface="+mn-ea"/>
              </a:rPr>
              <a:t>1.</a:t>
            </a:r>
            <a:r>
              <a:rPr lang="zh-CN" altLang="en-US" sz="2000" b="1" dirty="0">
                <a:latin typeface="楷体_GB2312" pitchFamily="49" charset="-122"/>
                <a:ea typeface="楷体_GB2312" pitchFamily="49" charset="-122"/>
                <a:sym typeface="+mn-ea"/>
              </a:rPr>
              <a:t>当雇员看到工作能力的提高会得到报偿时，员工的士气和绩效会改善</a:t>
            </a:r>
            <a:endParaRPr lang="zh-CN" altLang="en-US" sz="2000" b="1" dirty="0">
              <a:latin typeface="楷体_GB2312" pitchFamily="49" charset="-122"/>
              <a:ea typeface="楷体_GB2312" pitchFamily="49" charset="-122"/>
              <a:sym typeface="+mn-ea"/>
            </a:endParaRPr>
          </a:p>
          <a:p>
            <a:pPr marL="0" indent="0">
              <a:buNone/>
            </a:pPr>
            <a:r>
              <a:rPr lang="en-US" altLang="zh-CN" sz="2000" b="1" dirty="0">
                <a:latin typeface="楷体_GB2312" pitchFamily="49" charset="-122"/>
                <a:ea typeface="楷体_GB2312" pitchFamily="49" charset="-122"/>
                <a:sym typeface="+mn-ea"/>
              </a:rPr>
              <a:t>2.</a:t>
            </a:r>
            <a:r>
              <a:rPr lang="zh-CN" altLang="en-US" sz="2000" b="1" dirty="0">
                <a:latin typeface="楷体_GB2312" pitchFamily="49" charset="-122"/>
                <a:ea typeface="楷体_GB2312" pitchFamily="49" charset="-122"/>
                <a:sym typeface="+mn-ea"/>
              </a:rPr>
              <a:t>内部侯选人对组织的目标更有认同感，更不容易辞职</a:t>
            </a:r>
            <a:endParaRPr lang="zh-CN" altLang="en-US" sz="2000" b="1" dirty="0">
              <a:latin typeface="楷体_GB2312" pitchFamily="49" charset="-122"/>
              <a:ea typeface="楷体_GB2312" pitchFamily="49" charset="-122"/>
              <a:sym typeface="+mn-ea"/>
            </a:endParaRPr>
          </a:p>
          <a:p>
            <a:pPr marL="0" indent="0">
              <a:buNone/>
            </a:pPr>
            <a:r>
              <a:rPr lang="en-US" altLang="zh-CN" sz="2000" b="1" dirty="0">
                <a:latin typeface="楷体_GB2312" pitchFamily="49" charset="-122"/>
                <a:ea typeface="楷体_GB2312" pitchFamily="49" charset="-122"/>
                <a:sym typeface="+mn-ea"/>
              </a:rPr>
              <a:t>3.</a:t>
            </a:r>
            <a:r>
              <a:rPr lang="zh-CN" altLang="en-US" sz="2000" b="1" dirty="0">
                <a:latin typeface="楷体_GB2312" pitchFamily="49" charset="-122"/>
                <a:ea typeface="楷体_GB2312" pitchFamily="49" charset="-122"/>
                <a:sym typeface="+mn-ea"/>
              </a:rPr>
              <a:t>内部提升雇员更为安全，因为对他们更为了解</a:t>
            </a:r>
            <a:endParaRPr lang="zh-CN" altLang="en-US" sz="2000" b="1" dirty="0">
              <a:latin typeface="楷体_GB2312" pitchFamily="49" charset="-122"/>
              <a:ea typeface="楷体_GB2312" pitchFamily="49" charset="-122"/>
              <a:sym typeface="+mn-ea"/>
            </a:endParaRPr>
          </a:p>
          <a:p>
            <a:pPr marL="0" indent="0">
              <a:buNone/>
            </a:pPr>
            <a:r>
              <a:rPr lang="en-US" altLang="zh-CN" sz="2000" b="1" dirty="0">
                <a:latin typeface="楷体_GB2312" pitchFamily="49" charset="-122"/>
                <a:ea typeface="楷体_GB2312" pitchFamily="49" charset="-122"/>
                <a:sym typeface="+mn-ea"/>
              </a:rPr>
              <a:t>4.</a:t>
            </a:r>
            <a:r>
              <a:rPr lang="zh-CN" altLang="en-US" sz="2000" b="1" dirty="0">
                <a:latin typeface="楷体_GB2312" pitchFamily="49" charset="-122"/>
                <a:ea typeface="楷体_GB2312" pitchFamily="49" charset="-122"/>
                <a:sym typeface="+mn-ea"/>
              </a:rPr>
              <a:t>内部候选人比外部候选人适应组织快，所需培训少</a:t>
            </a:r>
            <a:endParaRPr lang="zh-CN" altLang="en-US" sz="2000" b="1" dirty="0">
              <a:latin typeface="楷体_GB2312" pitchFamily="49" charset="-122"/>
              <a:ea typeface="楷体_GB2312" pitchFamily="49" charset="-122"/>
              <a:sym typeface="+mn-ea"/>
            </a:endParaRPr>
          </a:p>
          <a:p>
            <a:r>
              <a:rPr lang="zh-CN" altLang="en-US" sz="2000" b="1">
                <a:solidFill>
                  <a:schemeClr val="accent2"/>
                </a:solidFill>
                <a:ea typeface="楷体_GB2312" pitchFamily="49" charset="-122"/>
                <a:sym typeface="+mn-ea"/>
              </a:rPr>
              <a:t>内部选拔的缺点：</a:t>
            </a:r>
            <a:endParaRPr lang="zh-CN" altLang="en-US" sz="2000" b="1">
              <a:solidFill>
                <a:schemeClr val="accent2"/>
              </a:solidFill>
              <a:ea typeface="楷体_GB2312" pitchFamily="49" charset="-122"/>
              <a:sym typeface="+mn-ea"/>
            </a:endParaRPr>
          </a:p>
          <a:p>
            <a:pPr marL="0" indent="0">
              <a:buNone/>
            </a:pPr>
            <a:r>
              <a:rPr lang="en-US" altLang="zh-CN" sz="2000" b="1" dirty="0">
                <a:latin typeface="楷体_GB2312" pitchFamily="49" charset="-122"/>
                <a:ea typeface="楷体_GB2312" pitchFamily="49" charset="-122"/>
                <a:sym typeface="+mn-ea"/>
              </a:rPr>
              <a:t>1.</a:t>
            </a:r>
            <a:r>
              <a:rPr lang="zh-CN" altLang="en-US" sz="2000" b="1" dirty="0">
                <a:latin typeface="楷体_GB2312" pitchFamily="49" charset="-122"/>
                <a:ea typeface="楷体_GB2312" pitchFamily="49" charset="-122"/>
                <a:sym typeface="+mn-ea"/>
              </a:rPr>
              <a:t>可能造成</a:t>
            </a:r>
            <a:r>
              <a:rPr lang="zh-CN" altLang="en-US" sz="2000" b="1" dirty="0">
                <a:latin typeface="Arial" panose="020B0604020202020204"/>
                <a:ea typeface="楷体_GB2312" pitchFamily="49" charset="-122"/>
                <a:sym typeface="+mn-ea"/>
              </a:rPr>
              <a:t>“</a:t>
            </a:r>
            <a:r>
              <a:rPr lang="zh-CN" altLang="en-US" sz="2000" b="1" dirty="0">
                <a:latin typeface="楷体_GB2312" pitchFamily="49" charset="-122"/>
                <a:ea typeface="楷体_GB2312" pitchFamily="49" charset="-122"/>
                <a:sym typeface="+mn-ea"/>
              </a:rPr>
              <a:t>近亲繁殖</a:t>
            </a:r>
            <a:r>
              <a:rPr lang="zh-CN" altLang="en-US" sz="2000" b="1" dirty="0">
                <a:latin typeface="Arial" panose="020B0604020202020204"/>
                <a:ea typeface="楷体_GB2312" pitchFamily="49" charset="-122"/>
                <a:sym typeface="+mn-ea"/>
              </a:rPr>
              <a:t>”</a:t>
            </a:r>
            <a:r>
              <a:rPr lang="zh-CN" altLang="en-US" sz="2000" b="1" dirty="0">
                <a:latin typeface="楷体_GB2312" pitchFamily="49" charset="-122"/>
                <a:ea typeface="楷体_GB2312" pitchFamily="49" charset="-122"/>
                <a:sym typeface="+mn-ea"/>
              </a:rPr>
              <a:t>现象</a:t>
            </a:r>
            <a:endParaRPr lang="zh-CN" altLang="en-US" sz="2000" b="1" dirty="0">
              <a:latin typeface="楷体_GB2312" pitchFamily="49" charset="-122"/>
              <a:ea typeface="楷体_GB2312" pitchFamily="49" charset="-122"/>
              <a:sym typeface="+mn-ea"/>
            </a:endParaRPr>
          </a:p>
          <a:p>
            <a:pPr marL="0" indent="0">
              <a:buNone/>
            </a:pPr>
            <a:r>
              <a:rPr lang="en-US" altLang="zh-CN" sz="2000" b="1" dirty="0">
                <a:latin typeface="楷体_GB2312" pitchFamily="49" charset="-122"/>
                <a:ea typeface="楷体_GB2312" pitchFamily="49" charset="-122"/>
                <a:sym typeface="+mn-ea"/>
              </a:rPr>
              <a:t>2.</a:t>
            </a:r>
            <a:r>
              <a:rPr lang="zh-CN" altLang="en-US" sz="2000" b="1" dirty="0">
                <a:latin typeface="楷体_GB2312" pitchFamily="49" charset="-122"/>
                <a:ea typeface="楷体_GB2312" pitchFamily="49" charset="-122"/>
                <a:sym typeface="+mn-ea"/>
              </a:rPr>
              <a:t>可能引起内部矛盾：落选者会不满，不利于被选拔者开展工作和团结</a:t>
            </a:r>
            <a:endParaRPr lang="zh-CN" altLang="en-US" sz="2000" b="1" dirty="0">
              <a:latin typeface="楷体_GB2312" pitchFamily="49" charset="-122"/>
              <a:ea typeface="楷体_GB2312" pitchFamily="49" charset="-122"/>
              <a:sym typeface="+mn-ea"/>
            </a:endParaRPr>
          </a:p>
          <a:p>
            <a:endParaRPr lang="zh-CN" altLang="en-US" sz="2000" b="1">
              <a:solidFill>
                <a:schemeClr val="accent2"/>
              </a:solidFill>
              <a:ea typeface="楷体_GB2312" pitchFamily="49" charset="-122"/>
              <a:sym typeface="+mn-ea"/>
            </a:endParaRPr>
          </a:p>
          <a:p>
            <a:endParaRPr lang="zh-CN" altLang="en-US" sz="2000" b="1">
              <a:solidFill>
                <a:schemeClr val="accent2"/>
              </a:solidFill>
              <a:ea typeface="楷体_GB2312" pitchFamily="49" charset="-122"/>
            </a:endParaRPr>
          </a:p>
          <a:p>
            <a:endParaRPr lang="zh-CN" altLang="en-US" sz="2000" b="1" dirty="0">
              <a:latin typeface="楷体_GB2312" pitchFamily="49" charset="-122"/>
              <a:ea typeface="楷体_GB2312" pitchFamily="49" charset="-122"/>
            </a:endParaRPr>
          </a:p>
          <a:p>
            <a:endParaRPr lang="zh-CN" altLang="en-US" sz="2000" b="1" dirty="0">
              <a:latin typeface="楷体_GB2312" pitchFamily="49" charset="-122"/>
              <a:ea typeface="楷体_GB2312" pitchFamily="49" charset="-122"/>
              <a:sym typeface="+mn-ea"/>
            </a:endParaRPr>
          </a:p>
          <a:p>
            <a:endParaRPr lang="zh-CN" altLang="en-US"/>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95239"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95240"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95241"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95242"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457200" y="206375"/>
            <a:ext cx="8229600" cy="523875"/>
          </a:xfrm>
        </p:spPr>
        <p:txBody>
          <a:bodyPr/>
          <a:p>
            <a:r>
              <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员工招聘</a:t>
            </a:r>
            <a:endPar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a:xfrm>
            <a:off x="630555" y="1250950"/>
            <a:ext cx="8229600" cy="3704590"/>
          </a:xfrm>
        </p:spPr>
        <p:txBody>
          <a:bodyPr/>
          <a:p>
            <a:r>
              <a:rPr lang="zh-CN" altLang="en-US" sz="2000" b="1">
                <a:solidFill>
                  <a:schemeClr val="accent2"/>
                </a:solidFill>
                <a:ea typeface="楷体_GB2312" pitchFamily="49" charset="-122"/>
                <a:sym typeface="+mn-ea"/>
              </a:rPr>
              <a:t>外部招聘的优点：</a:t>
            </a:r>
            <a:endParaRPr lang="zh-CN" altLang="en-US" sz="2000" b="1">
              <a:solidFill>
                <a:schemeClr val="accent2"/>
              </a:solidFill>
              <a:ea typeface="楷体_GB2312" pitchFamily="49" charset="-122"/>
              <a:sym typeface="+mn-ea"/>
            </a:endParaRPr>
          </a:p>
          <a:p>
            <a:pPr marL="0" indent="0">
              <a:spcBef>
                <a:spcPct val="50000"/>
              </a:spcBef>
              <a:buNone/>
            </a:pPr>
            <a:r>
              <a:rPr lang="en-US" altLang="zh-CN" sz="2000" b="1">
                <a:latin typeface="楷体_GB2312" pitchFamily="49" charset="-122"/>
                <a:ea typeface="楷体_GB2312" pitchFamily="49" charset="-122"/>
                <a:sym typeface="+mn-ea"/>
              </a:rPr>
              <a:t>1.</a:t>
            </a:r>
            <a:r>
              <a:rPr lang="zh-CN" altLang="en-US" sz="2000" b="1">
                <a:latin typeface="楷体_GB2312" pitchFamily="49" charset="-122"/>
                <a:ea typeface="楷体_GB2312" pitchFamily="49" charset="-122"/>
                <a:sym typeface="+mn-ea"/>
              </a:rPr>
              <a:t>为组织注入新鲜血液</a:t>
            </a:r>
            <a:endParaRPr lang="zh-CN" altLang="en-US" sz="2000" b="1">
              <a:latin typeface="楷体_GB2312" pitchFamily="49" charset="-122"/>
              <a:ea typeface="楷体_GB2312" pitchFamily="49" charset="-122"/>
              <a:sym typeface="+mn-ea"/>
            </a:endParaRPr>
          </a:p>
          <a:p>
            <a:pPr marL="0" indent="0">
              <a:spcBef>
                <a:spcPct val="50000"/>
              </a:spcBef>
              <a:buNone/>
            </a:pPr>
            <a:r>
              <a:rPr lang="en-US" altLang="zh-CN" sz="2000" b="1" dirty="0">
                <a:latin typeface="楷体_GB2312" pitchFamily="49" charset="-122"/>
                <a:ea typeface="楷体_GB2312" pitchFamily="49" charset="-122"/>
                <a:sym typeface="+mn-ea"/>
              </a:rPr>
              <a:t>2.</a:t>
            </a:r>
            <a:r>
              <a:rPr lang="zh-CN" altLang="en-US" sz="2000" b="1" dirty="0">
                <a:latin typeface="楷体_GB2312" pitchFamily="49" charset="-122"/>
                <a:ea typeface="楷体_GB2312" pitchFamily="49" charset="-122"/>
                <a:sym typeface="+mn-ea"/>
              </a:rPr>
              <a:t>缓和内部矛盾</a:t>
            </a:r>
            <a:endParaRPr lang="zh-CN" altLang="en-US" sz="2000" b="1" dirty="0">
              <a:latin typeface="楷体_GB2312" pitchFamily="49" charset="-122"/>
              <a:ea typeface="楷体_GB2312" pitchFamily="49" charset="-122"/>
              <a:sym typeface="+mn-ea"/>
            </a:endParaRPr>
          </a:p>
          <a:p>
            <a:pPr>
              <a:spcBef>
                <a:spcPct val="50000"/>
              </a:spcBef>
            </a:pPr>
            <a:r>
              <a:rPr lang="zh-CN" altLang="en-US" sz="2000" b="1">
                <a:solidFill>
                  <a:schemeClr val="accent2"/>
                </a:solidFill>
                <a:ea typeface="楷体_GB2312" pitchFamily="49" charset="-122"/>
                <a:sym typeface="+mn-ea"/>
              </a:rPr>
              <a:t>外部招聘的缺点：</a:t>
            </a:r>
            <a:endParaRPr lang="zh-CN" altLang="en-US" sz="2000" b="1">
              <a:solidFill>
                <a:schemeClr val="accent2"/>
              </a:solidFill>
              <a:ea typeface="楷体_GB2312" pitchFamily="49" charset="-122"/>
              <a:sym typeface="+mn-ea"/>
            </a:endParaRPr>
          </a:p>
          <a:p>
            <a:pPr marL="0" indent="0">
              <a:spcBef>
                <a:spcPct val="50000"/>
              </a:spcBef>
              <a:buNone/>
            </a:pPr>
            <a:r>
              <a:rPr lang="en-US" altLang="zh-CN" sz="2000" b="1" dirty="0">
                <a:latin typeface="楷体_GB2312" pitchFamily="49" charset="-122"/>
                <a:ea typeface="楷体_GB2312" pitchFamily="49" charset="-122"/>
                <a:sym typeface="+mn-ea"/>
              </a:rPr>
              <a:t>1.</a:t>
            </a:r>
            <a:r>
              <a:rPr lang="zh-CN" altLang="en-US" sz="2000" b="1" dirty="0">
                <a:latin typeface="楷体_GB2312" pitchFamily="49" charset="-122"/>
                <a:ea typeface="楷体_GB2312" pitchFamily="49" charset="-122"/>
                <a:sym typeface="+mn-ea"/>
              </a:rPr>
              <a:t>对内部员工造成打击</a:t>
            </a:r>
            <a:endParaRPr lang="zh-CN" altLang="en-US" sz="2000" b="1" dirty="0">
              <a:latin typeface="楷体_GB2312" pitchFamily="49" charset="-122"/>
              <a:ea typeface="楷体_GB2312" pitchFamily="49" charset="-122"/>
              <a:sym typeface="+mn-ea"/>
            </a:endParaRPr>
          </a:p>
          <a:p>
            <a:pPr marL="0" indent="0">
              <a:spcBef>
                <a:spcPct val="50000"/>
              </a:spcBef>
              <a:buNone/>
            </a:pPr>
            <a:r>
              <a:rPr lang="en-US" altLang="zh-CN" sz="2000" b="1" dirty="0">
                <a:latin typeface="楷体_GB2312" pitchFamily="49" charset="-122"/>
                <a:ea typeface="楷体_GB2312" pitchFamily="49" charset="-122"/>
                <a:sym typeface="+mn-ea"/>
              </a:rPr>
              <a:t>2.</a:t>
            </a:r>
            <a:r>
              <a:rPr lang="zh-CN" altLang="en-US" sz="2000" b="1" dirty="0">
                <a:latin typeface="楷体_GB2312" pitchFamily="49" charset="-122"/>
                <a:ea typeface="楷体_GB2312" pitchFamily="49" charset="-122"/>
                <a:sym typeface="+mn-ea"/>
              </a:rPr>
              <a:t>可能出现选拔失误：对外部候选人缺乏了解</a:t>
            </a:r>
            <a:endParaRPr lang="zh-CN" altLang="en-US" sz="2000" b="1" dirty="0">
              <a:latin typeface="楷体_GB2312" pitchFamily="49" charset="-122"/>
              <a:ea typeface="楷体_GB2312" pitchFamily="49" charset="-122"/>
              <a:sym typeface="+mn-ea"/>
            </a:endParaRPr>
          </a:p>
          <a:p>
            <a:pPr marL="0" indent="0">
              <a:spcBef>
                <a:spcPct val="50000"/>
              </a:spcBef>
              <a:buNone/>
            </a:pPr>
            <a:r>
              <a:rPr lang="en-US" altLang="zh-CN" sz="2000" b="1" dirty="0">
                <a:latin typeface="楷体_GB2312" pitchFamily="49" charset="-122"/>
                <a:ea typeface="楷体_GB2312" pitchFamily="49" charset="-122"/>
                <a:sym typeface="+mn-ea"/>
              </a:rPr>
              <a:t>3. </a:t>
            </a:r>
            <a:r>
              <a:rPr lang="zh-CN" altLang="en-US" sz="2000" b="1" dirty="0">
                <a:latin typeface="楷体_GB2312" pitchFamily="49" charset="-122"/>
                <a:ea typeface="楷体_GB2312" pitchFamily="49" charset="-122"/>
                <a:sym typeface="+mn-ea"/>
              </a:rPr>
              <a:t>外部人不熟悉内部情况，缺乏人事基础，需要较长时间适应工作。</a:t>
            </a:r>
            <a:endParaRPr lang="zh-CN" altLang="en-US" sz="2000" b="1" dirty="0">
              <a:latin typeface="楷体_GB2312" pitchFamily="49" charset="-122"/>
              <a:ea typeface="楷体_GB2312" pitchFamily="49" charset="-122"/>
              <a:sym typeface="+mn-ea"/>
            </a:endParaRPr>
          </a:p>
          <a:p>
            <a:pPr>
              <a:spcBef>
                <a:spcPct val="50000"/>
              </a:spcBef>
            </a:pPr>
            <a:endParaRPr lang="zh-CN" altLang="en-US" sz="1800" b="1" dirty="0">
              <a:solidFill>
                <a:schemeClr val="accent2"/>
              </a:solidFill>
              <a:latin typeface="楷体_GB2312" pitchFamily="49" charset="-122"/>
              <a:ea typeface="楷体_GB2312" pitchFamily="49" charset="-122"/>
              <a:sym typeface="+mn-ea"/>
            </a:endParaRPr>
          </a:p>
          <a:p>
            <a:pPr>
              <a:spcBef>
                <a:spcPct val="50000"/>
              </a:spcBef>
            </a:pPr>
            <a:endParaRPr lang="zh-CN" altLang="en-US" sz="1600" b="1" dirty="0">
              <a:solidFill>
                <a:schemeClr val="accent2"/>
              </a:solidFill>
              <a:latin typeface="楷体_GB2312" pitchFamily="49" charset="-122"/>
              <a:ea typeface="楷体_GB2312" pitchFamily="49" charset="-122"/>
              <a:sym typeface="+mn-ea"/>
            </a:endParaRPr>
          </a:p>
          <a:p>
            <a:pPr>
              <a:spcBef>
                <a:spcPct val="50000"/>
              </a:spcBef>
            </a:pPr>
            <a:endParaRPr lang="zh-CN" altLang="en-US" sz="1400" b="1" dirty="0">
              <a:solidFill>
                <a:schemeClr val="accent2"/>
              </a:solidFill>
              <a:latin typeface="楷体_GB2312" pitchFamily="49" charset="-122"/>
              <a:ea typeface="楷体_GB2312" pitchFamily="49" charset="-122"/>
              <a:sym typeface="+mn-ea"/>
            </a:endParaRPr>
          </a:p>
          <a:p>
            <a:pPr>
              <a:spcBef>
                <a:spcPct val="50000"/>
              </a:spcBef>
            </a:pPr>
            <a:endParaRPr lang="zh-CN" altLang="en-US" sz="1200" b="1" dirty="0">
              <a:solidFill>
                <a:schemeClr val="accent2"/>
              </a:solidFill>
              <a:latin typeface="楷体_GB2312" pitchFamily="49" charset="-122"/>
              <a:ea typeface="楷体_GB2312" pitchFamily="49" charset="-122"/>
              <a:sym typeface="+mn-ea"/>
            </a:endParaRPr>
          </a:p>
          <a:p>
            <a:pPr>
              <a:spcBef>
                <a:spcPct val="50000"/>
              </a:spcBef>
            </a:pPr>
            <a:endParaRPr lang="zh-CN" altLang="en-US" sz="1000" b="1" dirty="0">
              <a:solidFill>
                <a:schemeClr val="accent2"/>
              </a:solidFill>
              <a:latin typeface="楷体_GB2312" pitchFamily="49" charset="-122"/>
              <a:ea typeface="楷体_GB2312" pitchFamily="49" charset="-122"/>
              <a:sym typeface="+mn-ea"/>
            </a:endParaRPr>
          </a:p>
          <a:p>
            <a:pPr>
              <a:spcBef>
                <a:spcPct val="50000"/>
              </a:spcBef>
            </a:pPr>
            <a:endParaRPr lang="zh-CN" altLang="en-US" sz="1000" b="1" dirty="0">
              <a:solidFill>
                <a:schemeClr val="accent2"/>
              </a:solidFill>
              <a:latin typeface="楷体_GB2312" pitchFamily="49" charset="-122"/>
              <a:ea typeface="楷体_GB2312" pitchFamily="49" charset="-122"/>
              <a:sym typeface="+mn-ea"/>
            </a:endParaRPr>
          </a:p>
          <a:p>
            <a:pPr>
              <a:spcBef>
                <a:spcPct val="50000"/>
              </a:spcBef>
            </a:pPr>
            <a:endParaRPr lang="zh-CN" altLang="en-US"/>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70663"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0664"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0665"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0666"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p>
            <a:r>
              <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员工选聘</a:t>
            </a:r>
            <a:endPar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内容占位符 3"/>
          <p:cNvSpPr>
            <a:spLocks noGrp="1"/>
          </p:cNvSpPr>
          <p:nvPr>
            <p:ph idx="1"/>
          </p:nvPr>
        </p:nvSpPr>
        <p:spPr/>
        <p:txBody>
          <a:bodyPr/>
          <a:p>
            <a:r>
              <a:rPr lang="zh-CN" altLang="en-US" sz="2400" b="1">
                <a:solidFill>
                  <a:schemeClr val="accent2"/>
                </a:solidFill>
                <a:sym typeface="+mn-ea"/>
              </a:rPr>
              <a:t>甄选的方式</a:t>
            </a:r>
            <a:endParaRPr lang="zh-CN" altLang="en-US" sz="2400" b="1">
              <a:solidFill>
                <a:schemeClr val="accent2"/>
              </a:solidFill>
              <a:sym typeface="+mn-ea"/>
            </a:endParaRPr>
          </a:p>
          <a:p>
            <a:pPr lvl="2">
              <a:buFont typeface="Wingdings" panose="05000000000000000000" pitchFamily="2" charset="2"/>
              <a:buChar char="Ø"/>
            </a:pPr>
            <a:r>
              <a:rPr lang="zh-CN" altLang="en-US" sz="2700">
                <a:sym typeface="+mn-ea"/>
              </a:rPr>
              <a:t> </a:t>
            </a:r>
            <a:r>
              <a:rPr lang="zh-CN" altLang="en-US" sz="2700" b="1">
                <a:solidFill>
                  <a:srgbClr val="0067B0"/>
                </a:solidFill>
                <a:sym typeface="+mn-ea"/>
              </a:rPr>
              <a:t>简历筛查</a:t>
            </a:r>
            <a:endParaRPr lang="zh-CN" altLang="en-US" sz="2700" b="1">
              <a:solidFill>
                <a:srgbClr val="0067B0"/>
              </a:solidFill>
              <a:sym typeface="+mn-ea"/>
            </a:endParaRPr>
          </a:p>
          <a:p>
            <a:pPr lvl="2">
              <a:buFont typeface="Wingdings" panose="05000000000000000000" pitchFamily="2" charset="2"/>
              <a:buChar char="Ø"/>
            </a:pPr>
            <a:r>
              <a:rPr lang="zh-CN" altLang="en-US" sz="2700" b="1">
                <a:solidFill>
                  <a:srgbClr val="0067B0"/>
                </a:solidFill>
                <a:sym typeface="+mn-ea"/>
              </a:rPr>
              <a:t>笔试</a:t>
            </a:r>
            <a:endParaRPr lang="zh-CN" altLang="en-US" sz="2700" b="1">
              <a:solidFill>
                <a:srgbClr val="0067B0"/>
              </a:solidFill>
              <a:sym typeface="+mn-ea"/>
            </a:endParaRPr>
          </a:p>
          <a:p>
            <a:pPr lvl="2">
              <a:buFont typeface="Wingdings" panose="05000000000000000000" pitchFamily="2" charset="2"/>
              <a:buChar char="Ø"/>
            </a:pPr>
            <a:r>
              <a:rPr lang="zh-CN" altLang="en-US" sz="2700" b="1">
                <a:solidFill>
                  <a:srgbClr val="0067B0"/>
                </a:solidFill>
                <a:sym typeface="+mn-ea"/>
              </a:rPr>
              <a:t>面试</a:t>
            </a:r>
            <a:endParaRPr lang="zh-CN" altLang="en-US" sz="2700" b="1">
              <a:solidFill>
                <a:srgbClr val="0067B0"/>
              </a:solidFill>
              <a:sym typeface="+mn-ea"/>
            </a:endParaRPr>
          </a:p>
          <a:p>
            <a:pPr lvl="2">
              <a:buFont typeface="Wingdings" panose="05000000000000000000" pitchFamily="2" charset="2"/>
              <a:buChar char="Ø"/>
            </a:pPr>
            <a:r>
              <a:rPr lang="zh-CN" altLang="en-US" sz="2700" b="1">
                <a:solidFill>
                  <a:srgbClr val="0067B0"/>
                </a:solidFill>
                <a:sym typeface="+mn-ea"/>
              </a:rPr>
              <a:t>工作模拟测试</a:t>
            </a:r>
            <a:endParaRPr lang="zh-CN" altLang="en-US" sz="2700" b="1">
              <a:solidFill>
                <a:srgbClr val="0067B0"/>
              </a:solidFill>
              <a:sym typeface="+mn-ea"/>
            </a:endParaRPr>
          </a:p>
          <a:p>
            <a:pPr lvl="2">
              <a:buFont typeface="Wingdings" panose="05000000000000000000" pitchFamily="2" charset="2"/>
              <a:buChar char="Ø"/>
            </a:pPr>
            <a:r>
              <a:rPr lang="zh-CN" altLang="en-US" sz="2700" b="1">
                <a:solidFill>
                  <a:srgbClr val="0067B0"/>
                </a:solidFill>
                <a:sym typeface="+mn-ea"/>
              </a:rPr>
              <a:t>体检 </a:t>
            </a:r>
            <a:endParaRPr lang="zh-CN" altLang="en-US" sz="2700" b="1">
              <a:solidFill>
                <a:srgbClr val="0067B0"/>
              </a:solidFill>
              <a:sym typeface="+mn-ea"/>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88238" y="99060"/>
            <a:ext cx="1655762" cy="690563"/>
          </a:xfrm>
          <a:prstGeom prst="rect">
            <a:avLst/>
          </a:prstGeom>
          <a:noFill/>
          <a:ln w="9525">
            <a:noFill/>
            <a:miter lim="800000"/>
            <a:headEnd/>
            <a:tailEnd/>
          </a:ln>
        </p:spPr>
      </p:pic>
      <p:sp>
        <p:nvSpPr>
          <p:cNvPr id="99335"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99336"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99337"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99338"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3" name="流程图: 显示 2">
            <a:hlinkClick r:id="rId2" action="ppaction://hlinkfile"/>
          </p:cNvPr>
          <p:cNvSpPr/>
          <p:nvPr/>
        </p:nvSpPr>
        <p:spPr>
          <a:xfrm>
            <a:off x="6079490" y="3269615"/>
            <a:ext cx="340995" cy="230505"/>
          </a:xfrm>
          <a:prstGeom prst="flowChartDisp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p>
            <a:r>
              <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员工招聘</a:t>
            </a:r>
            <a:endPar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1132" y="177802"/>
            <a:ext cx="1617133" cy="457200"/>
          </a:xfrm>
        </p:spPr>
        <p:txBody>
          <a:bodyPr/>
          <a:lstStyle/>
          <a:p>
            <a:r>
              <a:rPr lang="zh-CN" altLang="en-US" sz="1800" dirty="0">
                <a:latin typeface="黑体" panose="02010609060101010101" pitchFamily="49" charset="-122"/>
                <a:ea typeface="黑体" panose="02010609060101010101" pitchFamily="49" charset="-122"/>
              </a:rPr>
              <a:t>华为映像</a:t>
            </a:r>
            <a:endParaRPr lang="zh-CN" altLang="en-US" sz="1800" dirty="0">
              <a:latin typeface="黑体" panose="02010609060101010101" pitchFamily="49" charset="-122"/>
              <a:ea typeface="黑体" panose="02010609060101010101" pitchFamily="49" charset="-122"/>
            </a:endParaRPr>
          </a:p>
        </p:txBody>
      </p:sp>
      <p:sp>
        <p:nvSpPr>
          <p:cNvPr id="4" name="TextBox 3"/>
          <p:cNvSpPr txBox="1"/>
          <p:nvPr/>
        </p:nvSpPr>
        <p:spPr>
          <a:xfrm>
            <a:off x="372534" y="626532"/>
            <a:ext cx="2023533" cy="4302716"/>
          </a:xfrm>
          <a:prstGeom prst="rect">
            <a:avLst/>
          </a:prstGeom>
          <a:noFill/>
        </p:spPr>
        <p:txBody>
          <a:bodyPr wrap="square" rtlCol="0">
            <a:spAutoFit/>
          </a:bodyPr>
          <a:lstStyle/>
          <a:p>
            <a:pPr>
              <a:lnSpc>
                <a:spcPct val="120000"/>
              </a:lnSpc>
              <a:buFont typeface="Wingdings" panose="05000000000000000000" pitchFamily="2" charset="2"/>
              <a:buChar char="l"/>
            </a:pPr>
            <a:r>
              <a:rPr lang="zh-CN" altLang="en-US" sz="12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华为是全球领先的信息与通信技术</a:t>
            </a:r>
            <a:r>
              <a:rPr lang="en-US" altLang="zh-CN" sz="12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(ICT)</a:t>
            </a:r>
            <a:r>
              <a:rPr lang="zh-CN" altLang="en-US" sz="12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解决方案供应商</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，专注于</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ICT</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领域，坚持稳健经营、持续创新、开放合作，在电信运营商、企业、终端和云计算等领域构筑了端到端的解决方案优势，为运营商客户、企业客户和消费者提供有竞争力的</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ICT</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解决方案、产品和服务，并致力于使能未来信息社会、构建更美好的全联接世界</a:t>
            </a:r>
            <a:endParaRPr lang="en-US" altLang="zh-CN" sz="12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2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目前，华为有</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17</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万多名员工，业务遍及全球</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170</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多个国家和地区，服务全世界三分之一以上的人口</a:t>
            </a:r>
            <a:endParaRPr lang="en-US" altLang="zh-CN" sz="12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20000"/>
              </a:lnSpc>
              <a:buFont typeface="Wingdings" panose="05000000000000000000" pitchFamily="2" charset="2"/>
              <a:buChar char="l"/>
            </a:pPr>
            <a:r>
              <a:rPr lang="zh-CN" altLang="en-US" sz="12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你和谁在在一起</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b="1" dirty="0">
                <a:latin typeface="微软雅黑" panose="020B0503020204020204" pitchFamily="34" charset="-122"/>
                <a:ea typeface="微软雅黑" panose="020B0503020204020204" pitchFamily="34" charset="-122"/>
                <a:cs typeface="Times New Roman" panose="02020603050405020304" pitchFamily="18" charset="0"/>
              </a:rPr>
              <a:t>以客户为中心，以奋斗者为本，长期坚持艰苦奋斗</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p>
        </p:txBody>
      </p:sp>
      <p:pic>
        <p:nvPicPr>
          <p:cNvPr id="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9"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1"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2"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pic>
        <p:nvPicPr>
          <p:cNvPr id="6146" name="Picture 2"/>
          <p:cNvPicPr>
            <a:picLocks noChangeAspect="1" noChangeArrowheads="1"/>
          </p:cNvPicPr>
          <p:nvPr/>
        </p:nvPicPr>
        <p:blipFill>
          <a:blip r:embed="rId2"/>
          <a:srcRect l="23403" t="16914" r="25000" b="21975"/>
          <a:stretch>
            <a:fillRect/>
          </a:stretch>
        </p:blipFill>
        <p:spPr bwMode="auto">
          <a:xfrm>
            <a:off x="2560969" y="524933"/>
            <a:ext cx="6583031" cy="4385734"/>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027075" y="2616056"/>
            <a:ext cx="3061998" cy="641350"/>
          </a:xfrm>
          <a:prstGeom prst="rect">
            <a:avLst/>
          </a:prstGeom>
          <a:noFill/>
          <a:ln w="9525">
            <a:noFill/>
            <a:miter lim="800000"/>
          </a:ln>
        </p:spPr>
        <p:txBody>
          <a:bodyPr wrap="square">
            <a:spAutoFit/>
          </a:bodyPr>
          <a:lstStyle/>
          <a:p>
            <a:r>
              <a:rPr lang="zh-CN" altLang="en-US" sz="3600" dirty="0">
                <a:solidFill>
                  <a:srgbClr val="0067B0"/>
                </a:solidFill>
                <a:ea typeface="微软雅黑" panose="020B0503020204020204" pitchFamily="34" charset="-122"/>
                <a:cs typeface="微软雅黑" panose="020B0503020204020204" pitchFamily="34" charset="-122"/>
                <a:sym typeface="Arial" panose="020B0604020202020204" pitchFamily="34" charset="0"/>
              </a:rPr>
              <a:t>      员工培训</a:t>
            </a:r>
            <a:endParaRPr lang="zh-CN" altLang="en-US" sz="3600"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373995" y="1471180"/>
            <a:ext cx="918441" cy="1189038"/>
          </a:xfrm>
          <a:prstGeom prst="rect">
            <a:avLst/>
          </a:prstGeom>
          <a:noFill/>
          <a:ln w="9525">
            <a:noFill/>
            <a:miter lim="800000"/>
          </a:ln>
        </p:spPr>
        <p:txBody>
          <a:bodyPr wrap="square">
            <a:spAutoFit/>
          </a:bodyPr>
          <a:lstStyle/>
          <a:p>
            <a:r>
              <a:rPr lang="en-US" altLang="zh-CN" sz="7200" dirty="0">
                <a:solidFill>
                  <a:srgbClr val="0067B0"/>
                </a:solidFill>
                <a:ea typeface="微软雅黑" panose="020B0503020204020204" pitchFamily="34" charset="-122"/>
                <a:cs typeface="微软雅黑" panose="020B0503020204020204" pitchFamily="34" charset="-122"/>
                <a:sym typeface="Arial" panose="020B0604020202020204" pitchFamily="34" charset="0"/>
              </a:rPr>
              <a:t>3</a:t>
            </a:r>
            <a:endParaRPr lang="zh-CN" altLang="zh-CN" sz="7200"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p:txBody>
          <a:bodyPr/>
          <a:p>
            <a:r>
              <a:rPr lang="zh-CN" altLang="en-US" b="1">
                <a:solidFill>
                  <a:schemeClr val="accent2"/>
                </a:solidFill>
                <a:sym typeface="+mn-ea"/>
              </a:rPr>
              <a:t>员工培训的概念</a:t>
            </a:r>
            <a:endParaRPr lang="zh-CN" altLang="en-US" b="1">
              <a:solidFill>
                <a:schemeClr val="accent2"/>
              </a:solidFill>
              <a:sym typeface="+mn-ea"/>
            </a:endParaRPr>
          </a:p>
          <a:p>
            <a:pPr marL="0" indent="0">
              <a:buNone/>
            </a:pPr>
            <a:r>
              <a:rPr lang="zh-CN" altLang="en-US" b="1">
                <a:solidFill>
                  <a:srgbClr val="0067B0"/>
                </a:solidFill>
                <a:sym typeface="+mn-ea"/>
              </a:rPr>
              <a:t>对员工人力资本的开发与挖掘，力求提高每个员工的业务技能和综合素质，进而提升整个企业组织的绩效。</a:t>
            </a:r>
            <a:endParaRPr lang="zh-CN" altLang="en-US"/>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03431"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3432"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3433"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3434"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p>
            <a:r>
              <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员工培训</a:t>
            </a:r>
            <a:endPar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p>
            <a:r>
              <a:rPr lang="zh-CN" altLang="en-US" b="1">
                <a:solidFill>
                  <a:schemeClr val="accent2"/>
                </a:solidFill>
                <a:sym typeface="+mn-ea"/>
              </a:rPr>
              <a:t>员工培训的目的</a:t>
            </a:r>
            <a:endParaRPr lang="zh-CN" altLang="en-US" b="1">
              <a:solidFill>
                <a:schemeClr val="accent2"/>
              </a:solidFill>
              <a:sym typeface="+mn-ea"/>
            </a:endParaRPr>
          </a:p>
          <a:p>
            <a:pPr>
              <a:buFont typeface="Wingdings" panose="05000000000000000000" pitchFamily="2" charset="2"/>
              <a:buChar char="Ø"/>
            </a:pPr>
            <a:r>
              <a:rPr lang="zh-CN" altLang="en-US" b="1">
                <a:solidFill>
                  <a:srgbClr val="0067B0"/>
                </a:solidFill>
                <a:sym typeface="+mn-ea"/>
              </a:rPr>
              <a:t>组织导入功能</a:t>
            </a:r>
            <a:endParaRPr lang="zh-CN" altLang="en-US" b="1">
              <a:solidFill>
                <a:srgbClr val="0067B0"/>
              </a:solidFill>
            </a:endParaRPr>
          </a:p>
          <a:p>
            <a:pPr>
              <a:buFont typeface="Wingdings" panose="05000000000000000000" pitchFamily="2" charset="2"/>
              <a:buChar char="Ø"/>
            </a:pPr>
            <a:r>
              <a:rPr lang="zh-CN" altLang="en-US" b="1">
                <a:solidFill>
                  <a:srgbClr val="0067B0"/>
                </a:solidFill>
                <a:sym typeface="+mn-ea"/>
              </a:rPr>
              <a:t>提高工作技能</a:t>
            </a:r>
            <a:endParaRPr lang="zh-CN" altLang="en-US" b="1">
              <a:solidFill>
                <a:srgbClr val="0067B0"/>
              </a:solidFill>
            </a:endParaRPr>
          </a:p>
          <a:p>
            <a:pPr>
              <a:buFont typeface="Wingdings" panose="05000000000000000000" pitchFamily="2" charset="2"/>
              <a:buChar char="Ø"/>
            </a:pPr>
            <a:r>
              <a:rPr lang="zh-CN" altLang="en-US" b="1">
                <a:solidFill>
                  <a:srgbClr val="0067B0"/>
                </a:solidFill>
                <a:sym typeface="+mn-ea"/>
              </a:rPr>
              <a:t>增强综合素养</a:t>
            </a:r>
            <a:endParaRPr lang="zh-CN" altLang="en-US" b="1">
              <a:solidFill>
                <a:srgbClr val="0067B0"/>
              </a:solidFill>
            </a:endParaRPr>
          </a:p>
          <a:p>
            <a:pPr>
              <a:buFont typeface="Wingdings" panose="05000000000000000000" pitchFamily="2" charset="2"/>
              <a:buChar char="Ø"/>
            </a:pPr>
            <a:r>
              <a:rPr lang="zh-CN" altLang="en-US" b="1">
                <a:solidFill>
                  <a:srgbClr val="0067B0"/>
                </a:solidFill>
                <a:sym typeface="+mn-ea"/>
              </a:rPr>
              <a:t>组织文化的植入</a:t>
            </a:r>
            <a:endParaRPr lang="zh-CN" altLang="en-US"/>
          </a:p>
        </p:txBody>
      </p:sp>
      <p:sp>
        <p:nvSpPr>
          <p:cNvPr id="2" name="标题 1"/>
          <p:cNvSpPr>
            <a:spLocks noGrp="1"/>
          </p:cNvSpPr>
          <p:nvPr>
            <p:ph type="title"/>
          </p:nvPr>
        </p:nvSpPr>
        <p:spPr/>
        <p:txBody>
          <a:bodyPr/>
          <a:p>
            <a:r>
              <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员工培训</a:t>
            </a:r>
            <a:endPar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05479"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5480"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5481"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5482"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p:txBody>
          <a:bodyPr/>
          <a:p>
            <a:r>
              <a:rPr lang="zh-CN" altLang="en-US" b="1">
                <a:solidFill>
                  <a:schemeClr val="accent2"/>
                </a:solidFill>
                <a:sym typeface="+mn-ea"/>
              </a:rPr>
              <a:t>员工培训的内容</a:t>
            </a:r>
            <a:endParaRPr lang="zh-CN" altLang="en-US" b="1">
              <a:solidFill>
                <a:schemeClr val="accent2"/>
              </a:solidFill>
              <a:sym typeface="+mn-ea"/>
            </a:endParaRPr>
          </a:p>
          <a:p>
            <a:pPr>
              <a:buFont typeface="Wingdings" panose="05000000000000000000" pitchFamily="2" charset="2"/>
              <a:buChar char="Ø"/>
            </a:pPr>
            <a:r>
              <a:rPr lang="zh-CN" altLang="en-US" b="1">
                <a:solidFill>
                  <a:srgbClr val="0067B0"/>
                </a:solidFill>
                <a:sym typeface="+mn-ea"/>
              </a:rPr>
              <a:t>技术技能培训</a:t>
            </a:r>
            <a:endParaRPr lang="zh-CN" altLang="en-US" b="1">
              <a:solidFill>
                <a:srgbClr val="0067B0"/>
              </a:solidFill>
            </a:endParaRPr>
          </a:p>
          <a:p>
            <a:pPr>
              <a:buFont typeface="Wingdings" panose="05000000000000000000" pitchFamily="2" charset="2"/>
              <a:buChar char="Ø"/>
            </a:pPr>
            <a:r>
              <a:rPr lang="zh-CN" altLang="en-US" b="1">
                <a:solidFill>
                  <a:srgbClr val="0067B0"/>
                </a:solidFill>
                <a:sym typeface="+mn-ea"/>
              </a:rPr>
              <a:t>人际技能培训</a:t>
            </a:r>
            <a:endParaRPr lang="zh-CN" altLang="en-US" b="1">
              <a:solidFill>
                <a:srgbClr val="0067B0"/>
              </a:solidFill>
            </a:endParaRPr>
          </a:p>
          <a:p>
            <a:pPr>
              <a:buFont typeface="Wingdings" panose="05000000000000000000" pitchFamily="2" charset="2"/>
              <a:buChar char="Ø"/>
            </a:pPr>
            <a:r>
              <a:rPr lang="zh-CN" altLang="en-US" b="1">
                <a:solidFill>
                  <a:srgbClr val="0067B0"/>
                </a:solidFill>
                <a:sym typeface="+mn-ea"/>
              </a:rPr>
              <a:t>概念技能培训</a:t>
            </a:r>
            <a:endParaRPr lang="zh-CN" altLang="en-US"/>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13671"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13672"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13673"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13674"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p>
            <a:r>
              <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员工培训</a:t>
            </a:r>
            <a:endPar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p:txBody>
          <a:bodyPr/>
          <a:p>
            <a:r>
              <a:rPr lang="zh-CN" altLang="en-US" b="1">
                <a:solidFill>
                  <a:schemeClr val="accent2"/>
                </a:solidFill>
                <a:sym typeface="+mn-ea"/>
              </a:rPr>
              <a:t>员工培训的方法</a:t>
            </a:r>
            <a:endParaRPr lang="zh-CN" altLang="en-US" b="1">
              <a:solidFill>
                <a:schemeClr val="accent2"/>
              </a:solidFill>
              <a:sym typeface="+mn-ea"/>
            </a:endParaRPr>
          </a:p>
          <a:p>
            <a:pPr>
              <a:buFont typeface="Wingdings" panose="05000000000000000000" pitchFamily="2" charset="2"/>
              <a:buChar char="Ø"/>
            </a:pPr>
            <a:r>
              <a:rPr lang="zh-CN" altLang="en-US" sz="3200" b="1">
                <a:solidFill>
                  <a:srgbClr val="0067B0"/>
                </a:solidFill>
                <a:sym typeface="+mn-ea"/>
              </a:rPr>
              <a:t>在岗培训</a:t>
            </a:r>
            <a:endParaRPr lang="zh-CN" altLang="en-US" sz="3200" b="1">
              <a:solidFill>
                <a:srgbClr val="0067B0"/>
              </a:solidFill>
            </a:endParaRPr>
          </a:p>
          <a:p>
            <a:pPr lvl="1">
              <a:buFont typeface="Wingdings" panose="05000000000000000000" pitchFamily="2" charset="2"/>
              <a:buChar char="Ø"/>
            </a:pPr>
            <a:r>
              <a:rPr lang="zh-CN" altLang="en-US" sz="3200" b="1">
                <a:solidFill>
                  <a:srgbClr val="0067B0"/>
                </a:solidFill>
                <a:sym typeface="+mn-ea"/>
              </a:rPr>
              <a:t>导师制</a:t>
            </a:r>
            <a:endParaRPr lang="zh-CN" altLang="en-US" sz="3200" b="1">
              <a:solidFill>
                <a:srgbClr val="0067B0"/>
              </a:solidFill>
            </a:endParaRPr>
          </a:p>
          <a:p>
            <a:pPr lvl="1">
              <a:buFont typeface="Wingdings" panose="05000000000000000000" pitchFamily="2" charset="2"/>
              <a:buChar char="Ø"/>
            </a:pPr>
            <a:r>
              <a:rPr lang="zh-CN" altLang="en-US" sz="3200" b="1">
                <a:solidFill>
                  <a:srgbClr val="0067B0"/>
                </a:solidFill>
                <a:sym typeface="+mn-ea"/>
              </a:rPr>
              <a:t>职位轮换</a:t>
            </a:r>
            <a:endParaRPr lang="zh-CN" altLang="en-US" sz="3200" b="1">
              <a:solidFill>
                <a:srgbClr val="0067B0"/>
              </a:solidFill>
            </a:endParaRPr>
          </a:p>
          <a:p>
            <a:pPr>
              <a:buFont typeface="Wingdings" panose="05000000000000000000" pitchFamily="2" charset="2"/>
              <a:buChar char="Ø"/>
            </a:pPr>
            <a:r>
              <a:rPr lang="zh-CN" altLang="en-US" sz="3200" b="1">
                <a:solidFill>
                  <a:srgbClr val="0067B0"/>
                </a:solidFill>
                <a:sym typeface="+mn-ea"/>
              </a:rPr>
              <a:t>脱岗培训</a:t>
            </a:r>
            <a:endParaRPr lang="zh-CN" altLang="en-US"/>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15719"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15720"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15721"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15722"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541655" y="283210"/>
            <a:ext cx="8229600" cy="857250"/>
          </a:xfrm>
        </p:spPr>
        <p:txBody>
          <a:bodyPr/>
          <a:p>
            <a:r>
              <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员工培训</a:t>
            </a:r>
            <a:endPar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024641" y="2595274"/>
            <a:ext cx="5138160" cy="523220"/>
          </a:xfrm>
          <a:prstGeom prst="rect">
            <a:avLst/>
          </a:prstGeom>
          <a:noFill/>
          <a:ln w="9525">
            <a:noFill/>
            <a:miter lim="800000"/>
          </a:ln>
        </p:spPr>
        <p:txBody>
          <a:bodyPr wrap="square">
            <a:spAutoFit/>
          </a:bodyPr>
          <a:lstStyle/>
          <a:p>
            <a:r>
              <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      </a:t>
            </a:r>
            <a:r>
              <a:rPr lang="zh-CN" altLang="en-US" sz="2800" b="1" dirty="0">
                <a:solidFill>
                  <a:srgbClr val="0067B0"/>
                </a:solidFill>
                <a:sym typeface="Arial" panose="020B0604020202020204" pitchFamily="34" charset="0"/>
              </a:rPr>
              <a:t>员工考核与职业生涯发展</a:t>
            </a:r>
            <a:endPar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214668" y="1443470"/>
            <a:ext cx="883805" cy="1189038"/>
          </a:xfrm>
          <a:prstGeom prst="rect">
            <a:avLst/>
          </a:prstGeom>
          <a:noFill/>
          <a:ln w="9525">
            <a:noFill/>
            <a:miter lim="800000"/>
          </a:ln>
        </p:spPr>
        <p:txBody>
          <a:bodyPr wrap="square">
            <a:spAutoFit/>
          </a:bodyPr>
          <a:lstStyle/>
          <a:p>
            <a:r>
              <a:rPr lang="en-US" altLang="zh-CN" sz="7200" dirty="0">
                <a:solidFill>
                  <a:srgbClr val="0067B0"/>
                </a:solidFill>
                <a:ea typeface="微软雅黑" panose="020B0503020204020204" pitchFamily="34" charset="-122"/>
                <a:cs typeface="微软雅黑" panose="020B0503020204020204" pitchFamily="34" charset="-122"/>
                <a:sym typeface="Arial" panose="020B0604020202020204" pitchFamily="34" charset="0"/>
              </a:rPr>
              <a:t>4</a:t>
            </a:r>
            <a:endParaRPr lang="zh-CN" altLang="zh-CN" sz="7200"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内容占位符 3"/>
          <p:cNvSpPr>
            <a:spLocks noGrp="1"/>
          </p:cNvSpPr>
          <p:nvPr>
            <p:ph idx="1"/>
          </p:nvPr>
        </p:nvSpPr>
        <p:spPr>
          <a:xfrm>
            <a:off x="457200" y="933450"/>
            <a:ext cx="8229600" cy="3394075"/>
          </a:xfrm>
        </p:spPr>
        <p:txBody>
          <a:bodyPr/>
          <a:p>
            <a:pPr marL="0" indent="0">
              <a:buNone/>
            </a:pPr>
            <a:r>
              <a:rPr lang="zh-CN" altLang="en-US" sz="2800" b="1">
                <a:solidFill>
                  <a:schemeClr val="accent2"/>
                </a:solidFill>
                <a:sym typeface="+mn-ea"/>
              </a:rPr>
              <a:t>员工考核的概念</a:t>
            </a:r>
            <a:endParaRPr lang="zh-CN" altLang="en-US" sz="2800" b="1">
              <a:solidFill>
                <a:schemeClr val="accent2"/>
              </a:solidFill>
              <a:sym typeface="+mn-ea"/>
            </a:endParaRPr>
          </a:p>
          <a:p>
            <a:pPr>
              <a:buFont typeface="Wingdings" panose="05000000000000000000" pitchFamily="2" charset="2"/>
              <a:buChar char="Ø"/>
            </a:pPr>
            <a:r>
              <a:rPr lang="zh-CN" altLang="en-US" sz="2800" b="1">
                <a:solidFill>
                  <a:srgbClr val="0067B0"/>
                </a:solidFill>
                <a:sym typeface="+mn-ea"/>
              </a:rPr>
              <a:t>组织定期对员工的工作行为与业绩表现进行考察评价，由此来确定员工的报酬，并通过对考核结果的反馈来为员工的绩效改进提供建议。</a:t>
            </a:r>
            <a:endParaRPr lang="zh-CN" altLang="en-US" sz="2800" b="1">
              <a:solidFill>
                <a:srgbClr val="0067B0"/>
              </a:solidFill>
              <a:sym typeface="+mn-ea"/>
            </a:endParaRPr>
          </a:p>
          <a:p>
            <a:pPr marL="0" indent="0">
              <a:buFont typeface="Wingdings" panose="05000000000000000000" pitchFamily="2" charset="2"/>
              <a:buNone/>
            </a:pPr>
            <a:r>
              <a:rPr lang="zh-CN" altLang="en-US" sz="2800">
                <a:solidFill>
                  <a:srgbClr val="0067B0"/>
                </a:solidFill>
                <a:sym typeface="+mn-ea"/>
              </a:rPr>
              <a:t> </a:t>
            </a:r>
            <a:r>
              <a:rPr lang="zh-CN" altLang="en-US" sz="2400" b="1">
                <a:solidFill>
                  <a:schemeClr val="accent2"/>
                </a:solidFill>
                <a:sym typeface="+mn-ea"/>
              </a:rPr>
              <a:t>员工考核的功能</a:t>
            </a:r>
            <a:endParaRPr lang="zh-CN" altLang="en-US" sz="2400" b="1">
              <a:solidFill>
                <a:schemeClr val="accent2"/>
              </a:solidFill>
              <a:sym typeface="+mn-ea"/>
            </a:endParaRPr>
          </a:p>
          <a:p>
            <a:pPr marL="285750" indent="-285750">
              <a:buFont typeface="Wingdings" panose="05000000000000000000" charset="0"/>
              <a:buChar char=""/>
            </a:pPr>
            <a:r>
              <a:rPr lang="zh-CN" altLang="en-US" sz="2800" b="1">
                <a:sym typeface="+mn-ea"/>
              </a:rPr>
              <a:t>客观总结员工的工作表现</a:t>
            </a:r>
            <a:endParaRPr lang="zh-CN" altLang="en-US" sz="2400" b="1">
              <a:solidFill>
                <a:schemeClr val="tx1"/>
              </a:solidFill>
              <a:sym typeface="+mn-ea"/>
            </a:endParaRPr>
          </a:p>
          <a:p>
            <a:pPr marL="285750" indent="-285750">
              <a:buFont typeface="Wingdings" panose="05000000000000000000" charset="0"/>
              <a:buChar char=""/>
            </a:pPr>
            <a:r>
              <a:rPr lang="zh-CN" altLang="en-US" sz="2800" b="1">
                <a:sym typeface="+mn-ea"/>
              </a:rPr>
              <a:t>作为确定员工薪酬的依据</a:t>
            </a:r>
            <a:endParaRPr lang="zh-CN" altLang="en-US" sz="2400" b="1">
              <a:solidFill>
                <a:schemeClr val="tx1"/>
              </a:solidFill>
              <a:sym typeface="+mn-ea"/>
            </a:endParaRPr>
          </a:p>
          <a:p>
            <a:pPr marL="285750" indent="-285750">
              <a:buFont typeface="Wingdings" panose="05000000000000000000" charset="0"/>
              <a:buChar char=""/>
            </a:pPr>
            <a:r>
              <a:rPr lang="zh-CN" altLang="en-US" sz="2800" b="1">
                <a:sym typeface="+mn-ea"/>
              </a:rPr>
              <a:t>作为改进工作的依据</a:t>
            </a:r>
            <a:r>
              <a:rPr lang="zh-CN" altLang="en-US" sz="2800">
                <a:sym typeface="+mn-ea"/>
              </a:rPr>
              <a:t> </a:t>
            </a:r>
            <a:endParaRPr lang="zh-CN" altLang="en-US" sz="2800">
              <a:sym typeface="+mn-ea"/>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19815"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19816"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19817"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19818"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19819" name="Rectangle 11"/>
          <p:cNvSpPr>
            <a:spLocks noChangeArrowheads="1"/>
          </p:cNvSpPr>
          <p:nvPr/>
        </p:nvSpPr>
        <p:spPr bwMode="auto">
          <a:xfrm>
            <a:off x="815340" y="933451"/>
            <a:ext cx="246380" cy="368300"/>
          </a:xfrm>
          <a:prstGeom prst="rect">
            <a:avLst/>
          </a:prstGeom>
          <a:noFill/>
          <a:ln w="9525">
            <a:noFill/>
            <a:miter lim="800000"/>
          </a:ln>
        </p:spPr>
        <p:txBody>
          <a:bodyPr wrap="none" anchor="ctr">
            <a:spAutoFit/>
          </a:bodyPr>
          <a:lstStyle/>
          <a:p>
            <a:r>
              <a:rPr lang="zh-CN" altLang="en-US"/>
              <a:t> </a:t>
            </a:r>
            <a:endParaRPr lang="zh-CN" altLang="en-US"/>
          </a:p>
        </p:txBody>
      </p:sp>
      <p:sp>
        <p:nvSpPr>
          <p:cNvPr id="3" name="标题 2"/>
          <p:cNvSpPr>
            <a:spLocks noGrp="1"/>
          </p:cNvSpPr>
          <p:nvPr>
            <p:ph type="title"/>
          </p:nvPr>
        </p:nvSpPr>
        <p:spPr/>
        <p:txBody>
          <a:bodyPr/>
          <a:p>
            <a:r>
              <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员工考核与职业生涯发展</a:t>
            </a:r>
            <a:endPar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19819"/>
                                        </p:tgtEl>
                                        <p:attrNameLst>
                                          <p:attrName>style.visibility</p:attrName>
                                        </p:attrNameLst>
                                      </p:cBhvr>
                                      <p:to>
                                        <p:strVal val="visible"/>
                                      </p:to>
                                    </p:set>
                                    <p:animEffect transition="in" filter="strips(downLeft)">
                                      <p:cBhvr>
                                        <p:cTn id="7" dur="500"/>
                                        <p:tgtEl>
                                          <p:spTgt spid="119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3625"/>
            <a:ext cx="8229600" cy="3394075"/>
          </a:xfrm>
        </p:spPr>
        <p:txBody>
          <a:bodyPr/>
          <a:p>
            <a:r>
              <a:rPr lang="zh-CN" altLang="en-US" sz="2800" b="1">
                <a:solidFill>
                  <a:schemeClr val="accent2"/>
                </a:solidFill>
                <a:sym typeface="+mn-ea"/>
              </a:rPr>
              <a:t>员工考核的方法</a:t>
            </a:r>
            <a:endParaRPr lang="zh-CN" altLang="en-US" sz="2800" b="1">
              <a:solidFill>
                <a:schemeClr val="accent2"/>
              </a:solidFill>
              <a:sym typeface="+mn-ea"/>
            </a:endParaRPr>
          </a:p>
          <a:p>
            <a:pPr>
              <a:buFont typeface="Wingdings" panose="05000000000000000000" pitchFamily="2" charset="2"/>
              <a:buChar char="Ø"/>
            </a:pPr>
            <a:r>
              <a:rPr lang="zh-CN" altLang="en-US" sz="2400" b="1">
                <a:solidFill>
                  <a:srgbClr val="0067B0"/>
                </a:solidFill>
                <a:sym typeface="+mn-ea"/>
              </a:rPr>
              <a:t>书面描述法</a:t>
            </a:r>
            <a:endParaRPr lang="zh-CN" altLang="en-US" sz="2400" b="1">
              <a:solidFill>
                <a:srgbClr val="0067B0"/>
              </a:solidFill>
              <a:sym typeface="+mn-ea"/>
            </a:endParaRPr>
          </a:p>
          <a:p>
            <a:pPr>
              <a:buFont typeface="Wingdings" panose="05000000000000000000" pitchFamily="2" charset="2"/>
              <a:buChar char="Ø"/>
            </a:pPr>
            <a:r>
              <a:rPr lang="zh-CN" altLang="en-US" sz="2400" b="1">
                <a:solidFill>
                  <a:srgbClr val="0067B0"/>
                </a:solidFill>
                <a:sym typeface="+mn-ea"/>
              </a:rPr>
              <a:t>关键事件法</a:t>
            </a:r>
            <a:endParaRPr lang="zh-CN" altLang="en-US" sz="2400" b="1">
              <a:solidFill>
                <a:srgbClr val="0067B0"/>
              </a:solidFill>
              <a:sym typeface="+mn-ea"/>
            </a:endParaRPr>
          </a:p>
          <a:p>
            <a:pPr>
              <a:buFont typeface="Wingdings" panose="05000000000000000000" pitchFamily="2" charset="2"/>
              <a:buChar char="Ø"/>
            </a:pPr>
            <a:r>
              <a:rPr lang="zh-CN" altLang="en-US" sz="2400" b="1">
                <a:solidFill>
                  <a:srgbClr val="0067B0"/>
                </a:solidFill>
                <a:sym typeface="+mn-ea"/>
              </a:rPr>
              <a:t>评分表法</a:t>
            </a:r>
            <a:endParaRPr lang="zh-CN" altLang="en-US" sz="2400" b="1">
              <a:solidFill>
                <a:srgbClr val="0067B0"/>
              </a:solidFill>
              <a:sym typeface="+mn-ea"/>
            </a:endParaRPr>
          </a:p>
          <a:p>
            <a:pPr>
              <a:buFont typeface="Wingdings" panose="05000000000000000000" pitchFamily="2" charset="2"/>
              <a:buChar char="Ø"/>
            </a:pPr>
            <a:r>
              <a:rPr lang="zh-CN" altLang="en-US" sz="2400" b="1">
                <a:solidFill>
                  <a:srgbClr val="0067B0"/>
                </a:solidFill>
                <a:sym typeface="+mn-ea"/>
              </a:rPr>
              <a:t>行为定位评分法</a:t>
            </a:r>
            <a:endParaRPr lang="zh-CN" altLang="en-US" sz="2400" b="1">
              <a:solidFill>
                <a:srgbClr val="0067B0"/>
              </a:solidFill>
              <a:sym typeface="+mn-ea"/>
            </a:endParaRPr>
          </a:p>
          <a:p>
            <a:pPr>
              <a:buFont typeface="Wingdings" panose="05000000000000000000" pitchFamily="2" charset="2"/>
              <a:buChar char="Ø"/>
            </a:pPr>
            <a:r>
              <a:rPr lang="zh-CN" altLang="en-US" sz="2400" b="1">
                <a:solidFill>
                  <a:srgbClr val="0067B0"/>
                </a:solidFill>
                <a:sym typeface="+mn-ea"/>
              </a:rPr>
              <a:t>多人比较法</a:t>
            </a:r>
            <a:endParaRPr lang="zh-CN" altLang="en-US" sz="2400" b="1">
              <a:solidFill>
                <a:srgbClr val="0067B0"/>
              </a:solidFill>
              <a:sym typeface="+mn-ea"/>
            </a:endParaRPr>
          </a:p>
          <a:p>
            <a:pPr>
              <a:buFont typeface="Wingdings" panose="05000000000000000000" pitchFamily="2" charset="2"/>
              <a:buChar char="Ø"/>
            </a:pPr>
            <a:r>
              <a:rPr lang="zh-CN" altLang="en-US" sz="2800" b="1">
                <a:solidFill>
                  <a:srgbClr val="0067B0"/>
                </a:solidFill>
                <a:sym typeface="+mn-ea"/>
              </a:rPr>
              <a:t> </a:t>
            </a:r>
            <a:r>
              <a:rPr lang="en-US" altLang="zh-CN" sz="2800" b="1">
                <a:solidFill>
                  <a:srgbClr val="0067B0"/>
                </a:solidFill>
                <a:sym typeface="+mn-ea"/>
              </a:rPr>
              <a:t>360</a:t>
            </a:r>
            <a:r>
              <a:rPr lang="zh-CN" altLang="en-US" sz="2800" b="1">
                <a:solidFill>
                  <a:srgbClr val="0067B0"/>
                </a:solidFill>
                <a:sym typeface="+mn-ea"/>
              </a:rPr>
              <a:t>度反馈法</a:t>
            </a:r>
            <a:endParaRPr lang="zh-CN" altLang="en-US" sz="2800" b="1">
              <a:solidFill>
                <a:srgbClr val="0067B0"/>
              </a:solidFill>
              <a:sym typeface="+mn-ea"/>
            </a:endParaRPr>
          </a:p>
        </p:txBody>
      </p:sp>
      <p:sp>
        <p:nvSpPr>
          <p:cNvPr id="2" name="标题 1"/>
          <p:cNvSpPr>
            <a:spLocks noGrp="1"/>
          </p:cNvSpPr>
          <p:nvPr>
            <p:ph type="title"/>
          </p:nvPr>
        </p:nvSpPr>
        <p:spPr/>
        <p:txBody>
          <a:bodyPr/>
          <a:p>
            <a:r>
              <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员工考核与职业生涯发展</a:t>
            </a:r>
            <a:endPar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21863"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21864"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21865"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21866"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vert="horz" wrap="square" lIns="68580" tIns="34290" rIns="68580" bIns="34290" anchor="ctr"/>
          <a:lstStyle/>
          <a:p>
            <a:r>
              <a:rPr lang="zh-CN" altLang="en-US" dirty="0"/>
              <a:t>360度反馈法</a:t>
            </a:r>
            <a:endParaRPr lang="zh-CN" altLang="en-US" dirty="0"/>
          </a:p>
        </p:txBody>
      </p:sp>
      <p:sp>
        <p:nvSpPr>
          <p:cNvPr id="62467" name="椭圆 3"/>
          <p:cNvSpPr/>
          <p:nvPr/>
        </p:nvSpPr>
        <p:spPr>
          <a:xfrm>
            <a:off x="3500438" y="2518172"/>
            <a:ext cx="1393031" cy="750094"/>
          </a:xfrm>
          <a:prstGeom prst="ellipse">
            <a:avLst/>
          </a:prstGeom>
          <a:solidFill>
            <a:schemeClr val="accent1"/>
          </a:solidFill>
          <a:ln w="25400" cap="flat" cmpd="sng">
            <a:solidFill>
              <a:srgbClr val="89A4A7"/>
            </a:solidFill>
            <a:prstDash val="solid"/>
            <a:headEnd type="none" w="med" len="med"/>
            <a:tailEnd type="none" w="med" len="med"/>
          </a:ln>
        </p:spPr>
        <p:txBody>
          <a:bodyPr anchor="ctr"/>
          <a:lstStyle/>
          <a:p>
            <a:pPr algn="ctr"/>
            <a:r>
              <a:rPr lang="en-US" altLang="zh-CN" sz="1800" dirty="0">
                <a:latin typeface="Arial" panose="020B0604020202020204" pitchFamily="34" charset="0"/>
              </a:rPr>
              <a:t>360</a:t>
            </a:r>
            <a:r>
              <a:rPr lang="zh-CN" altLang="en-US" sz="1800" dirty="0">
                <a:latin typeface="Arial" panose="020B0604020202020204" pitchFamily="34" charset="0"/>
              </a:rPr>
              <a:t>度反馈法</a:t>
            </a:r>
            <a:endParaRPr lang="zh-CN" altLang="en-US" sz="1800" dirty="0">
              <a:latin typeface="Arial" panose="020B0604020202020204" pitchFamily="34" charset="0"/>
            </a:endParaRPr>
          </a:p>
        </p:txBody>
      </p:sp>
      <p:sp>
        <p:nvSpPr>
          <p:cNvPr id="62468" name="椭圆 4"/>
          <p:cNvSpPr/>
          <p:nvPr/>
        </p:nvSpPr>
        <p:spPr>
          <a:xfrm>
            <a:off x="3608229" y="1231027"/>
            <a:ext cx="1178719" cy="696515"/>
          </a:xfrm>
          <a:prstGeom prst="ellipse">
            <a:avLst/>
          </a:prstGeom>
          <a:solidFill>
            <a:schemeClr val="accent1"/>
          </a:solidFill>
          <a:ln w="25400" cap="flat" cmpd="sng">
            <a:solidFill>
              <a:srgbClr val="89A4A7"/>
            </a:solidFill>
            <a:prstDash val="solid"/>
            <a:headEnd type="none" w="med" len="med"/>
            <a:tailEnd type="none" w="med" len="med"/>
          </a:ln>
        </p:spPr>
        <p:txBody>
          <a:bodyPr anchor="ctr"/>
          <a:lstStyle/>
          <a:p>
            <a:pPr algn="ctr"/>
            <a:r>
              <a:rPr lang="zh-CN" altLang="en-US" sz="2400" dirty="0">
                <a:latin typeface="Arial" panose="020B0604020202020204" pitchFamily="34" charset="0"/>
              </a:rPr>
              <a:t>上级</a:t>
            </a:r>
            <a:endParaRPr lang="zh-CN" altLang="en-US" sz="2400" dirty="0">
              <a:latin typeface="Arial" panose="020B0604020202020204" pitchFamily="34" charset="0"/>
            </a:endParaRPr>
          </a:p>
        </p:txBody>
      </p:sp>
      <p:sp>
        <p:nvSpPr>
          <p:cNvPr id="62469" name="椭圆 5"/>
          <p:cNvSpPr/>
          <p:nvPr/>
        </p:nvSpPr>
        <p:spPr>
          <a:xfrm>
            <a:off x="5482829" y="1982391"/>
            <a:ext cx="1071563" cy="750094"/>
          </a:xfrm>
          <a:prstGeom prst="ellipse">
            <a:avLst/>
          </a:prstGeom>
          <a:solidFill>
            <a:schemeClr val="accent1"/>
          </a:solidFill>
          <a:ln w="25400" cap="flat" cmpd="sng">
            <a:solidFill>
              <a:srgbClr val="89A4A7"/>
            </a:solidFill>
            <a:prstDash val="solid"/>
            <a:headEnd type="none" w="med" len="med"/>
            <a:tailEnd type="none" w="med" len="med"/>
          </a:ln>
        </p:spPr>
        <p:txBody>
          <a:bodyPr anchor="ctr"/>
          <a:lstStyle/>
          <a:p>
            <a:pPr algn="ctr"/>
            <a:r>
              <a:rPr lang="zh-CN" altLang="en-US" sz="2000" dirty="0">
                <a:latin typeface="Arial" panose="020B0604020202020204" pitchFamily="34" charset="0"/>
              </a:rPr>
              <a:t>客户</a:t>
            </a:r>
            <a:endParaRPr lang="zh-CN" altLang="en-US" sz="2000" dirty="0">
              <a:latin typeface="Arial" panose="020B0604020202020204" pitchFamily="34" charset="0"/>
            </a:endParaRPr>
          </a:p>
        </p:txBody>
      </p:sp>
      <p:sp>
        <p:nvSpPr>
          <p:cNvPr id="62470" name="椭圆 6"/>
          <p:cNvSpPr/>
          <p:nvPr/>
        </p:nvSpPr>
        <p:spPr>
          <a:xfrm>
            <a:off x="5000625" y="3696891"/>
            <a:ext cx="1125141" cy="685800"/>
          </a:xfrm>
          <a:prstGeom prst="ellipse">
            <a:avLst/>
          </a:prstGeom>
          <a:solidFill>
            <a:schemeClr val="accent1"/>
          </a:solidFill>
          <a:ln w="25400" cap="flat" cmpd="sng">
            <a:solidFill>
              <a:srgbClr val="89A4A7"/>
            </a:solidFill>
            <a:prstDash val="solid"/>
            <a:headEnd type="none" w="med" len="med"/>
            <a:tailEnd type="none" w="med" len="med"/>
          </a:ln>
        </p:spPr>
        <p:txBody>
          <a:bodyPr anchor="ctr"/>
          <a:lstStyle/>
          <a:p>
            <a:pPr algn="ctr"/>
            <a:r>
              <a:rPr lang="zh-CN" altLang="en-US" sz="2400" dirty="0">
                <a:latin typeface="Arial" panose="020B0604020202020204" pitchFamily="34" charset="0"/>
              </a:rPr>
              <a:t>下属</a:t>
            </a:r>
            <a:endParaRPr lang="zh-CN" altLang="en-US" sz="2400" dirty="0">
              <a:latin typeface="Arial" panose="020B0604020202020204" pitchFamily="34" charset="0"/>
            </a:endParaRPr>
          </a:p>
        </p:txBody>
      </p:sp>
      <p:sp>
        <p:nvSpPr>
          <p:cNvPr id="62471" name="椭圆 7"/>
          <p:cNvSpPr/>
          <p:nvPr/>
        </p:nvSpPr>
        <p:spPr>
          <a:xfrm>
            <a:off x="2053829" y="2089547"/>
            <a:ext cx="1071563" cy="685800"/>
          </a:xfrm>
          <a:prstGeom prst="ellipse">
            <a:avLst/>
          </a:prstGeom>
          <a:solidFill>
            <a:schemeClr val="accent1"/>
          </a:solidFill>
          <a:ln w="25400" cap="flat" cmpd="sng">
            <a:solidFill>
              <a:srgbClr val="89A4A7"/>
            </a:solidFill>
            <a:prstDash val="solid"/>
            <a:headEnd type="none" w="med" len="med"/>
            <a:tailEnd type="none" w="med" len="med"/>
          </a:ln>
        </p:spPr>
        <p:txBody>
          <a:bodyPr anchor="ctr"/>
          <a:lstStyle/>
          <a:p>
            <a:pPr algn="ctr"/>
            <a:r>
              <a:rPr lang="zh-CN" altLang="en-US" sz="2000" dirty="0">
                <a:latin typeface="Arial" panose="020B0604020202020204" pitchFamily="34" charset="0"/>
              </a:rPr>
              <a:t>同事</a:t>
            </a:r>
            <a:endParaRPr lang="zh-CN" altLang="en-US" sz="2000" dirty="0">
              <a:latin typeface="Arial" panose="020B0604020202020204" pitchFamily="34" charset="0"/>
            </a:endParaRPr>
          </a:p>
        </p:txBody>
      </p:sp>
      <p:sp>
        <p:nvSpPr>
          <p:cNvPr id="62472" name="椭圆 8"/>
          <p:cNvSpPr/>
          <p:nvPr/>
        </p:nvSpPr>
        <p:spPr>
          <a:xfrm>
            <a:off x="2643188" y="3643313"/>
            <a:ext cx="1071563" cy="685800"/>
          </a:xfrm>
          <a:prstGeom prst="ellipse">
            <a:avLst/>
          </a:prstGeom>
          <a:solidFill>
            <a:schemeClr val="accent1"/>
          </a:solidFill>
          <a:ln w="25400" cap="flat" cmpd="sng">
            <a:solidFill>
              <a:srgbClr val="89A4A7"/>
            </a:solidFill>
            <a:prstDash val="solid"/>
            <a:headEnd type="none" w="med" len="med"/>
            <a:tailEnd type="none" w="med" len="med"/>
          </a:ln>
        </p:spPr>
        <p:txBody>
          <a:bodyPr anchor="ctr"/>
          <a:lstStyle/>
          <a:p>
            <a:pPr algn="ctr"/>
            <a:r>
              <a:rPr lang="zh-CN" altLang="en-US" sz="2000" dirty="0">
                <a:latin typeface="Arial" panose="020B0604020202020204" pitchFamily="34" charset="0"/>
              </a:rPr>
              <a:t>员工本人</a:t>
            </a:r>
            <a:endParaRPr lang="zh-CN" altLang="en-US" sz="2000" dirty="0">
              <a:latin typeface="Arial" panose="020B0604020202020204" pitchFamily="34" charset="0"/>
            </a:endParaRPr>
          </a:p>
        </p:txBody>
      </p:sp>
      <p:cxnSp>
        <p:nvCxnSpPr>
          <p:cNvPr id="62473" name="直接箭头连接符 10"/>
          <p:cNvCxnSpPr>
            <a:stCxn id="62468" idx="4"/>
          </p:cNvCxnSpPr>
          <p:nvPr/>
        </p:nvCxnSpPr>
        <p:spPr>
          <a:xfrm rot="5400000">
            <a:off x="3928507" y="2194322"/>
            <a:ext cx="535781" cy="2381"/>
          </a:xfrm>
          <a:prstGeom prst="straightConnector1">
            <a:avLst/>
          </a:prstGeom>
          <a:ln w="9525" cap="flat" cmpd="sng">
            <a:solidFill>
              <a:srgbClr val="B6DCDF"/>
            </a:solidFill>
            <a:prstDash val="solid"/>
            <a:headEnd type="none" w="med" len="med"/>
            <a:tailEnd type="arrow" w="med" len="med"/>
          </a:ln>
        </p:spPr>
      </p:cxnSp>
      <p:cxnSp>
        <p:nvCxnSpPr>
          <p:cNvPr id="62474" name="直接箭头连接符 12"/>
          <p:cNvCxnSpPr>
            <a:stCxn id="62469" idx="3"/>
          </p:cNvCxnSpPr>
          <p:nvPr/>
        </p:nvCxnSpPr>
        <p:spPr>
          <a:xfrm rot="5400000">
            <a:off x="5185172" y="2384822"/>
            <a:ext cx="216694" cy="692944"/>
          </a:xfrm>
          <a:prstGeom prst="straightConnector1">
            <a:avLst/>
          </a:prstGeom>
          <a:ln w="9525" cap="flat" cmpd="sng">
            <a:solidFill>
              <a:srgbClr val="B6DCDF"/>
            </a:solidFill>
            <a:prstDash val="solid"/>
            <a:headEnd type="none" w="med" len="med"/>
            <a:tailEnd type="arrow" w="med" len="med"/>
          </a:ln>
        </p:spPr>
      </p:cxnSp>
      <p:cxnSp>
        <p:nvCxnSpPr>
          <p:cNvPr id="62475" name="直接箭头连接符 14"/>
          <p:cNvCxnSpPr>
            <a:stCxn id="62470" idx="1"/>
            <a:endCxn id="62467" idx="5"/>
          </p:cNvCxnSpPr>
          <p:nvPr/>
        </p:nvCxnSpPr>
        <p:spPr>
          <a:xfrm rot="-5400000" flipV="1">
            <a:off x="4607719" y="3240881"/>
            <a:ext cx="638175" cy="473869"/>
          </a:xfrm>
          <a:prstGeom prst="straightConnector1">
            <a:avLst/>
          </a:prstGeom>
          <a:ln w="9525" cap="flat" cmpd="sng">
            <a:solidFill>
              <a:srgbClr val="B6DCDF"/>
            </a:solidFill>
            <a:prstDash val="solid"/>
            <a:headEnd type="none" w="med" len="med"/>
            <a:tailEnd type="arrow" w="med" len="med"/>
          </a:ln>
        </p:spPr>
      </p:cxnSp>
      <p:cxnSp>
        <p:nvCxnSpPr>
          <p:cNvPr id="62476" name="直接箭头连接符 16"/>
          <p:cNvCxnSpPr>
            <a:stCxn id="62471" idx="5"/>
            <a:endCxn id="62467" idx="2"/>
          </p:cNvCxnSpPr>
          <p:nvPr/>
        </p:nvCxnSpPr>
        <p:spPr>
          <a:xfrm rot="-5400000" flipH="1">
            <a:off x="3125391" y="2518172"/>
            <a:ext cx="217884" cy="532209"/>
          </a:xfrm>
          <a:prstGeom prst="straightConnector1">
            <a:avLst/>
          </a:prstGeom>
          <a:ln w="9525" cap="flat" cmpd="sng">
            <a:solidFill>
              <a:srgbClr val="B6DCDF"/>
            </a:solidFill>
            <a:prstDash val="solid"/>
            <a:headEnd type="none" w="med" len="med"/>
            <a:tailEnd type="arrow" w="med" len="med"/>
          </a:ln>
        </p:spPr>
      </p:cxnSp>
      <p:cxnSp>
        <p:nvCxnSpPr>
          <p:cNvPr id="62477" name="直接箭头连接符 21"/>
          <p:cNvCxnSpPr>
            <a:stCxn id="62472" idx="7"/>
          </p:cNvCxnSpPr>
          <p:nvPr/>
        </p:nvCxnSpPr>
        <p:spPr>
          <a:xfrm rot="5400000" flipH="1" flipV="1">
            <a:off x="3479006" y="3346847"/>
            <a:ext cx="475060" cy="317897"/>
          </a:xfrm>
          <a:prstGeom prst="straightConnector1">
            <a:avLst/>
          </a:prstGeom>
          <a:ln w="9525" cap="flat" cmpd="sng">
            <a:solidFill>
              <a:srgbClr val="B6DCDF"/>
            </a:solidFill>
            <a:prstDash val="solid"/>
            <a:headEnd type="none" w="med" len="med"/>
            <a:tailEnd type="arrow" w="med" len="med"/>
          </a:ln>
        </p:spPr>
      </p:cxnSp>
      <p:sp>
        <p:nvSpPr>
          <p:cNvPr id="62478" name="文本框 62477"/>
          <p:cNvSpPr txBox="1"/>
          <p:nvPr/>
        </p:nvSpPr>
        <p:spPr>
          <a:xfrm>
            <a:off x="6969125" y="1323975"/>
            <a:ext cx="1918335" cy="3538220"/>
          </a:xfrm>
          <a:prstGeom prst="rect">
            <a:avLst/>
          </a:prstGeom>
          <a:noFill/>
          <a:ln w="9525">
            <a:noFill/>
          </a:ln>
        </p:spPr>
        <p:txBody>
          <a:bodyPr wrap="square">
            <a:spAutoFit/>
          </a:bodyPr>
          <a:lstStyle/>
          <a:p>
            <a:r>
              <a:rPr lang="zh-CN" altLang="en-US" sz="2800" dirty="0">
                <a:latin typeface="Arial" panose="020B0604020202020204" pitchFamily="34" charset="0"/>
              </a:rPr>
              <a:t>评估结果最为全面，但耗时。</a:t>
            </a:r>
            <a:endParaRPr lang="zh-CN" altLang="en-US" sz="2800" dirty="0">
              <a:latin typeface="Arial" panose="020B0604020202020204" pitchFamily="34" charset="0"/>
            </a:endParaRPr>
          </a:p>
          <a:p>
            <a:r>
              <a:rPr lang="zh-CN" altLang="en-US" sz="2800" dirty="0">
                <a:latin typeface="Arial" panose="020B0604020202020204" pitchFamily="34" charset="0"/>
              </a:rPr>
              <a:t>适于职业指导，不适于报酬、提升等人事决策。</a:t>
            </a:r>
            <a:endParaRPr lang="zh-CN" altLang="en-US" sz="2800" dirty="0">
              <a:latin typeface="Arial" panose="020B0604020202020204" pitchFamily="34" charset="0"/>
            </a:endParaRPr>
          </a:p>
        </p:txBody>
      </p:sp>
    </p:spTree>
  </p:cSld>
  <p:clrMapOvr>
    <a:masterClrMapping/>
  </p:clrMapOvr>
  <p:transition>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diamond(in)">
                                      <p:cBhvr>
                                        <p:cTn id="7" dur="2000"/>
                                        <p:tgtEl>
                                          <p:spTgt spid="6246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2473"/>
                                        </p:tgtEl>
                                        <p:attrNameLst>
                                          <p:attrName>style.visibility</p:attrName>
                                        </p:attrNameLst>
                                      </p:cBhvr>
                                      <p:to>
                                        <p:strVal val="visible"/>
                                      </p:to>
                                    </p:set>
                                    <p:anim calcmode="lin" valueType="num">
                                      <p:cBhvr additive="base">
                                        <p:cTn id="12" dur="500" fill="hold"/>
                                        <p:tgtEl>
                                          <p:spTgt spid="62473"/>
                                        </p:tgtEl>
                                        <p:attrNameLst>
                                          <p:attrName>ppt_x</p:attrName>
                                        </p:attrNameLst>
                                      </p:cBhvr>
                                      <p:tavLst>
                                        <p:tav tm="0">
                                          <p:val>
                                            <p:strVal val="#ppt_x"/>
                                          </p:val>
                                        </p:tav>
                                        <p:tav tm="100000">
                                          <p:val>
                                            <p:strVal val="#ppt_x"/>
                                          </p:val>
                                        </p:tav>
                                      </p:tavLst>
                                    </p:anim>
                                    <p:anim calcmode="lin" valueType="num">
                                      <p:cBhvr additive="base">
                                        <p:cTn id="13" dur="500" fill="hold"/>
                                        <p:tgtEl>
                                          <p:spTgt spid="6247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62468"/>
                                        </p:tgtEl>
                                        <p:attrNameLst>
                                          <p:attrName>style.visibility</p:attrName>
                                        </p:attrNameLst>
                                      </p:cBhvr>
                                      <p:to>
                                        <p:strVal val="visible"/>
                                      </p:to>
                                    </p:set>
                                    <p:animEffect transition="in" filter="diamond(in)">
                                      <p:cBhvr>
                                        <p:cTn id="18" dur="2000"/>
                                        <p:tgtEl>
                                          <p:spTgt spid="6246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2474"/>
                                        </p:tgtEl>
                                        <p:attrNameLst>
                                          <p:attrName>style.visibility</p:attrName>
                                        </p:attrNameLst>
                                      </p:cBhvr>
                                      <p:to>
                                        <p:strVal val="visible"/>
                                      </p:to>
                                    </p:set>
                                    <p:anim calcmode="lin" valueType="num">
                                      <p:cBhvr additive="base">
                                        <p:cTn id="23" dur="500" fill="hold"/>
                                        <p:tgtEl>
                                          <p:spTgt spid="62474"/>
                                        </p:tgtEl>
                                        <p:attrNameLst>
                                          <p:attrName>ppt_x</p:attrName>
                                        </p:attrNameLst>
                                      </p:cBhvr>
                                      <p:tavLst>
                                        <p:tav tm="0">
                                          <p:val>
                                            <p:strVal val="#ppt_x"/>
                                          </p:val>
                                        </p:tav>
                                        <p:tav tm="100000">
                                          <p:val>
                                            <p:strVal val="#ppt_x"/>
                                          </p:val>
                                        </p:tav>
                                      </p:tavLst>
                                    </p:anim>
                                    <p:anim calcmode="lin" valueType="num">
                                      <p:cBhvr additive="base">
                                        <p:cTn id="24" dur="500" fill="hold"/>
                                        <p:tgtEl>
                                          <p:spTgt spid="6247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62469"/>
                                        </p:tgtEl>
                                        <p:attrNameLst>
                                          <p:attrName>style.visibility</p:attrName>
                                        </p:attrNameLst>
                                      </p:cBhvr>
                                      <p:to>
                                        <p:strVal val="visible"/>
                                      </p:to>
                                    </p:set>
                                    <p:animEffect transition="in" filter="diamond(in)">
                                      <p:cBhvr>
                                        <p:cTn id="29" dur="2000"/>
                                        <p:tgtEl>
                                          <p:spTgt spid="6246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2475"/>
                                        </p:tgtEl>
                                        <p:attrNameLst>
                                          <p:attrName>style.visibility</p:attrName>
                                        </p:attrNameLst>
                                      </p:cBhvr>
                                      <p:to>
                                        <p:strVal val="visible"/>
                                      </p:to>
                                    </p:set>
                                    <p:anim calcmode="lin" valueType="num">
                                      <p:cBhvr additive="base">
                                        <p:cTn id="34" dur="500" fill="hold"/>
                                        <p:tgtEl>
                                          <p:spTgt spid="62475"/>
                                        </p:tgtEl>
                                        <p:attrNameLst>
                                          <p:attrName>ppt_x</p:attrName>
                                        </p:attrNameLst>
                                      </p:cBhvr>
                                      <p:tavLst>
                                        <p:tav tm="0">
                                          <p:val>
                                            <p:strVal val="#ppt_x"/>
                                          </p:val>
                                        </p:tav>
                                        <p:tav tm="100000">
                                          <p:val>
                                            <p:strVal val="#ppt_x"/>
                                          </p:val>
                                        </p:tav>
                                      </p:tavLst>
                                    </p:anim>
                                    <p:anim calcmode="lin" valueType="num">
                                      <p:cBhvr additive="base">
                                        <p:cTn id="35" dur="500" fill="hold"/>
                                        <p:tgtEl>
                                          <p:spTgt spid="6247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8" presetClass="entr" presetSubtype="16" fill="hold" grpId="0" nodeType="clickEffect">
                                  <p:stCondLst>
                                    <p:cond delay="0"/>
                                  </p:stCondLst>
                                  <p:childTnLst>
                                    <p:set>
                                      <p:cBhvr>
                                        <p:cTn id="39" dur="1" fill="hold">
                                          <p:stCondLst>
                                            <p:cond delay="0"/>
                                          </p:stCondLst>
                                        </p:cTn>
                                        <p:tgtEl>
                                          <p:spTgt spid="62470"/>
                                        </p:tgtEl>
                                        <p:attrNameLst>
                                          <p:attrName>style.visibility</p:attrName>
                                        </p:attrNameLst>
                                      </p:cBhvr>
                                      <p:to>
                                        <p:strVal val="visible"/>
                                      </p:to>
                                    </p:set>
                                    <p:animEffect transition="in" filter="diamond(in)">
                                      <p:cBhvr>
                                        <p:cTn id="40" dur="2000"/>
                                        <p:tgtEl>
                                          <p:spTgt spid="62470"/>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2477"/>
                                        </p:tgtEl>
                                        <p:attrNameLst>
                                          <p:attrName>style.visibility</p:attrName>
                                        </p:attrNameLst>
                                      </p:cBhvr>
                                      <p:to>
                                        <p:strVal val="visible"/>
                                      </p:to>
                                    </p:set>
                                    <p:anim calcmode="lin" valueType="num">
                                      <p:cBhvr additive="base">
                                        <p:cTn id="45" dur="500" fill="hold"/>
                                        <p:tgtEl>
                                          <p:spTgt spid="62477"/>
                                        </p:tgtEl>
                                        <p:attrNameLst>
                                          <p:attrName>ppt_x</p:attrName>
                                        </p:attrNameLst>
                                      </p:cBhvr>
                                      <p:tavLst>
                                        <p:tav tm="0">
                                          <p:val>
                                            <p:strVal val="#ppt_x"/>
                                          </p:val>
                                        </p:tav>
                                        <p:tav tm="100000">
                                          <p:val>
                                            <p:strVal val="#ppt_x"/>
                                          </p:val>
                                        </p:tav>
                                      </p:tavLst>
                                    </p:anim>
                                    <p:anim calcmode="lin" valueType="num">
                                      <p:cBhvr additive="base">
                                        <p:cTn id="46" dur="500" fill="hold"/>
                                        <p:tgtEl>
                                          <p:spTgt spid="6247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8" presetClass="entr" presetSubtype="16" fill="hold" grpId="0" nodeType="clickEffect">
                                  <p:stCondLst>
                                    <p:cond delay="0"/>
                                  </p:stCondLst>
                                  <p:childTnLst>
                                    <p:set>
                                      <p:cBhvr>
                                        <p:cTn id="50" dur="1" fill="hold">
                                          <p:stCondLst>
                                            <p:cond delay="0"/>
                                          </p:stCondLst>
                                        </p:cTn>
                                        <p:tgtEl>
                                          <p:spTgt spid="62472"/>
                                        </p:tgtEl>
                                        <p:attrNameLst>
                                          <p:attrName>style.visibility</p:attrName>
                                        </p:attrNameLst>
                                      </p:cBhvr>
                                      <p:to>
                                        <p:strVal val="visible"/>
                                      </p:to>
                                    </p:set>
                                    <p:animEffect transition="in" filter="diamond(in)">
                                      <p:cBhvr>
                                        <p:cTn id="51" dur="2000"/>
                                        <p:tgtEl>
                                          <p:spTgt spid="6247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62476"/>
                                        </p:tgtEl>
                                        <p:attrNameLst>
                                          <p:attrName>style.visibility</p:attrName>
                                        </p:attrNameLst>
                                      </p:cBhvr>
                                      <p:to>
                                        <p:strVal val="visible"/>
                                      </p:to>
                                    </p:set>
                                    <p:anim calcmode="lin" valueType="num">
                                      <p:cBhvr additive="base">
                                        <p:cTn id="56" dur="500" fill="hold"/>
                                        <p:tgtEl>
                                          <p:spTgt spid="62476"/>
                                        </p:tgtEl>
                                        <p:attrNameLst>
                                          <p:attrName>ppt_x</p:attrName>
                                        </p:attrNameLst>
                                      </p:cBhvr>
                                      <p:tavLst>
                                        <p:tav tm="0">
                                          <p:val>
                                            <p:strVal val="#ppt_x"/>
                                          </p:val>
                                        </p:tav>
                                        <p:tav tm="100000">
                                          <p:val>
                                            <p:strVal val="#ppt_x"/>
                                          </p:val>
                                        </p:tav>
                                      </p:tavLst>
                                    </p:anim>
                                    <p:anim calcmode="lin" valueType="num">
                                      <p:cBhvr additive="base">
                                        <p:cTn id="57" dur="500" fill="hold"/>
                                        <p:tgtEl>
                                          <p:spTgt spid="62476"/>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grpId="0" nodeType="clickEffect">
                                  <p:stCondLst>
                                    <p:cond delay="0"/>
                                  </p:stCondLst>
                                  <p:childTnLst>
                                    <p:set>
                                      <p:cBhvr>
                                        <p:cTn id="61" dur="1" fill="hold">
                                          <p:stCondLst>
                                            <p:cond delay="0"/>
                                          </p:stCondLst>
                                        </p:cTn>
                                        <p:tgtEl>
                                          <p:spTgt spid="62471"/>
                                        </p:tgtEl>
                                        <p:attrNameLst>
                                          <p:attrName>style.visibility</p:attrName>
                                        </p:attrNameLst>
                                      </p:cBhvr>
                                      <p:to>
                                        <p:strVal val="visible"/>
                                      </p:to>
                                    </p:set>
                                    <p:animEffect transition="in" filter="diamond(in)">
                                      <p:cBhvr>
                                        <p:cTn id="62" dur="2000"/>
                                        <p:tgtEl>
                                          <p:spTgt spid="62471"/>
                                        </p:tgtEl>
                                      </p:cBhvr>
                                    </p:animEffect>
                                  </p:childTnLst>
                                </p:cTn>
                              </p:par>
                            </p:childTnLst>
                          </p:cTn>
                        </p:par>
                      </p:childTnLst>
                    </p:cTn>
                  </p:par>
                  <p:par>
                    <p:cTn id="63" fill="hold">
                      <p:stCondLst>
                        <p:cond delay="indefinite"/>
                      </p:stCondLst>
                      <p:childTnLst>
                        <p:par>
                          <p:cTn id="64" fill="hold">
                            <p:stCondLst>
                              <p:cond delay="0"/>
                            </p:stCondLst>
                            <p:childTnLst>
                              <p:par>
                                <p:cTn id="65" presetID="27" presetClass="entr" presetSubtype="0" fill="hold" grpId="0" nodeType="clickEffect">
                                  <p:stCondLst>
                                    <p:cond delay="0"/>
                                  </p:stCondLst>
                                  <p:iterate type="lt">
                                    <p:tmPct val="50000"/>
                                  </p:iterate>
                                  <p:childTnLst>
                                    <p:set>
                                      <p:cBhvr>
                                        <p:cTn id="66" dur="1" fill="hold">
                                          <p:stCondLst>
                                            <p:cond delay="0"/>
                                          </p:stCondLst>
                                        </p:cTn>
                                        <p:tgtEl>
                                          <p:spTgt spid="62478"/>
                                        </p:tgtEl>
                                        <p:attrNameLst>
                                          <p:attrName>style.visibility</p:attrName>
                                        </p:attrNameLst>
                                      </p:cBhvr>
                                      <p:to>
                                        <p:strVal val="visible"/>
                                      </p:to>
                                    </p:set>
                                    <p:anim calcmode="discrete" valueType="clr">
                                      <p:cBhvr override="childStyle">
                                        <p:cTn id="67" dur="80"/>
                                        <p:tgtEl>
                                          <p:spTgt spid="62478"/>
                                        </p:tgtEl>
                                        <p:attrNameLst>
                                          <p:attrName>style.color</p:attrName>
                                        </p:attrNameLst>
                                      </p:cBhvr>
                                      <p:tavLst>
                                        <p:tav tm="0">
                                          <p:val>
                                            <p:clrVal>
                                              <a:schemeClr val="accent2"/>
                                            </p:clrVal>
                                          </p:val>
                                        </p:tav>
                                        <p:tav tm="50000">
                                          <p:val>
                                            <p:clrVal>
                                              <a:schemeClr val="hlink"/>
                                            </p:clrVal>
                                          </p:val>
                                        </p:tav>
                                      </p:tavLst>
                                    </p:anim>
                                    <p:anim calcmode="discrete" valueType="clr">
                                      <p:cBhvr>
                                        <p:cTn id="68" dur="80"/>
                                        <p:tgtEl>
                                          <p:spTgt spid="62478"/>
                                        </p:tgtEl>
                                        <p:attrNameLst>
                                          <p:attrName>fillcolor</p:attrName>
                                        </p:attrNameLst>
                                      </p:cBhvr>
                                      <p:tavLst>
                                        <p:tav tm="0">
                                          <p:val>
                                            <p:clrVal>
                                              <a:schemeClr val="accent2"/>
                                            </p:clrVal>
                                          </p:val>
                                        </p:tav>
                                        <p:tav tm="50000">
                                          <p:val>
                                            <p:clrVal>
                                              <a:schemeClr val="hlink"/>
                                            </p:clrVal>
                                          </p:val>
                                        </p:tav>
                                      </p:tavLst>
                                    </p:anim>
                                    <p:set>
                                      <p:cBhvr>
                                        <p:cTn id="69" dur="80"/>
                                        <p:tgtEl>
                                          <p:spTgt spid="6247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ldLvl="0" animBg="1"/>
      <p:bldP spid="62468" grpId="0" bldLvl="0" animBg="1"/>
      <p:bldP spid="62469" grpId="0" bldLvl="0" animBg="1"/>
      <p:bldP spid="62470" grpId="0" bldLvl="0" animBg="1"/>
      <p:bldP spid="62471" grpId="0" bldLvl="0" animBg="1"/>
      <p:bldP spid="62472" grpId="0" bldLvl="0" animBg="1"/>
      <p:bldP spid="62478" grpId="0" bldLvl="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p>
            <a:r>
              <a:rPr lang="zh-CN" altLang="en-US" b="1">
                <a:solidFill>
                  <a:schemeClr val="accent2"/>
                </a:solidFill>
                <a:sym typeface="+mn-ea"/>
              </a:rPr>
              <a:t>员工的职业生涯发展</a:t>
            </a:r>
            <a:endParaRPr lang="zh-CN" altLang="en-US" b="1">
              <a:solidFill>
                <a:schemeClr val="accent2"/>
              </a:solidFill>
              <a:sym typeface="+mn-ea"/>
            </a:endParaRPr>
          </a:p>
          <a:p>
            <a:pPr marL="0" indent="0">
              <a:buNone/>
            </a:pPr>
            <a:r>
              <a:rPr lang="zh-CN" altLang="en-US" b="1">
                <a:sym typeface="+mn-ea"/>
              </a:rPr>
              <a:t>员工的职业生涯发展是指在其一生的职业历程中，如何在不同阶段设定不同的职业发展目标，并且整合资源实现这些目标。</a:t>
            </a:r>
            <a:endParaRPr lang="zh-CN" altLang="en-US"/>
          </a:p>
        </p:txBody>
      </p:sp>
      <p:sp>
        <p:nvSpPr>
          <p:cNvPr id="2" name="标题 1"/>
          <p:cNvSpPr>
            <a:spLocks noGrp="1"/>
          </p:cNvSpPr>
          <p:nvPr>
            <p:ph type="title"/>
          </p:nvPr>
        </p:nvSpPr>
        <p:spPr/>
        <p:txBody>
          <a:bodyPr/>
          <a:p>
            <a:r>
              <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员工考核与职业生涯发展</a:t>
            </a:r>
            <a:endParaRPr lang="zh-CN" altLang="en-US" sz="20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88238" y="99060"/>
            <a:ext cx="1655762" cy="690563"/>
          </a:xfrm>
          <a:prstGeom prst="rect">
            <a:avLst/>
          </a:prstGeom>
          <a:noFill/>
          <a:ln w="9525">
            <a:noFill/>
            <a:miter lim="800000"/>
            <a:headEnd/>
            <a:tailEnd/>
          </a:ln>
        </p:spPr>
      </p:pic>
      <p:sp>
        <p:nvSpPr>
          <p:cNvPr id="125959"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25960"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25961"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25962"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srcRect l="903" t="5802" r="21319" b="26790"/>
          <a:stretch>
            <a:fillRect/>
          </a:stretch>
        </p:blipFill>
        <p:spPr bwMode="auto">
          <a:xfrm>
            <a:off x="0" y="575733"/>
            <a:ext cx="8996375" cy="4385733"/>
          </a:xfrm>
          <a:prstGeom prst="rect">
            <a:avLst/>
          </a:prstGeom>
          <a:noFill/>
          <a:ln w="9525">
            <a:noFill/>
            <a:miter lim="800000"/>
            <a:headEnd/>
            <a:tailEnd/>
          </a:ln>
          <a:effectLst/>
        </p:spPr>
      </p:pic>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a:xfrm>
            <a:off x="346075" y="1063625"/>
            <a:ext cx="8451850" cy="3875405"/>
          </a:xfrm>
        </p:spPr>
        <p:txBody>
          <a:bodyPr/>
          <a:p>
            <a:r>
              <a:rPr lang="zh-CN" altLang="en-US" sz="2400" b="1">
                <a:solidFill>
                  <a:schemeClr val="accent2"/>
                </a:solidFill>
                <a:sym typeface="+mn-ea"/>
              </a:rPr>
              <a:t>员工职业生涯发展</a:t>
            </a:r>
            <a:r>
              <a:rPr lang="zh-CN" altLang="en-US" sz="2400">
                <a:sym typeface="+mn-ea"/>
              </a:rPr>
              <a:t> </a:t>
            </a:r>
            <a:r>
              <a:rPr lang="zh-CN" altLang="en-US" sz="2400" b="1">
                <a:solidFill>
                  <a:schemeClr val="accent2"/>
                </a:solidFill>
                <a:sym typeface="+mn-ea"/>
              </a:rPr>
              <a:t>的主要阶段</a:t>
            </a:r>
            <a:endParaRPr lang="zh-CN" altLang="en-US" sz="2400" b="1">
              <a:solidFill>
                <a:schemeClr val="accent2"/>
              </a:solidFill>
              <a:sym typeface="+mn-ea"/>
            </a:endParaRPr>
          </a:p>
          <a:p>
            <a:r>
              <a:rPr lang="zh-CN" altLang="en-US" sz="2000" b="1">
                <a:solidFill>
                  <a:schemeClr val="accent2"/>
                </a:solidFill>
                <a:latin typeface="楷体_GB2312" pitchFamily="49" charset="-122"/>
                <a:ea typeface="楷体_GB2312" pitchFamily="49" charset="-122"/>
                <a:sym typeface="+mn-ea"/>
              </a:rPr>
              <a:t>成长阶段：</a:t>
            </a:r>
            <a:r>
              <a:rPr lang="zh-CN" altLang="en-US" sz="2000" b="1">
                <a:latin typeface="楷体_GB2312" pitchFamily="49" charset="-122"/>
                <a:ea typeface="楷体_GB2312" pitchFamily="49" charset="-122"/>
                <a:sym typeface="+mn-ea"/>
              </a:rPr>
              <a:t>从出生到</a:t>
            </a:r>
            <a:r>
              <a:rPr lang="en-US" altLang="zh-CN" sz="2000" b="1">
                <a:latin typeface="楷体_GB2312" pitchFamily="49" charset="-122"/>
                <a:ea typeface="楷体_GB2312" pitchFamily="49" charset="-122"/>
                <a:sym typeface="+mn-ea"/>
              </a:rPr>
              <a:t>14</a:t>
            </a:r>
            <a:r>
              <a:rPr lang="zh-CN" altLang="en-US" sz="2000" b="1">
                <a:latin typeface="楷体_GB2312" pitchFamily="49" charset="-122"/>
                <a:ea typeface="楷体_GB2312" pitchFamily="49" charset="-122"/>
                <a:sym typeface="+mn-ea"/>
              </a:rPr>
              <a:t>岁这一年龄段；个人通过对家庭成员、朋友以及老师的认同以及他们之间的相互作用，逐渐建立起</a:t>
            </a:r>
            <a:r>
              <a:rPr lang="zh-CN" altLang="en-US" sz="2000" b="1">
                <a:latin typeface="Arial" panose="020B0604020202020204"/>
                <a:ea typeface="楷体_GB2312" pitchFamily="49" charset="-122"/>
                <a:sym typeface="+mn-ea"/>
              </a:rPr>
              <a:t>“</a:t>
            </a:r>
            <a:r>
              <a:rPr lang="zh-CN" altLang="en-US" sz="2000" b="1">
                <a:latin typeface="楷体_GB2312" pitchFamily="49" charset="-122"/>
                <a:ea typeface="楷体_GB2312" pitchFamily="49" charset="-122"/>
                <a:sym typeface="+mn-ea"/>
              </a:rPr>
              <a:t>自我</a:t>
            </a:r>
            <a:r>
              <a:rPr lang="zh-CN" altLang="en-US" sz="2000" b="1">
                <a:latin typeface="Arial" panose="020B0604020202020204"/>
                <a:ea typeface="楷体_GB2312" pitchFamily="49" charset="-122"/>
                <a:sym typeface="+mn-ea"/>
              </a:rPr>
              <a:t>”</a:t>
            </a:r>
            <a:r>
              <a:rPr lang="zh-CN" altLang="en-US" sz="2000" b="1">
                <a:latin typeface="楷体_GB2312" pitchFamily="49" charset="-122"/>
                <a:ea typeface="楷体_GB2312" pitchFamily="49" charset="-122"/>
                <a:sym typeface="+mn-ea"/>
              </a:rPr>
              <a:t>概念。</a:t>
            </a:r>
            <a:endParaRPr lang="zh-CN" altLang="en-US" sz="2000" b="1">
              <a:latin typeface="楷体_GB2312" pitchFamily="49" charset="-122"/>
              <a:ea typeface="楷体_GB2312" pitchFamily="49" charset="-122"/>
              <a:sym typeface="+mn-ea"/>
            </a:endParaRPr>
          </a:p>
          <a:p>
            <a:r>
              <a:rPr lang="zh-CN" altLang="en-US" sz="2000" b="1">
                <a:solidFill>
                  <a:schemeClr val="accent2"/>
                </a:solidFill>
                <a:latin typeface="楷体_GB2312" pitchFamily="49" charset="-122"/>
                <a:ea typeface="楷体_GB2312" pitchFamily="49" charset="-122"/>
                <a:sym typeface="+mn-ea"/>
              </a:rPr>
              <a:t>探索阶段：</a:t>
            </a:r>
            <a:r>
              <a:rPr lang="en-US" altLang="zh-CN" sz="2000" b="1">
                <a:latin typeface="楷体_GB2312" pitchFamily="49" charset="-122"/>
                <a:ea typeface="楷体_GB2312" pitchFamily="49" charset="-122"/>
                <a:sym typeface="+mn-ea"/>
              </a:rPr>
              <a:t>15</a:t>
            </a:r>
            <a:r>
              <a:rPr lang="zh-CN" altLang="en-US" sz="2000" b="1">
                <a:latin typeface="楷体_GB2312" pitchFamily="49" charset="-122"/>
                <a:ea typeface="楷体_GB2312" pitchFamily="49" charset="-122"/>
                <a:sym typeface="+mn-ea"/>
              </a:rPr>
              <a:t>岁</a:t>
            </a:r>
            <a:r>
              <a:rPr lang="en-US" altLang="zh-CN" sz="2000" b="1">
                <a:latin typeface="楷体_GB2312" pitchFamily="49" charset="-122"/>
                <a:ea typeface="楷体_GB2312" pitchFamily="49" charset="-122"/>
                <a:sym typeface="+mn-ea"/>
              </a:rPr>
              <a:t>-24</a:t>
            </a:r>
            <a:r>
              <a:rPr lang="zh-CN" altLang="en-US" sz="2000" b="1">
                <a:latin typeface="楷体_GB2312" pitchFamily="49" charset="-122"/>
                <a:ea typeface="楷体_GB2312" pitchFamily="49" charset="-122"/>
                <a:sym typeface="+mn-ea"/>
              </a:rPr>
              <a:t>岁。个人将认真探索各种可能的职业选择，试图将职业选择与他们对职业的了解、兴趣和能力匹配起来。</a:t>
            </a:r>
            <a:endParaRPr lang="zh-CN" altLang="en-US" sz="2000" b="1">
              <a:latin typeface="楷体_GB2312" pitchFamily="49" charset="-122"/>
              <a:ea typeface="楷体_GB2312" pitchFamily="49" charset="-122"/>
              <a:sym typeface="+mn-ea"/>
            </a:endParaRPr>
          </a:p>
          <a:p>
            <a:r>
              <a:rPr lang="zh-CN" altLang="en-US" sz="2000" b="1">
                <a:solidFill>
                  <a:schemeClr val="accent2"/>
                </a:solidFill>
                <a:latin typeface="楷体_GB2312" pitchFamily="49" charset="-122"/>
                <a:ea typeface="楷体_GB2312" pitchFamily="49" charset="-122"/>
                <a:sym typeface="+mn-ea"/>
              </a:rPr>
              <a:t>确立阶段：</a:t>
            </a:r>
            <a:r>
              <a:rPr lang="en-US" altLang="zh-CN" sz="2000" b="1">
                <a:latin typeface="楷体_GB2312" pitchFamily="49" charset="-122"/>
                <a:ea typeface="楷体_GB2312" pitchFamily="49" charset="-122"/>
                <a:sym typeface="+mn-ea"/>
              </a:rPr>
              <a:t>24</a:t>
            </a:r>
            <a:r>
              <a:rPr lang="zh-CN" altLang="en-US" sz="2000" b="1">
                <a:latin typeface="楷体_GB2312" pitchFamily="49" charset="-122"/>
                <a:ea typeface="楷体_GB2312" pitchFamily="49" charset="-122"/>
                <a:sym typeface="+mn-ea"/>
              </a:rPr>
              <a:t>岁</a:t>
            </a:r>
            <a:r>
              <a:rPr lang="en-US" altLang="zh-CN" sz="2000" b="1">
                <a:latin typeface="楷体_GB2312" pitchFamily="49" charset="-122"/>
                <a:ea typeface="楷体_GB2312" pitchFamily="49" charset="-122"/>
                <a:sym typeface="+mn-ea"/>
              </a:rPr>
              <a:t>-44</a:t>
            </a:r>
            <a:r>
              <a:rPr lang="zh-CN" altLang="en-US" sz="2000" b="1">
                <a:latin typeface="楷体_GB2312" pitchFamily="49" charset="-122"/>
                <a:ea typeface="楷体_GB2312" pitchFamily="49" charset="-122"/>
                <a:sym typeface="+mn-ea"/>
              </a:rPr>
              <a:t>岁，个人期待找到合适职业并随之全力以赴地投入到有助于自己得到永久发展的各项活动中，又分为</a:t>
            </a:r>
            <a:r>
              <a:rPr lang="en-US" altLang="zh-CN" sz="2000" b="1">
                <a:latin typeface="楷体_GB2312" pitchFamily="49" charset="-122"/>
                <a:ea typeface="楷体_GB2312" pitchFamily="49" charset="-122"/>
                <a:sym typeface="+mn-ea"/>
              </a:rPr>
              <a:t>3</a:t>
            </a:r>
            <a:r>
              <a:rPr lang="zh-CN" altLang="en-US" sz="1800" b="1">
                <a:latin typeface="楷体_GB2312" pitchFamily="49" charset="-122"/>
                <a:ea typeface="楷体_GB2312" pitchFamily="49" charset="-122"/>
                <a:sym typeface="+mn-ea"/>
              </a:rPr>
              <a:t>个子阶段。</a:t>
            </a:r>
            <a:endParaRPr lang="zh-CN" altLang="en-US" sz="1800" b="1">
              <a:latin typeface="楷体_GB2312" pitchFamily="49" charset="-122"/>
              <a:ea typeface="楷体_GB2312" pitchFamily="49" charset="-122"/>
              <a:sym typeface="+mn-ea"/>
            </a:endParaRPr>
          </a:p>
          <a:p>
            <a:r>
              <a:rPr lang="zh-CN" altLang="en-US" sz="2000" b="1">
                <a:solidFill>
                  <a:schemeClr val="accent2"/>
                </a:solidFill>
                <a:latin typeface="楷体_GB2312" pitchFamily="49" charset="-122"/>
                <a:ea typeface="楷体_GB2312" pitchFamily="49" charset="-122"/>
                <a:sym typeface="+mn-ea"/>
              </a:rPr>
              <a:t>维持阶段：</a:t>
            </a:r>
            <a:r>
              <a:rPr lang="en-US" altLang="zh-CN" sz="2000" b="1">
                <a:latin typeface="楷体_GB2312" pitchFamily="49" charset="-122"/>
                <a:ea typeface="楷体_GB2312" pitchFamily="49" charset="-122"/>
                <a:sym typeface="+mn-ea"/>
              </a:rPr>
              <a:t>45</a:t>
            </a:r>
            <a:r>
              <a:rPr lang="zh-CN" altLang="en-US" sz="2000" b="1">
                <a:latin typeface="楷体_GB2312" pitchFamily="49" charset="-122"/>
                <a:ea typeface="楷体_GB2312" pitchFamily="49" charset="-122"/>
                <a:sym typeface="+mn-ea"/>
              </a:rPr>
              <a:t>岁</a:t>
            </a:r>
            <a:r>
              <a:rPr lang="en-US" altLang="zh-CN" sz="2000" b="1">
                <a:latin typeface="楷体_GB2312" pitchFamily="49" charset="-122"/>
                <a:ea typeface="楷体_GB2312" pitchFamily="49" charset="-122"/>
                <a:sym typeface="+mn-ea"/>
              </a:rPr>
              <a:t>-60</a:t>
            </a:r>
            <a:r>
              <a:rPr lang="zh-CN" altLang="en-US" sz="1800" b="1">
                <a:latin typeface="楷体_GB2312" pitchFamily="49" charset="-122"/>
                <a:ea typeface="楷体_GB2312" pitchFamily="49" charset="-122"/>
                <a:sym typeface="+mn-ea"/>
              </a:rPr>
              <a:t>岁，保有过去努力工作所获得的职位和资源。</a:t>
            </a:r>
            <a:endParaRPr lang="zh-CN" altLang="en-US" sz="1800" b="1">
              <a:latin typeface="楷体_GB2312" pitchFamily="49" charset="-122"/>
              <a:ea typeface="楷体_GB2312" pitchFamily="49" charset="-122"/>
              <a:sym typeface="+mn-ea"/>
            </a:endParaRPr>
          </a:p>
          <a:p>
            <a:r>
              <a:rPr lang="zh-CN" altLang="en-US" sz="2000" b="1">
                <a:solidFill>
                  <a:schemeClr val="accent2"/>
                </a:solidFill>
                <a:latin typeface="楷体_GB2312" pitchFamily="49" charset="-122"/>
                <a:ea typeface="楷体_GB2312" pitchFamily="49" charset="-122"/>
                <a:sym typeface="+mn-ea"/>
              </a:rPr>
              <a:t>下降阶段：</a:t>
            </a:r>
            <a:r>
              <a:rPr lang="zh-CN" altLang="en-US" sz="2000" b="1">
                <a:ea typeface="楷体_GB2312" pitchFamily="49" charset="-122"/>
                <a:sym typeface="+mn-ea"/>
              </a:rPr>
              <a:t>接受权利和责任减少的现实，学会成为年轻人的良师益友。</a:t>
            </a:r>
            <a:endParaRPr lang="zh-CN" altLang="en-US" sz="2000" b="1">
              <a:latin typeface="楷体_GB2312" pitchFamily="49" charset="-122"/>
              <a:ea typeface="楷体_GB2312" pitchFamily="49" charset="-122"/>
              <a:sym typeface="+mn-ea"/>
            </a:endParaRPr>
          </a:p>
          <a:p>
            <a:endParaRPr lang="zh-CN" altLang="en-US"/>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128007"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28008"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28009"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28010"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p>
            <a:r>
              <a:rPr lang="zh-CN" altLang="en-US" sz="18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员工考核与职业生涯发展</a:t>
            </a:r>
            <a:endParaRPr lang="zh-CN" altLang="en-US" sz="18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灯片编号占位符 5"/>
          <p:cNvSpPr txBox="1"/>
          <p:nvPr/>
        </p:nvSpPr>
        <p:spPr bwMode="auto">
          <a:xfrm>
            <a:off x="6457950" y="4767263"/>
            <a:ext cx="2057400" cy="274637"/>
          </a:xfrm>
          <a:prstGeom prst="rect">
            <a:avLst/>
          </a:prstGeom>
          <a:noFill/>
          <a:ln w="9525">
            <a:noFill/>
            <a:miter lim="800000"/>
          </a:ln>
        </p:spPr>
        <p:txBody>
          <a:bodyPr anchor="ctr"/>
          <a:lstStyle/>
          <a:p>
            <a:pPr algn="r" defTabSz="685800">
              <a:buFont typeface="Arial" panose="020B0604020202020204" pitchFamily="34" charset="0"/>
              <a:buNone/>
            </a:pPr>
            <a:fld id="{9B884E03-9A4F-4F5E-8687-E348E5D2971C}" type="slidenum">
              <a:rPr lang="zh-CN" altLang="en-US" sz="900">
                <a:solidFill>
                  <a:srgbClr val="898989"/>
                </a:solidFill>
                <a:ea typeface="微软雅黑" panose="020B0503020204020204" pitchFamily="34" charset="-122"/>
                <a:cs typeface="微软雅黑" panose="020B0503020204020204" pitchFamily="34" charset="-122"/>
                <a:sym typeface="Arial" panose="020B0604020202020204" pitchFamily="34" charset="0"/>
              </a:rPr>
            </a:fld>
            <a:endParaRPr lang="en-US" altLang="zh-CN">
              <a:solidFill>
                <a:srgbClr val="00000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586" name="任意多边形 35"/>
          <p:cNvSpPr>
            <a:spLocks noChangeArrowheads="1"/>
          </p:cNvSpPr>
          <p:nvPr/>
        </p:nvSpPr>
        <p:spPr bwMode="auto">
          <a:xfrm>
            <a:off x="4154488" y="2046288"/>
            <a:ext cx="503237" cy="1754187"/>
          </a:xfrm>
          <a:custGeom>
            <a:avLst/>
            <a:gdLst>
              <a:gd name="T0" fmla="*/ 55848 w 503853"/>
              <a:gd name="T1" fmla="*/ 0 h 1754155"/>
              <a:gd name="T2" fmla="*/ 502622 w 503853"/>
              <a:gd name="T3" fmla="*/ 391899 h 1754155"/>
              <a:gd name="T4" fmla="*/ 0 w 503853"/>
              <a:gd name="T5" fmla="*/ 1754219 h 1754155"/>
              <a:gd name="T6" fmla="*/ 55848 w 503853"/>
              <a:gd name="T7" fmla="*/ 0 h 1754155"/>
              <a:gd name="T8" fmla="*/ 0 60000 65536"/>
              <a:gd name="T9" fmla="*/ 0 60000 65536"/>
              <a:gd name="T10" fmla="*/ 0 60000 65536"/>
              <a:gd name="T11" fmla="*/ 0 60000 65536"/>
              <a:gd name="T12" fmla="*/ 0 w 503853"/>
              <a:gd name="T13" fmla="*/ 0 h 1754155"/>
              <a:gd name="T14" fmla="*/ 503853 w 503853"/>
              <a:gd name="T15" fmla="*/ 1754155 h 1754155"/>
            </a:gdLst>
            <a:ahLst/>
            <a:cxnLst>
              <a:cxn ang="T8">
                <a:pos x="T0" y="T1"/>
              </a:cxn>
              <a:cxn ang="T9">
                <a:pos x="T2" y="T3"/>
              </a:cxn>
              <a:cxn ang="T10">
                <a:pos x="T4" y="T5"/>
              </a:cxn>
              <a:cxn ang="T11">
                <a:pos x="T6" y="T7"/>
              </a:cxn>
            </a:cxnLst>
            <a:rect l="T12" t="T13" r="T14" b="T15"/>
            <a:pathLst>
              <a:path w="503853" h="1754155">
                <a:moveTo>
                  <a:pt x="55984" y="0"/>
                </a:moveTo>
                <a:lnTo>
                  <a:pt x="503853" y="391885"/>
                </a:lnTo>
                <a:lnTo>
                  <a:pt x="0" y="1754155"/>
                </a:lnTo>
                <a:lnTo>
                  <a:pt x="55984" y="0"/>
                </a:lnTo>
                <a:close/>
              </a:path>
            </a:pathLst>
          </a:custGeom>
          <a:solidFill>
            <a:srgbClr val="145C6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587" name="任意多边形 36"/>
          <p:cNvSpPr>
            <a:spLocks noChangeArrowheads="1"/>
          </p:cNvSpPr>
          <p:nvPr/>
        </p:nvSpPr>
        <p:spPr bwMode="auto">
          <a:xfrm>
            <a:off x="3638550" y="1779588"/>
            <a:ext cx="1157288" cy="509587"/>
          </a:xfrm>
          <a:custGeom>
            <a:avLst/>
            <a:gdLst>
              <a:gd name="T0" fmla="*/ 0 w 1156996"/>
              <a:gd name="T1" fmla="*/ 6208 h 510073"/>
              <a:gd name="T2" fmla="*/ 1157580 w 1156996"/>
              <a:gd name="T3" fmla="*/ 0 h 510073"/>
              <a:gd name="T4" fmla="*/ 124470 w 1156996"/>
              <a:gd name="T5" fmla="*/ 509101 h 510073"/>
              <a:gd name="T6" fmla="*/ 0 w 1156996"/>
              <a:gd name="T7" fmla="*/ 6208 h 510073"/>
              <a:gd name="T8" fmla="*/ 0 60000 65536"/>
              <a:gd name="T9" fmla="*/ 0 60000 65536"/>
              <a:gd name="T10" fmla="*/ 0 60000 65536"/>
              <a:gd name="T11" fmla="*/ 0 60000 65536"/>
              <a:gd name="T12" fmla="*/ 0 w 1156996"/>
              <a:gd name="T13" fmla="*/ 0 h 510073"/>
              <a:gd name="T14" fmla="*/ 1156996 w 1156996"/>
              <a:gd name="T15" fmla="*/ 510073 h 510073"/>
            </a:gdLst>
            <a:ahLst/>
            <a:cxnLst>
              <a:cxn ang="T8">
                <a:pos x="T0" y="T1"/>
              </a:cxn>
              <a:cxn ang="T9">
                <a:pos x="T2" y="T3"/>
              </a:cxn>
              <a:cxn ang="T10">
                <a:pos x="T4" y="T5"/>
              </a:cxn>
              <a:cxn ang="T11">
                <a:pos x="T6" y="T7"/>
              </a:cxn>
            </a:cxnLst>
            <a:rect l="T12" t="T13" r="T14" b="T15"/>
            <a:pathLst>
              <a:path w="1156996" h="510073">
                <a:moveTo>
                  <a:pt x="0" y="6220"/>
                </a:moveTo>
                <a:lnTo>
                  <a:pt x="1156996" y="0"/>
                </a:lnTo>
                <a:lnTo>
                  <a:pt x="124408" y="510073"/>
                </a:lnTo>
                <a:lnTo>
                  <a:pt x="0" y="6220"/>
                </a:lnTo>
                <a:close/>
              </a:path>
            </a:pathLst>
          </a:custGeom>
          <a:solidFill>
            <a:srgbClr val="12B0C9"/>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588" name="任意多边形 33"/>
          <p:cNvSpPr>
            <a:spLocks noChangeArrowheads="1"/>
          </p:cNvSpPr>
          <p:nvPr/>
        </p:nvSpPr>
        <p:spPr bwMode="auto">
          <a:xfrm>
            <a:off x="3502025" y="1784350"/>
            <a:ext cx="677863" cy="2028825"/>
          </a:xfrm>
          <a:custGeom>
            <a:avLst/>
            <a:gdLst>
              <a:gd name="T0" fmla="*/ 136783 w 678025"/>
              <a:gd name="T1" fmla="*/ 0 h 2002971"/>
              <a:gd name="T2" fmla="*/ 677701 w 678025"/>
              <a:gd name="T3" fmla="*/ 2055013 h 2002971"/>
              <a:gd name="T4" fmla="*/ 0 w 678025"/>
              <a:gd name="T5" fmla="*/ 1155147 h 2002971"/>
              <a:gd name="T6" fmla="*/ 136783 w 678025"/>
              <a:gd name="T7" fmla="*/ 0 h 2002971"/>
              <a:gd name="T8" fmla="*/ 0 60000 65536"/>
              <a:gd name="T9" fmla="*/ 0 60000 65536"/>
              <a:gd name="T10" fmla="*/ 0 60000 65536"/>
              <a:gd name="T11" fmla="*/ 0 60000 65536"/>
              <a:gd name="T12" fmla="*/ 0 w 678025"/>
              <a:gd name="T13" fmla="*/ 0 h 2002971"/>
              <a:gd name="T14" fmla="*/ 678025 w 678025"/>
              <a:gd name="T15" fmla="*/ 2002971 h 2002971"/>
            </a:gdLst>
            <a:ahLst/>
            <a:cxnLst>
              <a:cxn ang="T8">
                <a:pos x="T0" y="T1"/>
              </a:cxn>
              <a:cxn ang="T9">
                <a:pos x="T2" y="T3"/>
              </a:cxn>
              <a:cxn ang="T10">
                <a:pos x="T4" y="T5"/>
              </a:cxn>
              <a:cxn ang="T11">
                <a:pos x="T6" y="T7"/>
              </a:cxn>
            </a:cxnLst>
            <a:rect l="T12" t="T13" r="T14" b="T15"/>
            <a:pathLst>
              <a:path w="678025" h="2002971">
                <a:moveTo>
                  <a:pt x="136849" y="0"/>
                </a:moveTo>
                <a:lnTo>
                  <a:pt x="678025" y="2002971"/>
                </a:lnTo>
                <a:lnTo>
                  <a:pt x="0" y="1125893"/>
                </a:lnTo>
                <a:lnTo>
                  <a:pt x="136849" y="0"/>
                </a:lnTo>
                <a:close/>
              </a:path>
            </a:pathLst>
          </a:custGeom>
          <a:solidFill>
            <a:srgbClr val="14688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589" name="任意多边形 30"/>
          <p:cNvSpPr>
            <a:spLocks noChangeArrowheads="1"/>
          </p:cNvSpPr>
          <p:nvPr/>
        </p:nvSpPr>
        <p:spPr bwMode="auto">
          <a:xfrm>
            <a:off x="3365500" y="2911475"/>
            <a:ext cx="1854200" cy="2282825"/>
          </a:xfrm>
          <a:custGeom>
            <a:avLst/>
            <a:gdLst>
              <a:gd name="T0" fmla="*/ 136925 w 1853682"/>
              <a:gd name="T1" fmla="*/ 0 h 2282889"/>
              <a:gd name="T2" fmla="*/ 1854718 w 1853682"/>
              <a:gd name="T3" fmla="*/ 2282761 h 2282889"/>
              <a:gd name="T4" fmla="*/ 1699121 w 1853682"/>
              <a:gd name="T5" fmla="*/ 2282761 h 2282889"/>
              <a:gd name="T6" fmla="*/ 0 w 1853682"/>
              <a:gd name="T7" fmla="*/ 1107170 h 2282889"/>
              <a:gd name="T8" fmla="*/ 136925 w 1853682"/>
              <a:gd name="T9" fmla="*/ 0 h 2282889"/>
              <a:gd name="T10" fmla="*/ 0 60000 65536"/>
              <a:gd name="T11" fmla="*/ 0 60000 65536"/>
              <a:gd name="T12" fmla="*/ 0 60000 65536"/>
              <a:gd name="T13" fmla="*/ 0 60000 65536"/>
              <a:gd name="T14" fmla="*/ 0 60000 65536"/>
              <a:gd name="T15" fmla="*/ 0 w 1853682"/>
              <a:gd name="T16" fmla="*/ 0 h 2282889"/>
              <a:gd name="T17" fmla="*/ 1853682 w 1853682"/>
              <a:gd name="T18" fmla="*/ 2282889 h 2282889"/>
            </a:gdLst>
            <a:ahLst/>
            <a:cxnLst>
              <a:cxn ang="T10">
                <a:pos x="T0" y="T1"/>
              </a:cxn>
              <a:cxn ang="T11">
                <a:pos x="T2" y="T3"/>
              </a:cxn>
              <a:cxn ang="T12">
                <a:pos x="T4" y="T5"/>
              </a:cxn>
              <a:cxn ang="T13">
                <a:pos x="T6" y="T7"/>
              </a:cxn>
              <a:cxn ang="T14">
                <a:pos x="T8" y="T9"/>
              </a:cxn>
            </a:cxnLst>
            <a:rect l="T15" t="T16" r="T17" b="T18"/>
            <a:pathLst>
              <a:path w="1853682" h="2282889">
                <a:moveTo>
                  <a:pt x="136849" y="0"/>
                </a:moveTo>
                <a:lnTo>
                  <a:pt x="1853682" y="2282889"/>
                </a:lnTo>
                <a:lnTo>
                  <a:pt x="1698171" y="2282889"/>
                </a:lnTo>
                <a:lnTo>
                  <a:pt x="0" y="1107232"/>
                </a:lnTo>
                <a:lnTo>
                  <a:pt x="136849" y="0"/>
                </a:lnTo>
                <a:close/>
              </a:path>
            </a:pathLst>
          </a:custGeom>
          <a:solidFill>
            <a:srgbClr val="13879A"/>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590" name="任意多边形 38"/>
          <p:cNvSpPr>
            <a:spLocks noChangeArrowheads="1"/>
          </p:cNvSpPr>
          <p:nvPr/>
        </p:nvSpPr>
        <p:spPr bwMode="auto">
          <a:xfrm>
            <a:off x="2562225" y="-42863"/>
            <a:ext cx="1412875" cy="1858963"/>
          </a:xfrm>
          <a:custGeom>
            <a:avLst/>
            <a:gdLst>
              <a:gd name="T0" fmla="*/ 1100071 w 1393372"/>
              <a:gd name="T1" fmla="*/ 6298 h 1847461"/>
              <a:gd name="T2" fmla="*/ 1432651 w 1393372"/>
              <a:gd name="T3" fmla="*/ 0 h 1847461"/>
              <a:gd name="T4" fmla="*/ 1106468 w 1393372"/>
              <a:gd name="T5" fmla="*/ 1857941 h 1847461"/>
              <a:gd name="T6" fmla="*/ 0 w 1393372"/>
              <a:gd name="T7" fmla="*/ 1870537 h 1847461"/>
              <a:gd name="T8" fmla="*/ 1100071 w 1393372"/>
              <a:gd name="T9" fmla="*/ 6298 h 1847461"/>
              <a:gd name="T10" fmla="*/ 0 60000 65536"/>
              <a:gd name="T11" fmla="*/ 0 60000 65536"/>
              <a:gd name="T12" fmla="*/ 0 60000 65536"/>
              <a:gd name="T13" fmla="*/ 0 60000 65536"/>
              <a:gd name="T14" fmla="*/ 0 60000 65536"/>
              <a:gd name="T15" fmla="*/ 0 w 1393372"/>
              <a:gd name="T16" fmla="*/ 0 h 1847461"/>
              <a:gd name="T17" fmla="*/ 1393372 w 1393372"/>
              <a:gd name="T18" fmla="*/ 1847461 h 1847461"/>
            </a:gdLst>
            <a:ahLst/>
            <a:cxnLst>
              <a:cxn ang="T10">
                <a:pos x="T0" y="T1"/>
              </a:cxn>
              <a:cxn ang="T11">
                <a:pos x="T2" y="T3"/>
              </a:cxn>
              <a:cxn ang="T12">
                <a:pos x="T4" y="T5"/>
              </a:cxn>
              <a:cxn ang="T13">
                <a:pos x="T6" y="T7"/>
              </a:cxn>
              <a:cxn ang="T14">
                <a:pos x="T8" y="T9"/>
              </a:cxn>
            </a:cxnLst>
            <a:rect l="T15" t="T16" r="T17" b="T18"/>
            <a:pathLst>
              <a:path w="1393372" h="1847461">
                <a:moveTo>
                  <a:pt x="1069910" y="6220"/>
                </a:moveTo>
                <a:lnTo>
                  <a:pt x="1393372" y="0"/>
                </a:lnTo>
                <a:lnTo>
                  <a:pt x="1076131" y="1835020"/>
                </a:lnTo>
                <a:lnTo>
                  <a:pt x="0" y="1847461"/>
                </a:lnTo>
                <a:lnTo>
                  <a:pt x="1069910" y="6220"/>
                </a:lnTo>
                <a:close/>
              </a:path>
            </a:pathLst>
          </a:custGeom>
          <a:solidFill>
            <a:srgbClr val="14688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591" name="任意多边形 47"/>
          <p:cNvSpPr>
            <a:spLocks noChangeArrowheads="1"/>
          </p:cNvSpPr>
          <p:nvPr/>
        </p:nvSpPr>
        <p:spPr bwMode="auto">
          <a:xfrm>
            <a:off x="4273550" y="330200"/>
            <a:ext cx="223838" cy="714375"/>
          </a:xfrm>
          <a:custGeom>
            <a:avLst/>
            <a:gdLst>
              <a:gd name="T0" fmla="*/ 0 w 223935"/>
              <a:gd name="T1" fmla="*/ 0 h 715347"/>
              <a:gd name="T2" fmla="*/ 223741 w 223935"/>
              <a:gd name="T3" fmla="*/ 626555 h 715347"/>
              <a:gd name="T4" fmla="*/ 62150 w 223935"/>
              <a:gd name="T5" fmla="*/ 713404 h 715347"/>
              <a:gd name="T6" fmla="*/ 0 w 223935"/>
              <a:gd name="T7" fmla="*/ 0 h 715347"/>
              <a:gd name="T8" fmla="*/ 0 60000 65536"/>
              <a:gd name="T9" fmla="*/ 0 60000 65536"/>
              <a:gd name="T10" fmla="*/ 0 60000 65536"/>
              <a:gd name="T11" fmla="*/ 0 60000 65536"/>
              <a:gd name="T12" fmla="*/ 0 w 223935"/>
              <a:gd name="T13" fmla="*/ 0 h 715347"/>
              <a:gd name="T14" fmla="*/ 223935 w 223935"/>
              <a:gd name="T15" fmla="*/ 715347 h 715347"/>
            </a:gdLst>
            <a:ahLst/>
            <a:cxnLst>
              <a:cxn ang="T8">
                <a:pos x="T0" y="T1"/>
              </a:cxn>
              <a:cxn ang="T9">
                <a:pos x="T2" y="T3"/>
              </a:cxn>
              <a:cxn ang="T10">
                <a:pos x="T4" y="T5"/>
              </a:cxn>
              <a:cxn ang="T11">
                <a:pos x="T6" y="T7"/>
              </a:cxn>
            </a:cxnLst>
            <a:rect l="T12" t="T13" r="T14" b="T15"/>
            <a:pathLst>
              <a:path w="223935" h="715347">
                <a:moveTo>
                  <a:pt x="0" y="0"/>
                </a:moveTo>
                <a:lnTo>
                  <a:pt x="223935" y="628261"/>
                </a:lnTo>
                <a:lnTo>
                  <a:pt x="62204" y="715347"/>
                </a:lnTo>
                <a:lnTo>
                  <a:pt x="0" y="0"/>
                </a:lnTo>
                <a:close/>
              </a:path>
            </a:pathLst>
          </a:custGeom>
          <a:solidFill>
            <a:srgbClr val="28AEE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592" name="任意多边形 24"/>
          <p:cNvSpPr>
            <a:spLocks noChangeArrowheads="1"/>
          </p:cNvSpPr>
          <p:nvPr/>
        </p:nvSpPr>
        <p:spPr bwMode="auto">
          <a:xfrm>
            <a:off x="-117475" y="-55563"/>
            <a:ext cx="317500" cy="280988"/>
          </a:xfrm>
          <a:custGeom>
            <a:avLst/>
            <a:gdLst>
              <a:gd name="T0" fmla="*/ 37382 w 317241"/>
              <a:gd name="T1" fmla="*/ 256990 h 279918"/>
              <a:gd name="T2" fmla="*/ 118381 w 317241"/>
              <a:gd name="T3" fmla="*/ 282062 h 279918"/>
              <a:gd name="T4" fmla="*/ 317759 w 317241"/>
              <a:gd name="T5" fmla="*/ 0 h 279918"/>
              <a:gd name="T6" fmla="*/ 0 w 317241"/>
              <a:gd name="T7" fmla="*/ 6268 h 279918"/>
              <a:gd name="T8" fmla="*/ 37382 w 317241"/>
              <a:gd name="T9" fmla="*/ 256990 h 279918"/>
              <a:gd name="T10" fmla="*/ 0 60000 65536"/>
              <a:gd name="T11" fmla="*/ 0 60000 65536"/>
              <a:gd name="T12" fmla="*/ 0 60000 65536"/>
              <a:gd name="T13" fmla="*/ 0 60000 65536"/>
              <a:gd name="T14" fmla="*/ 0 60000 65536"/>
              <a:gd name="T15" fmla="*/ 0 w 317241"/>
              <a:gd name="T16" fmla="*/ 0 h 279918"/>
              <a:gd name="T17" fmla="*/ 317241 w 317241"/>
              <a:gd name="T18" fmla="*/ 279918 h 279918"/>
            </a:gdLst>
            <a:ahLst/>
            <a:cxnLst>
              <a:cxn ang="T10">
                <a:pos x="T0" y="T1"/>
              </a:cxn>
              <a:cxn ang="T11">
                <a:pos x="T2" y="T3"/>
              </a:cxn>
              <a:cxn ang="T12">
                <a:pos x="T4" y="T5"/>
              </a:cxn>
              <a:cxn ang="T13">
                <a:pos x="T6" y="T7"/>
              </a:cxn>
              <a:cxn ang="T14">
                <a:pos x="T8" y="T9"/>
              </a:cxn>
            </a:cxnLst>
            <a:rect l="T15" t="T16" r="T17" b="T18"/>
            <a:pathLst>
              <a:path w="317241" h="279918">
                <a:moveTo>
                  <a:pt x="37322" y="255036"/>
                </a:moveTo>
                <a:lnTo>
                  <a:pt x="118188" y="279918"/>
                </a:lnTo>
                <a:lnTo>
                  <a:pt x="317241" y="0"/>
                </a:lnTo>
                <a:lnTo>
                  <a:pt x="0" y="6220"/>
                </a:lnTo>
                <a:lnTo>
                  <a:pt x="37322" y="255036"/>
                </a:lnTo>
                <a:close/>
              </a:path>
            </a:pathLst>
          </a:custGeom>
          <a:solidFill>
            <a:srgbClr val="07AAC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593" name="任意多边形 39"/>
          <p:cNvSpPr>
            <a:spLocks noChangeArrowheads="1"/>
          </p:cNvSpPr>
          <p:nvPr/>
        </p:nvSpPr>
        <p:spPr bwMode="auto">
          <a:xfrm>
            <a:off x="2289175" y="-12700"/>
            <a:ext cx="696913" cy="908050"/>
          </a:xfrm>
          <a:custGeom>
            <a:avLst/>
            <a:gdLst>
              <a:gd name="T0" fmla="*/ 12674 w 690466"/>
              <a:gd name="T1" fmla="*/ 933496 h 883298"/>
              <a:gd name="T2" fmla="*/ 703420 w 690466"/>
              <a:gd name="T3" fmla="*/ 315547 h 883298"/>
              <a:gd name="T4" fmla="*/ 158429 w 690466"/>
              <a:gd name="T5" fmla="*/ 0 h 883298"/>
              <a:gd name="T6" fmla="*/ 0 w 690466"/>
              <a:gd name="T7" fmla="*/ 6573 h 883298"/>
              <a:gd name="T8" fmla="*/ 12674 w 690466"/>
              <a:gd name="T9" fmla="*/ 933496 h 883298"/>
              <a:gd name="T10" fmla="*/ 0 60000 65536"/>
              <a:gd name="T11" fmla="*/ 0 60000 65536"/>
              <a:gd name="T12" fmla="*/ 0 60000 65536"/>
              <a:gd name="T13" fmla="*/ 0 60000 65536"/>
              <a:gd name="T14" fmla="*/ 0 60000 65536"/>
              <a:gd name="T15" fmla="*/ 0 w 690466"/>
              <a:gd name="T16" fmla="*/ 0 h 883298"/>
              <a:gd name="T17" fmla="*/ 690466 w 690466"/>
              <a:gd name="T18" fmla="*/ 883298 h 883298"/>
            </a:gdLst>
            <a:ahLst/>
            <a:cxnLst>
              <a:cxn ang="T10">
                <a:pos x="T0" y="T1"/>
              </a:cxn>
              <a:cxn ang="T11">
                <a:pos x="T2" y="T3"/>
              </a:cxn>
              <a:cxn ang="T12">
                <a:pos x="T4" y="T5"/>
              </a:cxn>
              <a:cxn ang="T13">
                <a:pos x="T6" y="T7"/>
              </a:cxn>
              <a:cxn ang="T14">
                <a:pos x="T8" y="T9"/>
              </a:cxn>
            </a:cxnLst>
            <a:rect l="T15" t="T16" r="T17" b="T18"/>
            <a:pathLst>
              <a:path w="690466" h="883298">
                <a:moveTo>
                  <a:pt x="12441" y="883298"/>
                </a:moveTo>
                <a:lnTo>
                  <a:pt x="690466" y="298579"/>
                </a:lnTo>
                <a:lnTo>
                  <a:pt x="155511" y="0"/>
                </a:lnTo>
                <a:lnTo>
                  <a:pt x="0" y="6220"/>
                </a:lnTo>
                <a:lnTo>
                  <a:pt x="12441" y="883298"/>
                </a:lnTo>
                <a:close/>
              </a:path>
            </a:pathLst>
          </a:custGeom>
          <a:solidFill>
            <a:srgbClr val="17B7D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594" name="任意多边形 31"/>
          <p:cNvSpPr>
            <a:spLocks noChangeArrowheads="1"/>
          </p:cNvSpPr>
          <p:nvPr/>
        </p:nvSpPr>
        <p:spPr bwMode="auto">
          <a:xfrm>
            <a:off x="2879725" y="1797050"/>
            <a:ext cx="771525" cy="2214563"/>
          </a:xfrm>
          <a:custGeom>
            <a:avLst/>
            <a:gdLst>
              <a:gd name="T0" fmla="*/ 0 w 765110"/>
              <a:gd name="T1" fmla="*/ 1837103 h 2202024"/>
              <a:gd name="T2" fmla="*/ 777994 w 765110"/>
              <a:gd name="T3" fmla="*/ 0 h 2202024"/>
              <a:gd name="T4" fmla="*/ 493362 w 765110"/>
              <a:gd name="T5" fmla="*/ 2227172 h 2202024"/>
              <a:gd name="T6" fmla="*/ 0 w 765110"/>
              <a:gd name="T7" fmla="*/ 1837103 h 2202024"/>
              <a:gd name="T8" fmla="*/ 0 60000 65536"/>
              <a:gd name="T9" fmla="*/ 0 60000 65536"/>
              <a:gd name="T10" fmla="*/ 0 60000 65536"/>
              <a:gd name="T11" fmla="*/ 0 60000 65536"/>
              <a:gd name="T12" fmla="*/ 0 w 765110"/>
              <a:gd name="T13" fmla="*/ 0 h 2202024"/>
              <a:gd name="T14" fmla="*/ 765110 w 765110"/>
              <a:gd name="T15" fmla="*/ 2202024 h 2202024"/>
            </a:gdLst>
            <a:ahLst/>
            <a:cxnLst>
              <a:cxn ang="T8">
                <a:pos x="T0" y="T1"/>
              </a:cxn>
              <a:cxn ang="T9">
                <a:pos x="T2" y="T3"/>
              </a:cxn>
              <a:cxn ang="T10">
                <a:pos x="T4" y="T5"/>
              </a:cxn>
              <a:cxn ang="T11">
                <a:pos x="T6" y="T7"/>
              </a:cxn>
            </a:cxnLst>
            <a:rect l="T12" t="T13" r="T14" b="T15"/>
            <a:pathLst>
              <a:path w="765110" h="2202024">
                <a:moveTo>
                  <a:pt x="0" y="1816359"/>
                </a:moveTo>
                <a:lnTo>
                  <a:pt x="765110" y="0"/>
                </a:lnTo>
                <a:lnTo>
                  <a:pt x="485192" y="2202024"/>
                </a:lnTo>
                <a:lnTo>
                  <a:pt x="0" y="1816359"/>
                </a:lnTo>
                <a:close/>
              </a:path>
            </a:pathLst>
          </a:custGeom>
          <a:solidFill>
            <a:srgbClr val="F5942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595" name="任意多边形 11"/>
          <p:cNvSpPr>
            <a:spLocks noChangeArrowheads="1"/>
          </p:cNvSpPr>
          <p:nvPr/>
        </p:nvSpPr>
        <p:spPr bwMode="auto">
          <a:xfrm>
            <a:off x="2146300" y="3702050"/>
            <a:ext cx="1044575" cy="1647825"/>
          </a:xfrm>
          <a:custGeom>
            <a:avLst/>
            <a:gdLst>
              <a:gd name="T0" fmla="*/ 0 w 1007706"/>
              <a:gd name="T1" fmla="*/ 0 h 1561323"/>
              <a:gd name="T2" fmla="*/ 581501 w 1007706"/>
              <a:gd name="T3" fmla="*/ 110861 h 1561323"/>
              <a:gd name="T4" fmla="*/ 1082793 w 1007706"/>
              <a:gd name="T5" fmla="*/ 1739119 h 1561323"/>
              <a:gd name="T6" fmla="*/ 0 w 1007706"/>
              <a:gd name="T7" fmla="*/ 0 h 1561323"/>
              <a:gd name="T8" fmla="*/ 0 60000 65536"/>
              <a:gd name="T9" fmla="*/ 0 60000 65536"/>
              <a:gd name="T10" fmla="*/ 0 60000 65536"/>
              <a:gd name="T11" fmla="*/ 0 60000 65536"/>
              <a:gd name="T12" fmla="*/ 0 w 1007706"/>
              <a:gd name="T13" fmla="*/ 0 h 1561323"/>
              <a:gd name="T14" fmla="*/ 1007706 w 1007706"/>
              <a:gd name="T15" fmla="*/ 1561323 h 1561323"/>
            </a:gdLst>
            <a:ahLst/>
            <a:cxnLst>
              <a:cxn ang="T8">
                <a:pos x="T0" y="T1"/>
              </a:cxn>
              <a:cxn ang="T9">
                <a:pos x="T2" y="T3"/>
              </a:cxn>
              <a:cxn ang="T10">
                <a:pos x="T4" y="T5"/>
              </a:cxn>
              <a:cxn ang="T11">
                <a:pos x="T6" y="T7"/>
              </a:cxn>
            </a:cxnLst>
            <a:rect l="T12" t="T13" r="T14" b="T15"/>
            <a:pathLst>
              <a:path w="1007706" h="1561323">
                <a:moveTo>
                  <a:pt x="0" y="0"/>
                </a:moveTo>
                <a:lnTo>
                  <a:pt x="541176" y="99527"/>
                </a:lnTo>
                <a:lnTo>
                  <a:pt x="1007706" y="1561323"/>
                </a:lnTo>
                <a:lnTo>
                  <a:pt x="0" y="0"/>
                </a:lnTo>
                <a:close/>
              </a:path>
            </a:pathLst>
          </a:custGeom>
          <a:solidFill>
            <a:srgbClr val="250C0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596" name="任意多边形 13"/>
          <p:cNvSpPr>
            <a:spLocks noChangeArrowheads="1"/>
          </p:cNvSpPr>
          <p:nvPr/>
        </p:nvSpPr>
        <p:spPr bwMode="auto">
          <a:xfrm>
            <a:off x="1741488" y="1717675"/>
            <a:ext cx="447675" cy="2070100"/>
          </a:xfrm>
          <a:custGeom>
            <a:avLst/>
            <a:gdLst>
              <a:gd name="T0" fmla="*/ 495670 w 404327"/>
              <a:gd name="T1" fmla="*/ 2258727 h 1897225"/>
              <a:gd name="T2" fmla="*/ 0 w 404327"/>
              <a:gd name="T3" fmla="*/ 1525567 h 1897225"/>
              <a:gd name="T4" fmla="*/ 381286 w 404327"/>
              <a:gd name="T5" fmla="*/ 0 h 1897225"/>
              <a:gd name="T6" fmla="*/ 495670 w 404327"/>
              <a:gd name="T7" fmla="*/ 2258727 h 1897225"/>
              <a:gd name="T8" fmla="*/ 0 60000 65536"/>
              <a:gd name="T9" fmla="*/ 0 60000 65536"/>
              <a:gd name="T10" fmla="*/ 0 60000 65536"/>
              <a:gd name="T11" fmla="*/ 0 60000 65536"/>
              <a:gd name="T12" fmla="*/ 0 w 404327"/>
              <a:gd name="T13" fmla="*/ 0 h 1897225"/>
              <a:gd name="T14" fmla="*/ 404327 w 404327"/>
              <a:gd name="T15" fmla="*/ 1897225 h 1897225"/>
            </a:gdLst>
            <a:ahLst/>
            <a:cxnLst>
              <a:cxn ang="T8">
                <a:pos x="T0" y="T1"/>
              </a:cxn>
              <a:cxn ang="T9">
                <a:pos x="T2" y="T3"/>
              </a:cxn>
              <a:cxn ang="T10">
                <a:pos x="T4" y="T5"/>
              </a:cxn>
              <a:cxn ang="T11">
                <a:pos x="T6" y="T7"/>
              </a:cxn>
            </a:cxnLst>
            <a:rect l="T12" t="T13" r="T14" b="T15"/>
            <a:pathLst>
              <a:path w="404327" h="1897225">
                <a:moveTo>
                  <a:pt x="404327" y="1897225"/>
                </a:moveTo>
                <a:lnTo>
                  <a:pt x="0" y="1281404"/>
                </a:lnTo>
                <a:lnTo>
                  <a:pt x="311021" y="0"/>
                </a:lnTo>
                <a:lnTo>
                  <a:pt x="404327" y="1897225"/>
                </a:lnTo>
                <a:close/>
              </a:path>
            </a:pathLst>
          </a:custGeom>
          <a:solidFill>
            <a:srgbClr val="EC254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597" name="任意多边形 7"/>
          <p:cNvSpPr>
            <a:spLocks noChangeArrowheads="1"/>
          </p:cNvSpPr>
          <p:nvPr/>
        </p:nvSpPr>
        <p:spPr bwMode="auto">
          <a:xfrm>
            <a:off x="-85725" y="428625"/>
            <a:ext cx="3146425" cy="4740275"/>
          </a:xfrm>
          <a:custGeom>
            <a:avLst/>
            <a:gdLst>
              <a:gd name="T0" fmla="*/ 0 w 3147527"/>
              <a:gd name="T1" fmla="*/ 0 h 4708849"/>
              <a:gd name="T2" fmla="*/ 1218348 w 3147527"/>
              <a:gd name="T3" fmla="*/ 1342692 h 4708849"/>
              <a:gd name="T4" fmla="*/ 1174835 w 3147527"/>
              <a:gd name="T5" fmla="*/ 2515181 h 4708849"/>
              <a:gd name="T6" fmla="*/ 2231563 w 3147527"/>
              <a:gd name="T7" fmla="*/ 3271628 h 4708849"/>
              <a:gd name="T8" fmla="*/ 3145323 w 3147527"/>
              <a:gd name="T9" fmla="*/ 4759305 h 4708849"/>
              <a:gd name="T10" fmla="*/ 18648 w 3147527"/>
              <a:gd name="T11" fmla="*/ 4771909 h 4708849"/>
              <a:gd name="T12" fmla="*/ 0 w 3147527"/>
              <a:gd name="T13" fmla="*/ 0 h 4708849"/>
              <a:gd name="T14" fmla="*/ 0 60000 65536"/>
              <a:gd name="T15" fmla="*/ 0 60000 65536"/>
              <a:gd name="T16" fmla="*/ 0 60000 65536"/>
              <a:gd name="T17" fmla="*/ 0 60000 65536"/>
              <a:gd name="T18" fmla="*/ 0 60000 65536"/>
              <a:gd name="T19" fmla="*/ 0 60000 65536"/>
              <a:gd name="T20" fmla="*/ 0 60000 65536"/>
              <a:gd name="T21" fmla="*/ 0 w 3147527"/>
              <a:gd name="T22" fmla="*/ 0 h 4708849"/>
              <a:gd name="T23" fmla="*/ 3147527 w 3147527"/>
              <a:gd name="T24" fmla="*/ 4708849 h 47088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7527" h="4708849">
                <a:moveTo>
                  <a:pt x="0" y="0"/>
                </a:moveTo>
                <a:lnTo>
                  <a:pt x="1219200" y="1324947"/>
                </a:lnTo>
                <a:lnTo>
                  <a:pt x="1175657" y="2481943"/>
                </a:lnTo>
                <a:lnTo>
                  <a:pt x="2233127" y="3228392"/>
                </a:lnTo>
                <a:lnTo>
                  <a:pt x="3147527" y="4696408"/>
                </a:lnTo>
                <a:lnTo>
                  <a:pt x="18662" y="4708849"/>
                </a:lnTo>
                <a:cubicBezTo>
                  <a:pt x="12441" y="3139233"/>
                  <a:pt x="6221" y="1569616"/>
                  <a:pt x="0" y="0"/>
                </a:cubicBezTo>
                <a:close/>
              </a:path>
            </a:pathLst>
          </a:custGeom>
          <a:solidFill>
            <a:srgbClr val="FCB7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598" name="任意多边形 8"/>
          <p:cNvSpPr>
            <a:spLocks noChangeArrowheads="1"/>
          </p:cNvSpPr>
          <p:nvPr/>
        </p:nvSpPr>
        <p:spPr bwMode="auto">
          <a:xfrm>
            <a:off x="1965325" y="3683000"/>
            <a:ext cx="1108075" cy="1473200"/>
          </a:xfrm>
          <a:custGeom>
            <a:avLst/>
            <a:gdLst>
              <a:gd name="T0" fmla="*/ 184665 w 1076131"/>
              <a:gd name="T1" fmla="*/ 0 h 1474237"/>
              <a:gd name="T2" fmla="*/ 0 w 1076131"/>
              <a:gd name="T3" fmla="*/ 1472164 h 1474237"/>
              <a:gd name="T4" fmla="*/ 1140967 w 1076131"/>
              <a:gd name="T5" fmla="*/ 1472164 h 1474237"/>
              <a:gd name="T6" fmla="*/ 184665 w 1076131"/>
              <a:gd name="T7" fmla="*/ 0 h 1474237"/>
              <a:gd name="T8" fmla="*/ 0 60000 65536"/>
              <a:gd name="T9" fmla="*/ 0 60000 65536"/>
              <a:gd name="T10" fmla="*/ 0 60000 65536"/>
              <a:gd name="T11" fmla="*/ 0 60000 65536"/>
              <a:gd name="T12" fmla="*/ 0 w 1076131"/>
              <a:gd name="T13" fmla="*/ 0 h 1474237"/>
              <a:gd name="T14" fmla="*/ 1076131 w 1076131"/>
              <a:gd name="T15" fmla="*/ 1474237 h 1474237"/>
            </a:gdLst>
            <a:ahLst/>
            <a:cxnLst>
              <a:cxn ang="T8">
                <a:pos x="T0" y="T1"/>
              </a:cxn>
              <a:cxn ang="T9">
                <a:pos x="T2" y="T3"/>
              </a:cxn>
              <a:cxn ang="T10">
                <a:pos x="T4" y="T5"/>
              </a:cxn>
              <a:cxn ang="T11">
                <a:pos x="T6" y="T7"/>
              </a:cxn>
            </a:cxnLst>
            <a:rect l="T12" t="T13" r="T14" b="T15"/>
            <a:pathLst>
              <a:path w="1076131" h="1474237">
                <a:moveTo>
                  <a:pt x="174171" y="0"/>
                </a:moveTo>
                <a:lnTo>
                  <a:pt x="0" y="1474237"/>
                </a:lnTo>
                <a:lnTo>
                  <a:pt x="1076131" y="1474237"/>
                </a:lnTo>
                <a:lnTo>
                  <a:pt x="174171" y="0"/>
                </a:lnTo>
                <a:close/>
              </a:path>
            </a:pathLst>
          </a:custGeom>
          <a:solidFill>
            <a:srgbClr val="F8A11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599" name="任意多边形 9"/>
          <p:cNvSpPr>
            <a:spLocks noChangeArrowheads="1"/>
          </p:cNvSpPr>
          <p:nvPr/>
        </p:nvSpPr>
        <p:spPr bwMode="auto">
          <a:xfrm>
            <a:off x="814388" y="3241675"/>
            <a:ext cx="1331912" cy="1920875"/>
          </a:xfrm>
          <a:custGeom>
            <a:avLst/>
            <a:gdLst>
              <a:gd name="T0" fmla="*/ 1326458 w 1337388"/>
              <a:gd name="T1" fmla="*/ 459436 h 1909666"/>
              <a:gd name="T2" fmla="*/ 0 w 1337388"/>
              <a:gd name="T3" fmla="*/ 0 h 1909666"/>
              <a:gd name="T4" fmla="*/ 1159880 w 1337388"/>
              <a:gd name="T5" fmla="*/ 1932150 h 1909666"/>
              <a:gd name="T6" fmla="*/ 1326458 w 1337388"/>
              <a:gd name="T7" fmla="*/ 459436 h 1909666"/>
              <a:gd name="T8" fmla="*/ 0 60000 65536"/>
              <a:gd name="T9" fmla="*/ 0 60000 65536"/>
              <a:gd name="T10" fmla="*/ 0 60000 65536"/>
              <a:gd name="T11" fmla="*/ 0 60000 65536"/>
              <a:gd name="T12" fmla="*/ 0 w 1337388"/>
              <a:gd name="T13" fmla="*/ 0 h 1909666"/>
              <a:gd name="T14" fmla="*/ 1337388 w 1337388"/>
              <a:gd name="T15" fmla="*/ 1909666 h 1909666"/>
            </a:gdLst>
            <a:ahLst/>
            <a:cxnLst>
              <a:cxn ang="T8">
                <a:pos x="T0" y="T1"/>
              </a:cxn>
              <a:cxn ang="T9">
                <a:pos x="T2" y="T3"/>
              </a:cxn>
              <a:cxn ang="T10">
                <a:pos x="T4" y="T5"/>
              </a:cxn>
              <a:cxn ang="T11">
                <a:pos x="T6" y="T7"/>
              </a:cxn>
            </a:cxnLst>
            <a:rect l="T12" t="T13" r="T14" b="T15"/>
            <a:pathLst>
              <a:path w="1337388" h="1909666">
                <a:moveTo>
                  <a:pt x="1337388" y="454090"/>
                </a:moveTo>
                <a:lnTo>
                  <a:pt x="0" y="0"/>
                </a:lnTo>
                <a:lnTo>
                  <a:pt x="1169437" y="1909666"/>
                </a:lnTo>
                <a:lnTo>
                  <a:pt x="1337388" y="454090"/>
                </a:lnTo>
                <a:close/>
              </a:path>
            </a:pathLst>
          </a:custGeom>
          <a:solidFill>
            <a:srgbClr val="F4932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00" name="任意多边形 10"/>
          <p:cNvSpPr>
            <a:spLocks noChangeArrowheads="1"/>
          </p:cNvSpPr>
          <p:nvPr/>
        </p:nvSpPr>
        <p:spPr bwMode="auto">
          <a:xfrm>
            <a:off x="796925" y="3203575"/>
            <a:ext cx="938213" cy="1965325"/>
          </a:xfrm>
          <a:custGeom>
            <a:avLst/>
            <a:gdLst>
              <a:gd name="T0" fmla="*/ 0 w 920621"/>
              <a:gd name="T1" fmla="*/ 0 h 1922106"/>
              <a:gd name="T2" fmla="*/ 956141 w 920621"/>
              <a:gd name="T3" fmla="*/ 2009516 h 1922106"/>
              <a:gd name="T4" fmla="*/ 555595 w 920621"/>
              <a:gd name="T5" fmla="*/ 2009516 h 1922106"/>
              <a:gd name="T6" fmla="*/ 0 w 920621"/>
              <a:gd name="T7" fmla="*/ 0 h 1922106"/>
              <a:gd name="T8" fmla="*/ 0 60000 65536"/>
              <a:gd name="T9" fmla="*/ 0 60000 65536"/>
              <a:gd name="T10" fmla="*/ 0 60000 65536"/>
              <a:gd name="T11" fmla="*/ 0 60000 65536"/>
              <a:gd name="T12" fmla="*/ 0 w 920621"/>
              <a:gd name="T13" fmla="*/ 0 h 1922106"/>
              <a:gd name="T14" fmla="*/ 920621 w 920621"/>
              <a:gd name="T15" fmla="*/ 1922106 h 1922106"/>
            </a:gdLst>
            <a:ahLst/>
            <a:cxnLst>
              <a:cxn ang="T8">
                <a:pos x="T0" y="T1"/>
              </a:cxn>
              <a:cxn ang="T9">
                <a:pos x="T2" y="T3"/>
              </a:cxn>
              <a:cxn ang="T10">
                <a:pos x="T4" y="T5"/>
              </a:cxn>
              <a:cxn ang="T11">
                <a:pos x="T6" y="T7"/>
              </a:cxn>
            </a:cxnLst>
            <a:rect l="T12" t="T13" r="T14" b="T15"/>
            <a:pathLst>
              <a:path w="920621" h="1922106">
                <a:moveTo>
                  <a:pt x="0" y="0"/>
                </a:moveTo>
                <a:lnTo>
                  <a:pt x="920621" y="1922106"/>
                </a:lnTo>
                <a:lnTo>
                  <a:pt x="534955" y="1922106"/>
                </a:lnTo>
                <a:lnTo>
                  <a:pt x="0" y="0"/>
                </a:lnTo>
                <a:close/>
              </a:path>
            </a:pathLst>
          </a:custGeom>
          <a:solidFill>
            <a:srgbClr val="F9A819"/>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01" name="任意多边形 12"/>
          <p:cNvSpPr>
            <a:spLocks noChangeArrowheads="1"/>
          </p:cNvSpPr>
          <p:nvPr/>
        </p:nvSpPr>
        <p:spPr bwMode="auto">
          <a:xfrm>
            <a:off x="2089150" y="1784350"/>
            <a:ext cx="622300" cy="2035175"/>
          </a:xfrm>
          <a:custGeom>
            <a:avLst/>
            <a:gdLst>
              <a:gd name="T0" fmla="*/ 71306 w 609600"/>
              <a:gd name="T1" fmla="*/ 1958020 h 1996751"/>
              <a:gd name="T2" fmla="*/ 0 w 609600"/>
              <a:gd name="T3" fmla="*/ 0 h 1996751"/>
              <a:gd name="T4" fmla="*/ 635265 w 609600"/>
              <a:gd name="T5" fmla="*/ 2074338 h 1996751"/>
              <a:gd name="T6" fmla="*/ 71306 w 609600"/>
              <a:gd name="T7" fmla="*/ 1958020 h 1996751"/>
              <a:gd name="T8" fmla="*/ 0 60000 65536"/>
              <a:gd name="T9" fmla="*/ 0 60000 65536"/>
              <a:gd name="T10" fmla="*/ 0 60000 65536"/>
              <a:gd name="T11" fmla="*/ 0 60000 65536"/>
              <a:gd name="T12" fmla="*/ 0 w 609600"/>
              <a:gd name="T13" fmla="*/ 0 h 1996751"/>
              <a:gd name="T14" fmla="*/ 609600 w 609600"/>
              <a:gd name="T15" fmla="*/ 1996751 h 1996751"/>
            </a:gdLst>
            <a:ahLst/>
            <a:cxnLst>
              <a:cxn ang="T8">
                <a:pos x="T0" y="T1"/>
              </a:cxn>
              <a:cxn ang="T9">
                <a:pos x="T2" y="T3"/>
              </a:cxn>
              <a:cxn ang="T10">
                <a:pos x="T4" y="T5"/>
              </a:cxn>
              <a:cxn ang="T11">
                <a:pos x="T6" y="T7"/>
              </a:cxn>
            </a:cxnLst>
            <a:rect l="T12" t="T13" r="T14" b="T15"/>
            <a:pathLst>
              <a:path w="609600" h="1996751">
                <a:moveTo>
                  <a:pt x="68425" y="1884784"/>
                </a:moveTo>
                <a:lnTo>
                  <a:pt x="0" y="0"/>
                </a:lnTo>
                <a:lnTo>
                  <a:pt x="609600" y="1996751"/>
                </a:lnTo>
                <a:lnTo>
                  <a:pt x="68425" y="1884784"/>
                </a:lnTo>
                <a:close/>
              </a:path>
            </a:pathLst>
          </a:custGeom>
          <a:solidFill>
            <a:srgbClr val="BE2032"/>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02" name="任意多边形 14"/>
          <p:cNvSpPr>
            <a:spLocks noChangeArrowheads="1"/>
          </p:cNvSpPr>
          <p:nvPr/>
        </p:nvSpPr>
        <p:spPr bwMode="auto">
          <a:xfrm>
            <a:off x="1909763" y="1268413"/>
            <a:ext cx="1281112" cy="4094162"/>
          </a:xfrm>
          <a:custGeom>
            <a:avLst/>
            <a:gdLst>
              <a:gd name="T0" fmla="*/ 0 w 1262743"/>
              <a:gd name="T1" fmla="*/ 0 h 3999723"/>
              <a:gd name="T2" fmla="*/ 704297 w 1262743"/>
              <a:gd name="T3" fmla="*/ 540964 h 3999723"/>
              <a:gd name="T4" fmla="*/ 1299748 w 1262743"/>
              <a:gd name="T5" fmla="*/ 4190832 h 3999723"/>
              <a:gd name="T6" fmla="*/ 0 w 1262743"/>
              <a:gd name="T7" fmla="*/ 0 h 3999723"/>
              <a:gd name="T8" fmla="*/ 0 60000 65536"/>
              <a:gd name="T9" fmla="*/ 0 60000 65536"/>
              <a:gd name="T10" fmla="*/ 0 60000 65536"/>
              <a:gd name="T11" fmla="*/ 0 60000 65536"/>
              <a:gd name="T12" fmla="*/ 0 w 1262743"/>
              <a:gd name="T13" fmla="*/ 0 h 3999723"/>
              <a:gd name="T14" fmla="*/ 1262743 w 1262743"/>
              <a:gd name="T15" fmla="*/ 3999723 h 3999723"/>
            </a:gdLst>
            <a:ahLst/>
            <a:cxnLst>
              <a:cxn ang="T8">
                <a:pos x="T0" y="T1"/>
              </a:cxn>
              <a:cxn ang="T9">
                <a:pos x="T2" y="T3"/>
              </a:cxn>
              <a:cxn ang="T10">
                <a:pos x="T4" y="T5"/>
              </a:cxn>
              <a:cxn ang="T11">
                <a:pos x="T6" y="T7"/>
              </a:cxn>
            </a:cxnLst>
            <a:rect l="T12" t="T13" r="T14" b="T15"/>
            <a:pathLst>
              <a:path w="1262743" h="3999723">
                <a:moveTo>
                  <a:pt x="0" y="0"/>
                </a:moveTo>
                <a:lnTo>
                  <a:pt x="684245" y="516294"/>
                </a:lnTo>
                <a:lnTo>
                  <a:pt x="1262743" y="3999723"/>
                </a:lnTo>
                <a:lnTo>
                  <a:pt x="0" y="0"/>
                </a:lnTo>
                <a:close/>
              </a:path>
            </a:pathLst>
          </a:custGeom>
          <a:solidFill>
            <a:srgbClr val="EA253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03" name="任意多边形 15"/>
          <p:cNvSpPr>
            <a:spLocks noChangeArrowheads="1"/>
          </p:cNvSpPr>
          <p:nvPr/>
        </p:nvSpPr>
        <p:spPr bwMode="auto">
          <a:xfrm>
            <a:off x="1069975" y="2924175"/>
            <a:ext cx="1076325" cy="776288"/>
          </a:xfrm>
          <a:custGeom>
            <a:avLst/>
            <a:gdLst>
              <a:gd name="T0" fmla="*/ 0 w 1082351"/>
              <a:gd name="T1" fmla="*/ 0 h 777551"/>
              <a:gd name="T2" fmla="*/ 682798 w 1082351"/>
              <a:gd name="T3" fmla="*/ 148806 h 777551"/>
              <a:gd name="T4" fmla="*/ 1070333 w 1082351"/>
              <a:gd name="T5" fmla="*/ 775027 h 777551"/>
              <a:gd name="T6" fmla="*/ 0 w 1082351"/>
              <a:gd name="T7" fmla="*/ 0 h 777551"/>
              <a:gd name="T8" fmla="*/ 0 60000 65536"/>
              <a:gd name="T9" fmla="*/ 0 60000 65536"/>
              <a:gd name="T10" fmla="*/ 0 60000 65536"/>
              <a:gd name="T11" fmla="*/ 0 60000 65536"/>
              <a:gd name="T12" fmla="*/ 0 w 1082351"/>
              <a:gd name="T13" fmla="*/ 0 h 777551"/>
              <a:gd name="T14" fmla="*/ 1082351 w 1082351"/>
              <a:gd name="T15" fmla="*/ 777551 h 777551"/>
            </a:gdLst>
            <a:ahLst/>
            <a:cxnLst>
              <a:cxn ang="T8">
                <a:pos x="T0" y="T1"/>
              </a:cxn>
              <a:cxn ang="T9">
                <a:pos x="T2" y="T3"/>
              </a:cxn>
              <a:cxn ang="T10">
                <a:pos x="T4" y="T5"/>
              </a:cxn>
              <a:cxn ang="T11">
                <a:pos x="T6" y="T7"/>
              </a:cxn>
            </a:cxnLst>
            <a:rect l="T12" t="T13" r="T14" b="T15"/>
            <a:pathLst>
              <a:path w="1082351" h="777551">
                <a:moveTo>
                  <a:pt x="0" y="0"/>
                </a:moveTo>
                <a:lnTo>
                  <a:pt x="690465" y="149290"/>
                </a:lnTo>
                <a:lnTo>
                  <a:pt x="1082351" y="777551"/>
                </a:lnTo>
                <a:lnTo>
                  <a:pt x="0" y="0"/>
                </a:lnTo>
                <a:close/>
              </a:path>
            </a:pathLst>
          </a:custGeom>
          <a:solidFill>
            <a:srgbClr val="4EC1C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04" name="任意多边形 16"/>
          <p:cNvSpPr>
            <a:spLocks noChangeArrowheads="1"/>
          </p:cNvSpPr>
          <p:nvPr/>
        </p:nvSpPr>
        <p:spPr bwMode="auto">
          <a:xfrm>
            <a:off x="1076325" y="1784350"/>
            <a:ext cx="1001713" cy="1300163"/>
          </a:xfrm>
          <a:custGeom>
            <a:avLst/>
            <a:gdLst>
              <a:gd name="T0" fmla="*/ 0 w 976604"/>
              <a:gd name="T1" fmla="*/ 1154271 h 1287624"/>
              <a:gd name="T2" fmla="*/ 1027468 w 976604"/>
              <a:gd name="T3" fmla="*/ 0 h 1287624"/>
              <a:gd name="T4" fmla="*/ 693705 w 976604"/>
              <a:gd name="T5" fmla="*/ 1312824 h 1287624"/>
              <a:gd name="T6" fmla="*/ 0 w 976604"/>
              <a:gd name="T7" fmla="*/ 1154271 h 1287624"/>
              <a:gd name="T8" fmla="*/ 0 60000 65536"/>
              <a:gd name="T9" fmla="*/ 0 60000 65536"/>
              <a:gd name="T10" fmla="*/ 0 60000 65536"/>
              <a:gd name="T11" fmla="*/ 0 60000 65536"/>
              <a:gd name="T12" fmla="*/ 0 w 976604"/>
              <a:gd name="T13" fmla="*/ 0 h 1287624"/>
              <a:gd name="T14" fmla="*/ 976604 w 976604"/>
              <a:gd name="T15" fmla="*/ 1287624 h 1287624"/>
            </a:gdLst>
            <a:ahLst/>
            <a:cxnLst>
              <a:cxn ang="T8">
                <a:pos x="T0" y="T1"/>
              </a:cxn>
              <a:cxn ang="T9">
                <a:pos x="T2" y="T3"/>
              </a:cxn>
              <a:cxn ang="T10">
                <a:pos x="T4" y="T5"/>
              </a:cxn>
              <a:cxn ang="T11">
                <a:pos x="T6" y="T7"/>
              </a:cxn>
            </a:cxnLst>
            <a:rect l="T12" t="T13" r="T14" b="T15"/>
            <a:pathLst>
              <a:path w="976604" h="1287624">
                <a:moveTo>
                  <a:pt x="0" y="1132114"/>
                </a:moveTo>
                <a:lnTo>
                  <a:pt x="976604" y="0"/>
                </a:lnTo>
                <a:lnTo>
                  <a:pt x="659363" y="1287624"/>
                </a:lnTo>
                <a:lnTo>
                  <a:pt x="0" y="1132114"/>
                </a:lnTo>
                <a:close/>
              </a:path>
            </a:pathLst>
          </a:custGeom>
          <a:solidFill>
            <a:srgbClr val="15A9B2"/>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05" name="任意多边形 17"/>
          <p:cNvSpPr>
            <a:spLocks noChangeArrowheads="1"/>
          </p:cNvSpPr>
          <p:nvPr/>
        </p:nvSpPr>
        <p:spPr bwMode="auto">
          <a:xfrm>
            <a:off x="1082675" y="1784350"/>
            <a:ext cx="1000125" cy="1144588"/>
          </a:xfrm>
          <a:custGeom>
            <a:avLst/>
            <a:gdLst>
              <a:gd name="T0" fmla="*/ 0 w 1001486"/>
              <a:gd name="T1" fmla="*/ 1144621 h 1144555"/>
              <a:gd name="T2" fmla="*/ 49627 w 1001486"/>
              <a:gd name="T3" fmla="*/ 6221 h 1144555"/>
              <a:gd name="T4" fmla="*/ 998766 w 1001486"/>
              <a:gd name="T5" fmla="*/ 0 h 1144555"/>
              <a:gd name="T6" fmla="*/ 0 w 1001486"/>
              <a:gd name="T7" fmla="*/ 1144621 h 1144555"/>
              <a:gd name="T8" fmla="*/ 0 60000 65536"/>
              <a:gd name="T9" fmla="*/ 0 60000 65536"/>
              <a:gd name="T10" fmla="*/ 0 60000 65536"/>
              <a:gd name="T11" fmla="*/ 0 60000 65536"/>
              <a:gd name="T12" fmla="*/ 0 w 1001486"/>
              <a:gd name="T13" fmla="*/ 0 h 1144555"/>
              <a:gd name="T14" fmla="*/ 1001486 w 1001486"/>
              <a:gd name="T15" fmla="*/ 1144555 h 1144555"/>
            </a:gdLst>
            <a:ahLst/>
            <a:cxnLst>
              <a:cxn ang="T8">
                <a:pos x="T0" y="T1"/>
              </a:cxn>
              <a:cxn ang="T9">
                <a:pos x="T2" y="T3"/>
              </a:cxn>
              <a:cxn ang="T10">
                <a:pos x="T4" y="T5"/>
              </a:cxn>
              <a:cxn ang="T11">
                <a:pos x="T6" y="T7"/>
              </a:cxn>
            </a:cxnLst>
            <a:rect l="T12" t="T13" r="T14" b="T15"/>
            <a:pathLst>
              <a:path w="1001486" h="1144555">
                <a:moveTo>
                  <a:pt x="0" y="1144555"/>
                </a:moveTo>
                <a:lnTo>
                  <a:pt x="49763" y="6221"/>
                </a:lnTo>
                <a:lnTo>
                  <a:pt x="1001486" y="0"/>
                </a:lnTo>
                <a:lnTo>
                  <a:pt x="0" y="1144555"/>
                </a:lnTo>
                <a:close/>
              </a:path>
            </a:pathLst>
          </a:custGeom>
          <a:solidFill>
            <a:srgbClr val="17B6D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06" name="任意多边形 18"/>
          <p:cNvSpPr>
            <a:spLocks noChangeArrowheads="1"/>
          </p:cNvSpPr>
          <p:nvPr/>
        </p:nvSpPr>
        <p:spPr bwMode="auto">
          <a:xfrm>
            <a:off x="1112838" y="1250950"/>
            <a:ext cx="963612" cy="558800"/>
          </a:xfrm>
          <a:custGeom>
            <a:avLst/>
            <a:gdLst>
              <a:gd name="T0" fmla="*/ 0 w 933061"/>
              <a:gd name="T1" fmla="*/ 545370 h 559837"/>
              <a:gd name="T2" fmla="*/ 816034 w 933061"/>
              <a:gd name="T3" fmla="*/ 0 h 559837"/>
              <a:gd name="T4" fmla="*/ 995163 w 933061"/>
              <a:gd name="T5" fmla="*/ 557765 h 559837"/>
              <a:gd name="T6" fmla="*/ 0 w 933061"/>
              <a:gd name="T7" fmla="*/ 545370 h 559837"/>
              <a:gd name="T8" fmla="*/ 0 60000 65536"/>
              <a:gd name="T9" fmla="*/ 0 60000 65536"/>
              <a:gd name="T10" fmla="*/ 0 60000 65536"/>
              <a:gd name="T11" fmla="*/ 0 60000 65536"/>
              <a:gd name="T12" fmla="*/ 0 w 933061"/>
              <a:gd name="T13" fmla="*/ 0 h 559837"/>
              <a:gd name="T14" fmla="*/ 933061 w 933061"/>
              <a:gd name="T15" fmla="*/ 559837 h 559837"/>
            </a:gdLst>
            <a:ahLst/>
            <a:cxnLst>
              <a:cxn ang="T8">
                <a:pos x="T0" y="T1"/>
              </a:cxn>
              <a:cxn ang="T9">
                <a:pos x="T2" y="T3"/>
              </a:cxn>
              <a:cxn ang="T10">
                <a:pos x="T4" y="T5"/>
              </a:cxn>
              <a:cxn ang="T11">
                <a:pos x="T6" y="T7"/>
              </a:cxn>
            </a:cxnLst>
            <a:rect l="T12" t="T13" r="T14" b="T15"/>
            <a:pathLst>
              <a:path w="933061" h="559837">
                <a:moveTo>
                  <a:pt x="0" y="547396"/>
                </a:moveTo>
                <a:lnTo>
                  <a:pt x="765110" y="0"/>
                </a:lnTo>
                <a:lnTo>
                  <a:pt x="933061" y="559837"/>
                </a:lnTo>
                <a:lnTo>
                  <a:pt x="0" y="547396"/>
                </a:lnTo>
                <a:close/>
              </a:path>
            </a:pathLst>
          </a:custGeom>
          <a:solidFill>
            <a:srgbClr val="57C8EA"/>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07" name="任意多边形 19"/>
          <p:cNvSpPr>
            <a:spLocks noChangeArrowheads="1"/>
          </p:cNvSpPr>
          <p:nvPr/>
        </p:nvSpPr>
        <p:spPr bwMode="auto">
          <a:xfrm>
            <a:off x="1138238" y="995363"/>
            <a:ext cx="765175" cy="801687"/>
          </a:xfrm>
          <a:custGeom>
            <a:avLst/>
            <a:gdLst>
              <a:gd name="T0" fmla="*/ 236415 w 765110"/>
              <a:gd name="T1" fmla="*/ 0 h 802433"/>
              <a:gd name="T2" fmla="*/ 0 w 765110"/>
              <a:gd name="T3" fmla="*/ 800942 h 802433"/>
              <a:gd name="T4" fmla="*/ 765240 w 765110"/>
              <a:gd name="T5" fmla="*/ 254563 h 802433"/>
              <a:gd name="T6" fmla="*/ 236415 w 765110"/>
              <a:gd name="T7" fmla="*/ 0 h 802433"/>
              <a:gd name="T8" fmla="*/ 0 60000 65536"/>
              <a:gd name="T9" fmla="*/ 0 60000 65536"/>
              <a:gd name="T10" fmla="*/ 0 60000 65536"/>
              <a:gd name="T11" fmla="*/ 0 60000 65536"/>
              <a:gd name="T12" fmla="*/ 0 w 765110"/>
              <a:gd name="T13" fmla="*/ 0 h 802433"/>
              <a:gd name="T14" fmla="*/ 765110 w 765110"/>
              <a:gd name="T15" fmla="*/ 802433 h 802433"/>
            </a:gdLst>
            <a:ahLst/>
            <a:cxnLst>
              <a:cxn ang="T8">
                <a:pos x="T0" y="T1"/>
              </a:cxn>
              <a:cxn ang="T9">
                <a:pos x="T2" y="T3"/>
              </a:cxn>
              <a:cxn ang="T10">
                <a:pos x="T4" y="T5"/>
              </a:cxn>
              <a:cxn ang="T11">
                <a:pos x="T6" y="T7"/>
              </a:cxn>
            </a:cxnLst>
            <a:rect l="T12" t="T13" r="T14" b="T15"/>
            <a:pathLst>
              <a:path w="765110" h="802433">
                <a:moveTo>
                  <a:pt x="236375" y="0"/>
                </a:moveTo>
                <a:lnTo>
                  <a:pt x="0" y="802433"/>
                </a:lnTo>
                <a:lnTo>
                  <a:pt x="765110" y="255037"/>
                </a:lnTo>
                <a:lnTo>
                  <a:pt x="236375" y="0"/>
                </a:lnTo>
                <a:close/>
              </a:path>
            </a:pathLst>
          </a:custGeom>
          <a:solidFill>
            <a:srgbClr val="1AA7B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08" name="任意多边形 20"/>
          <p:cNvSpPr>
            <a:spLocks noChangeArrowheads="1"/>
          </p:cNvSpPr>
          <p:nvPr/>
        </p:nvSpPr>
        <p:spPr bwMode="auto">
          <a:xfrm>
            <a:off x="1268413" y="-74613"/>
            <a:ext cx="635000" cy="1357313"/>
          </a:xfrm>
          <a:custGeom>
            <a:avLst/>
            <a:gdLst>
              <a:gd name="T0" fmla="*/ 105920 w 634481"/>
              <a:gd name="T1" fmla="*/ 1071905 h 1356049"/>
              <a:gd name="T2" fmla="*/ 0 w 634481"/>
              <a:gd name="T3" fmla="*/ 12465 h 1356049"/>
              <a:gd name="T4" fmla="*/ 236761 w 634481"/>
              <a:gd name="T5" fmla="*/ 0 h 1356049"/>
              <a:gd name="T6" fmla="*/ 635519 w 634481"/>
              <a:gd name="T7" fmla="*/ 1358578 h 1356049"/>
              <a:gd name="T8" fmla="*/ 105920 w 634481"/>
              <a:gd name="T9" fmla="*/ 1071905 h 1356049"/>
              <a:gd name="T10" fmla="*/ 0 60000 65536"/>
              <a:gd name="T11" fmla="*/ 0 60000 65536"/>
              <a:gd name="T12" fmla="*/ 0 60000 65536"/>
              <a:gd name="T13" fmla="*/ 0 60000 65536"/>
              <a:gd name="T14" fmla="*/ 0 60000 65536"/>
              <a:gd name="T15" fmla="*/ 0 w 634481"/>
              <a:gd name="T16" fmla="*/ 0 h 1356049"/>
              <a:gd name="T17" fmla="*/ 634481 w 634481"/>
              <a:gd name="T18" fmla="*/ 1356049 h 1356049"/>
            </a:gdLst>
            <a:ahLst/>
            <a:cxnLst>
              <a:cxn ang="T10">
                <a:pos x="T0" y="T1"/>
              </a:cxn>
              <a:cxn ang="T11">
                <a:pos x="T2" y="T3"/>
              </a:cxn>
              <a:cxn ang="T12">
                <a:pos x="T4" y="T5"/>
              </a:cxn>
              <a:cxn ang="T13">
                <a:pos x="T6" y="T7"/>
              </a:cxn>
              <a:cxn ang="T14">
                <a:pos x="T8" y="T9"/>
              </a:cxn>
            </a:cxnLst>
            <a:rect l="T15" t="T16" r="T17" b="T18"/>
            <a:pathLst>
              <a:path w="634481" h="1356049">
                <a:moveTo>
                  <a:pt x="105747" y="1069910"/>
                </a:moveTo>
                <a:lnTo>
                  <a:pt x="0" y="12441"/>
                </a:lnTo>
                <a:lnTo>
                  <a:pt x="236375" y="0"/>
                </a:lnTo>
                <a:lnTo>
                  <a:pt x="634481" y="1356049"/>
                </a:lnTo>
                <a:lnTo>
                  <a:pt x="105747" y="1069910"/>
                </a:lnTo>
                <a:close/>
              </a:path>
            </a:pathLst>
          </a:custGeom>
          <a:solidFill>
            <a:srgbClr val="250D0D"/>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09" name="任意多边形 21"/>
          <p:cNvSpPr>
            <a:spLocks noChangeArrowheads="1"/>
          </p:cNvSpPr>
          <p:nvPr/>
        </p:nvSpPr>
        <p:spPr bwMode="auto">
          <a:xfrm>
            <a:off x="1498600" y="-79375"/>
            <a:ext cx="835025" cy="1343025"/>
          </a:xfrm>
          <a:custGeom>
            <a:avLst/>
            <a:gdLst>
              <a:gd name="T0" fmla="*/ 399531 w 833535"/>
              <a:gd name="T1" fmla="*/ 1342442 h 1343608"/>
              <a:gd name="T2" fmla="*/ 836518 w 833535"/>
              <a:gd name="T3" fmla="*/ 981971 h 1343608"/>
              <a:gd name="T4" fmla="*/ 280919 w 833535"/>
              <a:gd name="T5" fmla="*/ 0 h 1343608"/>
              <a:gd name="T6" fmla="*/ 0 w 833535"/>
              <a:gd name="T7" fmla="*/ 18645 h 1343608"/>
              <a:gd name="T8" fmla="*/ 399531 w 833535"/>
              <a:gd name="T9" fmla="*/ 1342442 h 1343608"/>
              <a:gd name="T10" fmla="*/ 0 60000 65536"/>
              <a:gd name="T11" fmla="*/ 0 60000 65536"/>
              <a:gd name="T12" fmla="*/ 0 60000 65536"/>
              <a:gd name="T13" fmla="*/ 0 60000 65536"/>
              <a:gd name="T14" fmla="*/ 0 60000 65536"/>
              <a:gd name="T15" fmla="*/ 0 w 833535"/>
              <a:gd name="T16" fmla="*/ 0 h 1343608"/>
              <a:gd name="T17" fmla="*/ 833535 w 833535"/>
              <a:gd name="T18" fmla="*/ 1343608 h 1343608"/>
            </a:gdLst>
            <a:ahLst/>
            <a:cxnLst>
              <a:cxn ang="T10">
                <a:pos x="T0" y="T1"/>
              </a:cxn>
              <a:cxn ang="T11">
                <a:pos x="T2" y="T3"/>
              </a:cxn>
              <a:cxn ang="T12">
                <a:pos x="T4" y="T5"/>
              </a:cxn>
              <a:cxn ang="T13">
                <a:pos x="T6" y="T7"/>
              </a:cxn>
              <a:cxn ang="T14">
                <a:pos x="T8" y="T9"/>
              </a:cxn>
            </a:cxnLst>
            <a:rect l="T15" t="T16" r="T17" b="T18"/>
            <a:pathLst>
              <a:path w="833535" h="1343608">
                <a:moveTo>
                  <a:pt x="398106" y="1343608"/>
                </a:moveTo>
                <a:lnTo>
                  <a:pt x="833535" y="982824"/>
                </a:lnTo>
                <a:lnTo>
                  <a:pt x="279918" y="0"/>
                </a:lnTo>
                <a:lnTo>
                  <a:pt x="0" y="18661"/>
                </a:lnTo>
                <a:lnTo>
                  <a:pt x="398106" y="1343608"/>
                </a:lnTo>
                <a:close/>
              </a:path>
            </a:pathLst>
          </a:custGeom>
          <a:solidFill>
            <a:srgbClr val="BE1F3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10" name="任意多边形 22"/>
          <p:cNvSpPr>
            <a:spLocks noChangeArrowheads="1"/>
          </p:cNvSpPr>
          <p:nvPr/>
        </p:nvSpPr>
        <p:spPr bwMode="auto">
          <a:xfrm>
            <a:off x="-279400" y="136525"/>
            <a:ext cx="1654175" cy="1673225"/>
          </a:xfrm>
          <a:custGeom>
            <a:avLst/>
            <a:gdLst>
              <a:gd name="T0" fmla="*/ 1653722 w 1654628"/>
              <a:gd name="T1" fmla="*/ 858350 h 1673290"/>
              <a:gd name="T2" fmla="*/ 1417477 w 1654628"/>
              <a:gd name="T3" fmla="*/ 1673160 h 1673290"/>
              <a:gd name="T4" fmla="*/ 0 w 1654628"/>
              <a:gd name="T5" fmla="*/ 99519 h 1673290"/>
              <a:gd name="T6" fmla="*/ 136775 w 1654628"/>
              <a:gd name="T7" fmla="*/ 0 h 1673290"/>
              <a:gd name="T8" fmla="*/ 1653722 w 1654628"/>
              <a:gd name="T9" fmla="*/ 858350 h 1673290"/>
              <a:gd name="T10" fmla="*/ 0 60000 65536"/>
              <a:gd name="T11" fmla="*/ 0 60000 65536"/>
              <a:gd name="T12" fmla="*/ 0 60000 65536"/>
              <a:gd name="T13" fmla="*/ 0 60000 65536"/>
              <a:gd name="T14" fmla="*/ 0 60000 65536"/>
              <a:gd name="T15" fmla="*/ 0 w 1654628"/>
              <a:gd name="T16" fmla="*/ 0 h 1673290"/>
              <a:gd name="T17" fmla="*/ 1654628 w 1654628"/>
              <a:gd name="T18" fmla="*/ 1673290 h 1673290"/>
            </a:gdLst>
            <a:ahLst/>
            <a:cxnLst>
              <a:cxn ang="T10">
                <a:pos x="T0" y="T1"/>
              </a:cxn>
              <a:cxn ang="T11">
                <a:pos x="T2" y="T3"/>
              </a:cxn>
              <a:cxn ang="T12">
                <a:pos x="T4" y="T5"/>
              </a:cxn>
              <a:cxn ang="T13">
                <a:pos x="T6" y="T7"/>
              </a:cxn>
              <a:cxn ang="T14">
                <a:pos x="T8" y="T9"/>
              </a:cxn>
            </a:cxnLst>
            <a:rect l="T15" t="T16" r="T17" b="T18"/>
            <a:pathLst>
              <a:path w="1654628" h="1673290">
                <a:moveTo>
                  <a:pt x="1654628" y="858416"/>
                </a:moveTo>
                <a:lnTo>
                  <a:pt x="1418253" y="1673290"/>
                </a:lnTo>
                <a:lnTo>
                  <a:pt x="0" y="99527"/>
                </a:lnTo>
                <a:lnTo>
                  <a:pt x="136849" y="0"/>
                </a:lnTo>
                <a:lnTo>
                  <a:pt x="1654628" y="858416"/>
                </a:lnTo>
                <a:close/>
              </a:path>
            </a:pathLst>
          </a:custGeom>
          <a:solidFill>
            <a:srgbClr val="17B7D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11" name="任意多边形 23"/>
          <p:cNvSpPr>
            <a:spLocks noChangeArrowheads="1"/>
          </p:cNvSpPr>
          <p:nvPr/>
        </p:nvSpPr>
        <p:spPr bwMode="auto">
          <a:xfrm>
            <a:off x="-17463" y="-68263"/>
            <a:ext cx="1392238" cy="1063626"/>
          </a:xfrm>
          <a:custGeom>
            <a:avLst/>
            <a:gdLst>
              <a:gd name="T0" fmla="*/ 1391105 w 1393372"/>
              <a:gd name="T1" fmla="*/ 1063562 h 1063690"/>
              <a:gd name="T2" fmla="*/ 1291740 w 1393372"/>
              <a:gd name="T3" fmla="*/ 6221 h 1063690"/>
              <a:gd name="T4" fmla="*/ 223571 w 1393372"/>
              <a:gd name="T5" fmla="*/ 0 h 1063690"/>
              <a:gd name="T6" fmla="*/ 0 w 1393372"/>
              <a:gd name="T7" fmla="*/ 292323 h 1063690"/>
              <a:gd name="T8" fmla="*/ 1391105 w 1393372"/>
              <a:gd name="T9" fmla="*/ 1063562 h 1063690"/>
              <a:gd name="T10" fmla="*/ 0 60000 65536"/>
              <a:gd name="T11" fmla="*/ 0 60000 65536"/>
              <a:gd name="T12" fmla="*/ 0 60000 65536"/>
              <a:gd name="T13" fmla="*/ 0 60000 65536"/>
              <a:gd name="T14" fmla="*/ 0 60000 65536"/>
              <a:gd name="T15" fmla="*/ 0 w 1393372"/>
              <a:gd name="T16" fmla="*/ 0 h 1063690"/>
              <a:gd name="T17" fmla="*/ 1393372 w 1393372"/>
              <a:gd name="T18" fmla="*/ 1063690 h 1063690"/>
            </a:gdLst>
            <a:ahLst/>
            <a:cxnLst>
              <a:cxn ang="T10">
                <a:pos x="T0" y="T1"/>
              </a:cxn>
              <a:cxn ang="T11">
                <a:pos x="T2" y="T3"/>
              </a:cxn>
              <a:cxn ang="T12">
                <a:pos x="T4" y="T5"/>
              </a:cxn>
              <a:cxn ang="T13">
                <a:pos x="T6" y="T7"/>
              </a:cxn>
              <a:cxn ang="T14">
                <a:pos x="T8" y="T9"/>
              </a:cxn>
            </a:cxnLst>
            <a:rect l="T15" t="T16" r="T17" b="T18"/>
            <a:pathLst>
              <a:path w="1393372" h="1063690">
                <a:moveTo>
                  <a:pt x="1393372" y="1063690"/>
                </a:moveTo>
                <a:lnTo>
                  <a:pt x="1293845" y="6221"/>
                </a:lnTo>
                <a:lnTo>
                  <a:pt x="223935" y="0"/>
                </a:lnTo>
                <a:lnTo>
                  <a:pt x="0" y="292359"/>
                </a:lnTo>
                <a:lnTo>
                  <a:pt x="1393372" y="1063690"/>
                </a:lnTo>
                <a:close/>
              </a:path>
            </a:pathLst>
          </a:custGeom>
          <a:solidFill>
            <a:srgbClr val="4CC4CB"/>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12" name="任意多边形 26"/>
          <p:cNvSpPr>
            <a:spLocks noChangeArrowheads="1"/>
          </p:cNvSpPr>
          <p:nvPr/>
        </p:nvSpPr>
        <p:spPr bwMode="auto">
          <a:xfrm>
            <a:off x="2892425" y="3619500"/>
            <a:ext cx="398463" cy="1711325"/>
          </a:xfrm>
          <a:custGeom>
            <a:avLst/>
            <a:gdLst>
              <a:gd name="T0" fmla="*/ 0 w 398106"/>
              <a:gd name="T1" fmla="*/ 0 h 1710612"/>
              <a:gd name="T2" fmla="*/ 398820 w 398106"/>
              <a:gd name="T3" fmla="*/ 983644 h 1710612"/>
              <a:gd name="T4" fmla="*/ 286653 w 398106"/>
              <a:gd name="T5" fmla="*/ 1712038 h 1710612"/>
              <a:gd name="T6" fmla="*/ 0 w 398106"/>
              <a:gd name="T7" fmla="*/ 0 h 1710612"/>
              <a:gd name="T8" fmla="*/ 0 60000 65536"/>
              <a:gd name="T9" fmla="*/ 0 60000 65536"/>
              <a:gd name="T10" fmla="*/ 0 60000 65536"/>
              <a:gd name="T11" fmla="*/ 0 60000 65536"/>
              <a:gd name="T12" fmla="*/ 0 w 398106"/>
              <a:gd name="T13" fmla="*/ 0 h 1710612"/>
              <a:gd name="T14" fmla="*/ 398106 w 398106"/>
              <a:gd name="T15" fmla="*/ 1710612 h 1710612"/>
            </a:gdLst>
            <a:ahLst/>
            <a:cxnLst>
              <a:cxn ang="T8">
                <a:pos x="T0" y="T1"/>
              </a:cxn>
              <a:cxn ang="T9">
                <a:pos x="T2" y="T3"/>
              </a:cxn>
              <a:cxn ang="T10">
                <a:pos x="T4" y="T5"/>
              </a:cxn>
              <a:cxn ang="T11">
                <a:pos x="T6" y="T7"/>
              </a:cxn>
            </a:cxnLst>
            <a:rect l="T12" t="T13" r="T14" b="T15"/>
            <a:pathLst>
              <a:path w="398106" h="1710612">
                <a:moveTo>
                  <a:pt x="0" y="0"/>
                </a:moveTo>
                <a:lnTo>
                  <a:pt x="398106" y="982824"/>
                </a:lnTo>
                <a:lnTo>
                  <a:pt x="286139" y="1710612"/>
                </a:lnTo>
                <a:lnTo>
                  <a:pt x="0" y="0"/>
                </a:lnTo>
                <a:close/>
              </a:path>
            </a:pathLst>
          </a:custGeom>
          <a:solidFill>
            <a:srgbClr val="FBA11B"/>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13" name="任意多边形 27"/>
          <p:cNvSpPr>
            <a:spLocks noChangeArrowheads="1"/>
          </p:cNvSpPr>
          <p:nvPr/>
        </p:nvSpPr>
        <p:spPr bwMode="auto">
          <a:xfrm>
            <a:off x="3184525" y="4597400"/>
            <a:ext cx="1617663" cy="565150"/>
          </a:xfrm>
          <a:custGeom>
            <a:avLst/>
            <a:gdLst>
              <a:gd name="T0" fmla="*/ 99570 w 1617306"/>
              <a:gd name="T1" fmla="*/ 0 h 566057"/>
              <a:gd name="T2" fmla="*/ 1618020 w 1617306"/>
              <a:gd name="T3" fmla="*/ 564244 h 566057"/>
              <a:gd name="T4" fmla="*/ 0 w 1617306"/>
              <a:gd name="T5" fmla="*/ 564244 h 566057"/>
              <a:gd name="T6" fmla="*/ 99570 w 1617306"/>
              <a:gd name="T7" fmla="*/ 0 h 566057"/>
              <a:gd name="T8" fmla="*/ 0 60000 65536"/>
              <a:gd name="T9" fmla="*/ 0 60000 65536"/>
              <a:gd name="T10" fmla="*/ 0 60000 65536"/>
              <a:gd name="T11" fmla="*/ 0 60000 65536"/>
              <a:gd name="T12" fmla="*/ 0 w 1617306"/>
              <a:gd name="T13" fmla="*/ 0 h 566057"/>
              <a:gd name="T14" fmla="*/ 1617306 w 1617306"/>
              <a:gd name="T15" fmla="*/ 566057 h 566057"/>
            </a:gdLst>
            <a:ahLst/>
            <a:cxnLst>
              <a:cxn ang="T8">
                <a:pos x="T0" y="T1"/>
              </a:cxn>
              <a:cxn ang="T9">
                <a:pos x="T2" y="T3"/>
              </a:cxn>
              <a:cxn ang="T10">
                <a:pos x="T4" y="T5"/>
              </a:cxn>
              <a:cxn ang="T11">
                <a:pos x="T6" y="T7"/>
              </a:cxn>
            </a:cxnLst>
            <a:rect l="T12" t="T13" r="T14" b="T15"/>
            <a:pathLst>
              <a:path w="1617306" h="566057">
                <a:moveTo>
                  <a:pt x="99526" y="0"/>
                </a:moveTo>
                <a:lnTo>
                  <a:pt x="1617306" y="566057"/>
                </a:lnTo>
                <a:lnTo>
                  <a:pt x="0" y="566057"/>
                </a:lnTo>
                <a:lnTo>
                  <a:pt x="99526" y="0"/>
                </a:lnTo>
                <a:close/>
              </a:path>
            </a:pathLst>
          </a:custGeom>
          <a:solidFill>
            <a:srgbClr val="ED3B37"/>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14" name="任意多边形 28"/>
          <p:cNvSpPr>
            <a:spLocks noChangeArrowheads="1"/>
          </p:cNvSpPr>
          <p:nvPr/>
        </p:nvSpPr>
        <p:spPr bwMode="auto">
          <a:xfrm>
            <a:off x="3278188" y="4011613"/>
            <a:ext cx="1790700" cy="1157287"/>
          </a:xfrm>
          <a:custGeom>
            <a:avLst/>
            <a:gdLst>
              <a:gd name="T0" fmla="*/ 87010 w 1791477"/>
              <a:gd name="T1" fmla="*/ 0 h 1156996"/>
              <a:gd name="T2" fmla="*/ 1789923 w 1791477"/>
              <a:gd name="T3" fmla="*/ 1151355 h 1156996"/>
              <a:gd name="T4" fmla="*/ 1535109 w 1791477"/>
              <a:gd name="T5" fmla="*/ 1157578 h 1156996"/>
              <a:gd name="T6" fmla="*/ 0 w 1791477"/>
              <a:gd name="T7" fmla="*/ 603684 h 1156996"/>
              <a:gd name="T8" fmla="*/ 87010 w 1791477"/>
              <a:gd name="T9" fmla="*/ 0 h 1156996"/>
              <a:gd name="T10" fmla="*/ 0 60000 65536"/>
              <a:gd name="T11" fmla="*/ 0 60000 65536"/>
              <a:gd name="T12" fmla="*/ 0 60000 65536"/>
              <a:gd name="T13" fmla="*/ 0 60000 65536"/>
              <a:gd name="T14" fmla="*/ 0 60000 65536"/>
              <a:gd name="T15" fmla="*/ 0 w 1791477"/>
              <a:gd name="T16" fmla="*/ 0 h 1156996"/>
              <a:gd name="T17" fmla="*/ 1791477 w 1791477"/>
              <a:gd name="T18" fmla="*/ 1156996 h 1156996"/>
            </a:gdLst>
            <a:ahLst/>
            <a:cxnLst>
              <a:cxn ang="T10">
                <a:pos x="T0" y="T1"/>
              </a:cxn>
              <a:cxn ang="T11">
                <a:pos x="T2" y="T3"/>
              </a:cxn>
              <a:cxn ang="T12">
                <a:pos x="T4" y="T5"/>
              </a:cxn>
              <a:cxn ang="T13">
                <a:pos x="T6" y="T7"/>
              </a:cxn>
              <a:cxn ang="T14">
                <a:pos x="T8" y="T9"/>
              </a:cxn>
            </a:cxnLst>
            <a:rect l="T15" t="T16" r="T17" b="T18"/>
            <a:pathLst>
              <a:path w="1791477" h="1156996">
                <a:moveTo>
                  <a:pt x="87086" y="0"/>
                </a:moveTo>
                <a:lnTo>
                  <a:pt x="1791477" y="1150776"/>
                </a:lnTo>
                <a:lnTo>
                  <a:pt x="1536441" y="1156996"/>
                </a:lnTo>
                <a:lnTo>
                  <a:pt x="0" y="603380"/>
                </a:lnTo>
                <a:lnTo>
                  <a:pt x="87086" y="0"/>
                </a:lnTo>
                <a:close/>
              </a:path>
            </a:pathLst>
          </a:custGeom>
          <a:solidFill>
            <a:srgbClr val="F05A5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15" name="任意多边形 29"/>
          <p:cNvSpPr>
            <a:spLocks noChangeArrowheads="1"/>
          </p:cNvSpPr>
          <p:nvPr/>
        </p:nvSpPr>
        <p:spPr bwMode="auto">
          <a:xfrm>
            <a:off x="2886075" y="3613150"/>
            <a:ext cx="485775" cy="984250"/>
          </a:xfrm>
          <a:custGeom>
            <a:avLst/>
            <a:gdLst>
              <a:gd name="T0" fmla="*/ 0 w 491412"/>
              <a:gd name="T1" fmla="*/ 0 h 976604"/>
              <a:gd name="T2" fmla="*/ 480203 w 491412"/>
              <a:gd name="T3" fmla="*/ 404364 h 976604"/>
              <a:gd name="T4" fmla="*/ 389025 w 491412"/>
              <a:gd name="T5" fmla="*/ 991956 h 976604"/>
              <a:gd name="T6" fmla="*/ 0 w 491412"/>
              <a:gd name="T7" fmla="*/ 0 h 976604"/>
              <a:gd name="T8" fmla="*/ 0 60000 65536"/>
              <a:gd name="T9" fmla="*/ 0 60000 65536"/>
              <a:gd name="T10" fmla="*/ 0 60000 65536"/>
              <a:gd name="T11" fmla="*/ 0 60000 65536"/>
              <a:gd name="T12" fmla="*/ 0 w 491412"/>
              <a:gd name="T13" fmla="*/ 0 h 976604"/>
              <a:gd name="T14" fmla="*/ 491412 w 491412"/>
              <a:gd name="T15" fmla="*/ 976604 h 976604"/>
            </a:gdLst>
            <a:ahLst/>
            <a:cxnLst>
              <a:cxn ang="T8">
                <a:pos x="T0" y="T1"/>
              </a:cxn>
              <a:cxn ang="T9">
                <a:pos x="T2" y="T3"/>
              </a:cxn>
              <a:cxn ang="T10">
                <a:pos x="T4" y="T5"/>
              </a:cxn>
              <a:cxn ang="T11">
                <a:pos x="T6" y="T7"/>
              </a:cxn>
            </a:cxnLst>
            <a:rect l="T12" t="T13" r="T14" b="T15"/>
            <a:pathLst>
              <a:path w="491412" h="976604">
                <a:moveTo>
                  <a:pt x="0" y="0"/>
                </a:moveTo>
                <a:lnTo>
                  <a:pt x="491412" y="398106"/>
                </a:lnTo>
                <a:lnTo>
                  <a:pt x="398106" y="976604"/>
                </a:lnTo>
                <a:lnTo>
                  <a:pt x="0" y="0"/>
                </a:lnTo>
                <a:close/>
              </a:path>
            </a:pathLst>
          </a:custGeom>
          <a:solidFill>
            <a:srgbClr val="FCBA15"/>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16" name="任意多边形 32"/>
          <p:cNvSpPr>
            <a:spLocks noChangeArrowheads="1"/>
          </p:cNvSpPr>
          <p:nvPr/>
        </p:nvSpPr>
        <p:spPr bwMode="auto">
          <a:xfrm>
            <a:off x="2581275" y="1773238"/>
            <a:ext cx="1082675" cy="1884362"/>
          </a:xfrm>
          <a:custGeom>
            <a:avLst/>
            <a:gdLst>
              <a:gd name="T0" fmla="*/ 0 w 1076131"/>
              <a:gd name="T1" fmla="*/ 0 h 1841240"/>
              <a:gd name="T2" fmla="*/ 1089259 w 1076131"/>
              <a:gd name="T3" fmla="*/ 6515 h 1841240"/>
              <a:gd name="T4" fmla="*/ 308518 w 1076131"/>
              <a:gd name="T5" fmla="*/ 1928494 h 1841240"/>
              <a:gd name="T6" fmla="*/ 0 w 1076131"/>
              <a:gd name="T7" fmla="*/ 0 h 1841240"/>
              <a:gd name="T8" fmla="*/ 0 60000 65536"/>
              <a:gd name="T9" fmla="*/ 0 60000 65536"/>
              <a:gd name="T10" fmla="*/ 0 60000 65536"/>
              <a:gd name="T11" fmla="*/ 0 60000 65536"/>
              <a:gd name="T12" fmla="*/ 0 w 1076131"/>
              <a:gd name="T13" fmla="*/ 0 h 1841240"/>
              <a:gd name="T14" fmla="*/ 1076131 w 1076131"/>
              <a:gd name="T15" fmla="*/ 1841240 h 1841240"/>
            </a:gdLst>
            <a:ahLst/>
            <a:cxnLst>
              <a:cxn ang="T8">
                <a:pos x="T0" y="T1"/>
              </a:cxn>
              <a:cxn ang="T9">
                <a:pos x="T2" y="T3"/>
              </a:cxn>
              <a:cxn ang="T10">
                <a:pos x="T4" y="T5"/>
              </a:cxn>
              <a:cxn ang="T11">
                <a:pos x="T6" y="T7"/>
              </a:cxn>
            </a:cxnLst>
            <a:rect l="T12" t="T13" r="T14" b="T15"/>
            <a:pathLst>
              <a:path w="1076131" h="1841240">
                <a:moveTo>
                  <a:pt x="0" y="0"/>
                </a:moveTo>
                <a:lnTo>
                  <a:pt x="1076131" y="6220"/>
                </a:lnTo>
                <a:lnTo>
                  <a:pt x="304800" y="1841240"/>
                </a:lnTo>
                <a:lnTo>
                  <a:pt x="0" y="0"/>
                </a:lnTo>
                <a:close/>
              </a:path>
            </a:pathLst>
          </a:custGeom>
          <a:solidFill>
            <a:srgbClr val="EA7A2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17" name="任意多边形 34"/>
          <p:cNvSpPr>
            <a:spLocks noChangeArrowheads="1"/>
          </p:cNvSpPr>
          <p:nvPr/>
        </p:nvSpPr>
        <p:spPr bwMode="auto">
          <a:xfrm>
            <a:off x="3763963" y="2052638"/>
            <a:ext cx="454025" cy="1735137"/>
          </a:xfrm>
          <a:custGeom>
            <a:avLst/>
            <a:gdLst>
              <a:gd name="T0" fmla="*/ 453960 w 454090"/>
              <a:gd name="T1" fmla="*/ 0 h 1735494"/>
              <a:gd name="T2" fmla="*/ 410429 w 454090"/>
              <a:gd name="T3" fmla="*/ 1734780 h 1735494"/>
              <a:gd name="T4" fmla="*/ 0 w 454090"/>
              <a:gd name="T5" fmla="*/ 230061 h 1735494"/>
              <a:gd name="T6" fmla="*/ 453960 w 454090"/>
              <a:gd name="T7" fmla="*/ 0 h 1735494"/>
              <a:gd name="T8" fmla="*/ 0 60000 65536"/>
              <a:gd name="T9" fmla="*/ 0 60000 65536"/>
              <a:gd name="T10" fmla="*/ 0 60000 65536"/>
              <a:gd name="T11" fmla="*/ 0 60000 65536"/>
              <a:gd name="T12" fmla="*/ 0 w 454090"/>
              <a:gd name="T13" fmla="*/ 0 h 1735494"/>
              <a:gd name="T14" fmla="*/ 454090 w 454090"/>
              <a:gd name="T15" fmla="*/ 1735494 h 1735494"/>
            </a:gdLst>
            <a:ahLst/>
            <a:cxnLst>
              <a:cxn ang="T8">
                <a:pos x="T0" y="T1"/>
              </a:cxn>
              <a:cxn ang="T9">
                <a:pos x="T2" y="T3"/>
              </a:cxn>
              <a:cxn ang="T10">
                <a:pos x="T4" y="T5"/>
              </a:cxn>
              <a:cxn ang="T11">
                <a:pos x="T6" y="T7"/>
              </a:cxn>
            </a:cxnLst>
            <a:rect l="T12" t="T13" r="T14" b="T15"/>
            <a:pathLst>
              <a:path w="454090" h="1735494">
                <a:moveTo>
                  <a:pt x="454090" y="0"/>
                </a:moveTo>
                <a:lnTo>
                  <a:pt x="410547" y="1735494"/>
                </a:lnTo>
                <a:lnTo>
                  <a:pt x="0" y="230155"/>
                </a:lnTo>
                <a:lnTo>
                  <a:pt x="454090" y="0"/>
                </a:lnTo>
                <a:close/>
              </a:path>
            </a:pathLst>
          </a:custGeom>
          <a:solidFill>
            <a:srgbClr val="118A9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18" name="任意多边形 37"/>
          <p:cNvSpPr>
            <a:spLocks noChangeArrowheads="1"/>
          </p:cNvSpPr>
          <p:nvPr/>
        </p:nvSpPr>
        <p:spPr bwMode="auto">
          <a:xfrm>
            <a:off x="1884363" y="-55563"/>
            <a:ext cx="1792287" cy="1841501"/>
          </a:xfrm>
          <a:custGeom>
            <a:avLst/>
            <a:gdLst>
              <a:gd name="T0" fmla="*/ 0 w 1791478"/>
              <a:gd name="T1" fmla="*/ 1319098 h 1841241"/>
              <a:gd name="T2" fmla="*/ 697316 w 1791478"/>
              <a:gd name="T3" fmla="*/ 1841761 h 1841241"/>
              <a:gd name="T4" fmla="*/ 1793096 w 1791478"/>
              <a:gd name="T5" fmla="*/ 12445 h 1841241"/>
              <a:gd name="T6" fmla="*/ 1475569 w 1791478"/>
              <a:gd name="T7" fmla="*/ 0 h 1841241"/>
              <a:gd name="T8" fmla="*/ 0 w 1791478"/>
              <a:gd name="T9" fmla="*/ 1319098 h 1841241"/>
              <a:gd name="T10" fmla="*/ 0 60000 65536"/>
              <a:gd name="T11" fmla="*/ 0 60000 65536"/>
              <a:gd name="T12" fmla="*/ 0 60000 65536"/>
              <a:gd name="T13" fmla="*/ 0 60000 65536"/>
              <a:gd name="T14" fmla="*/ 0 60000 65536"/>
              <a:gd name="T15" fmla="*/ 0 w 1791478"/>
              <a:gd name="T16" fmla="*/ 0 h 1841241"/>
              <a:gd name="T17" fmla="*/ 1791478 w 1791478"/>
              <a:gd name="T18" fmla="*/ 1841241 h 1841241"/>
            </a:gdLst>
            <a:ahLst/>
            <a:cxnLst>
              <a:cxn ang="T10">
                <a:pos x="T0" y="T1"/>
              </a:cxn>
              <a:cxn ang="T11">
                <a:pos x="T2" y="T3"/>
              </a:cxn>
              <a:cxn ang="T12">
                <a:pos x="T4" y="T5"/>
              </a:cxn>
              <a:cxn ang="T13">
                <a:pos x="T6" y="T7"/>
              </a:cxn>
              <a:cxn ang="T14">
                <a:pos x="T8" y="T9"/>
              </a:cxn>
            </a:cxnLst>
            <a:rect l="T15" t="T16" r="T17" b="T18"/>
            <a:pathLst>
              <a:path w="1791478" h="1841241">
                <a:moveTo>
                  <a:pt x="0" y="1318726"/>
                </a:moveTo>
                <a:lnTo>
                  <a:pt x="696686" y="1841241"/>
                </a:lnTo>
                <a:lnTo>
                  <a:pt x="1791478" y="12441"/>
                </a:lnTo>
                <a:lnTo>
                  <a:pt x="1474237" y="0"/>
                </a:lnTo>
                <a:lnTo>
                  <a:pt x="0" y="1318726"/>
                </a:lnTo>
                <a:close/>
              </a:path>
            </a:pathLst>
          </a:custGeom>
          <a:solidFill>
            <a:srgbClr val="EE4037"/>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19" name="任意多边形 40"/>
          <p:cNvSpPr>
            <a:spLocks noChangeArrowheads="1"/>
          </p:cNvSpPr>
          <p:nvPr/>
        </p:nvSpPr>
        <p:spPr bwMode="auto">
          <a:xfrm>
            <a:off x="1803400" y="-36513"/>
            <a:ext cx="511175" cy="927101"/>
          </a:xfrm>
          <a:custGeom>
            <a:avLst/>
            <a:gdLst>
              <a:gd name="T0" fmla="*/ 506033 w 510073"/>
              <a:gd name="T1" fmla="*/ 927361 h 926841"/>
              <a:gd name="T2" fmla="*/ 512279 w 510073"/>
              <a:gd name="T3" fmla="*/ 12447 h 926841"/>
              <a:gd name="T4" fmla="*/ 0 w 510073"/>
              <a:gd name="T5" fmla="*/ 0 h 926841"/>
              <a:gd name="T6" fmla="*/ 506033 w 510073"/>
              <a:gd name="T7" fmla="*/ 927361 h 926841"/>
              <a:gd name="T8" fmla="*/ 0 60000 65536"/>
              <a:gd name="T9" fmla="*/ 0 60000 65536"/>
              <a:gd name="T10" fmla="*/ 0 60000 65536"/>
              <a:gd name="T11" fmla="*/ 0 60000 65536"/>
              <a:gd name="T12" fmla="*/ 0 w 510073"/>
              <a:gd name="T13" fmla="*/ 0 h 926841"/>
              <a:gd name="T14" fmla="*/ 510073 w 510073"/>
              <a:gd name="T15" fmla="*/ 926841 h 926841"/>
            </a:gdLst>
            <a:ahLst/>
            <a:cxnLst>
              <a:cxn ang="T8">
                <a:pos x="T0" y="T1"/>
              </a:cxn>
              <a:cxn ang="T9">
                <a:pos x="T2" y="T3"/>
              </a:cxn>
              <a:cxn ang="T10">
                <a:pos x="T4" y="T5"/>
              </a:cxn>
              <a:cxn ang="T11">
                <a:pos x="T6" y="T7"/>
              </a:cxn>
            </a:cxnLst>
            <a:rect l="T12" t="T13" r="T14" b="T15"/>
            <a:pathLst>
              <a:path w="510073" h="926841">
                <a:moveTo>
                  <a:pt x="503853" y="926841"/>
                </a:moveTo>
                <a:cubicBezTo>
                  <a:pt x="505926" y="622041"/>
                  <a:pt x="508000" y="317241"/>
                  <a:pt x="510073" y="12441"/>
                </a:cubicBezTo>
                <a:lnTo>
                  <a:pt x="0" y="0"/>
                </a:lnTo>
                <a:lnTo>
                  <a:pt x="503853" y="926841"/>
                </a:lnTo>
                <a:close/>
              </a:path>
            </a:pathLst>
          </a:custGeom>
          <a:solidFill>
            <a:srgbClr val="D91D35"/>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20" name="任意多边形 41"/>
          <p:cNvSpPr>
            <a:spLocks noChangeArrowheads="1"/>
          </p:cNvSpPr>
          <p:nvPr/>
        </p:nvSpPr>
        <p:spPr bwMode="auto">
          <a:xfrm>
            <a:off x="2406650" y="-17463"/>
            <a:ext cx="585788" cy="334963"/>
          </a:xfrm>
          <a:custGeom>
            <a:avLst/>
            <a:gdLst>
              <a:gd name="T0" fmla="*/ 0 w 528734"/>
              <a:gd name="T1" fmla="*/ 0 h 311020"/>
              <a:gd name="T2" fmla="*/ 389398 w 528734"/>
              <a:gd name="T3" fmla="*/ 7215 h 311020"/>
              <a:gd name="T4" fmla="*/ 648998 w 528734"/>
              <a:gd name="T5" fmla="*/ 360749 h 311020"/>
              <a:gd name="T6" fmla="*/ 0 w 528734"/>
              <a:gd name="T7" fmla="*/ 0 h 311020"/>
              <a:gd name="T8" fmla="*/ 0 60000 65536"/>
              <a:gd name="T9" fmla="*/ 0 60000 65536"/>
              <a:gd name="T10" fmla="*/ 0 60000 65536"/>
              <a:gd name="T11" fmla="*/ 0 60000 65536"/>
              <a:gd name="T12" fmla="*/ 0 w 528734"/>
              <a:gd name="T13" fmla="*/ 0 h 311020"/>
              <a:gd name="T14" fmla="*/ 528734 w 528734"/>
              <a:gd name="T15" fmla="*/ 311020 h 311020"/>
            </a:gdLst>
            <a:ahLst/>
            <a:cxnLst>
              <a:cxn ang="T8">
                <a:pos x="T0" y="T1"/>
              </a:cxn>
              <a:cxn ang="T9">
                <a:pos x="T2" y="T3"/>
              </a:cxn>
              <a:cxn ang="T10">
                <a:pos x="T4" y="T5"/>
              </a:cxn>
              <a:cxn ang="T11">
                <a:pos x="T6" y="T7"/>
              </a:cxn>
            </a:cxnLst>
            <a:rect l="T12" t="T13" r="T14" b="T15"/>
            <a:pathLst>
              <a:path w="528734" h="311020">
                <a:moveTo>
                  <a:pt x="0" y="0"/>
                </a:moveTo>
                <a:lnTo>
                  <a:pt x="317240" y="6220"/>
                </a:lnTo>
                <a:lnTo>
                  <a:pt x="528734" y="311020"/>
                </a:lnTo>
                <a:lnTo>
                  <a:pt x="0" y="0"/>
                </a:lnTo>
                <a:close/>
              </a:path>
            </a:pathLst>
          </a:custGeom>
          <a:solidFill>
            <a:srgbClr val="1594A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21" name="任意多边形 42"/>
          <p:cNvSpPr>
            <a:spLocks noChangeArrowheads="1"/>
          </p:cNvSpPr>
          <p:nvPr/>
        </p:nvSpPr>
        <p:spPr bwMode="auto">
          <a:xfrm>
            <a:off x="2755900" y="-12700"/>
            <a:ext cx="565150" cy="317500"/>
          </a:xfrm>
          <a:custGeom>
            <a:avLst/>
            <a:gdLst>
              <a:gd name="T0" fmla="*/ 0 w 566057"/>
              <a:gd name="T1" fmla="*/ 0 h 286139"/>
              <a:gd name="T2" fmla="*/ 564244 w 566057"/>
              <a:gd name="T3" fmla="*/ 7658 h 286139"/>
              <a:gd name="T4" fmla="*/ 223217 w 566057"/>
              <a:gd name="T5" fmla="*/ 352298 h 286139"/>
              <a:gd name="T6" fmla="*/ 0 w 566057"/>
              <a:gd name="T7" fmla="*/ 0 h 286139"/>
              <a:gd name="T8" fmla="*/ 0 60000 65536"/>
              <a:gd name="T9" fmla="*/ 0 60000 65536"/>
              <a:gd name="T10" fmla="*/ 0 60000 65536"/>
              <a:gd name="T11" fmla="*/ 0 60000 65536"/>
              <a:gd name="T12" fmla="*/ 0 w 566057"/>
              <a:gd name="T13" fmla="*/ 0 h 286139"/>
              <a:gd name="T14" fmla="*/ 566057 w 566057"/>
              <a:gd name="T15" fmla="*/ 286139 h 286139"/>
            </a:gdLst>
            <a:ahLst/>
            <a:cxnLst>
              <a:cxn ang="T8">
                <a:pos x="T0" y="T1"/>
              </a:cxn>
              <a:cxn ang="T9">
                <a:pos x="T2" y="T3"/>
              </a:cxn>
              <a:cxn ang="T10">
                <a:pos x="T4" y="T5"/>
              </a:cxn>
              <a:cxn ang="T11">
                <a:pos x="T6" y="T7"/>
              </a:cxn>
            </a:cxnLst>
            <a:rect l="T12" t="T13" r="T14" b="T15"/>
            <a:pathLst>
              <a:path w="566057" h="286139">
                <a:moveTo>
                  <a:pt x="0" y="0"/>
                </a:moveTo>
                <a:lnTo>
                  <a:pt x="566057" y="6220"/>
                </a:lnTo>
                <a:lnTo>
                  <a:pt x="223934" y="286139"/>
                </a:lnTo>
                <a:lnTo>
                  <a:pt x="0" y="0"/>
                </a:lnTo>
                <a:close/>
              </a:path>
            </a:pathLst>
          </a:custGeom>
          <a:solidFill>
            <a:srgbClr val="21788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22" name="任意多边形 43"/>
          <p:cNvSpPr>
            <a:spLocks noChangeArrowheads="1"/>
          </p:cNvSpPr>
          <p:nvPr/>
        </p:nvSpPr>
        <p:spPr bwMode="auto">
          <a:xfrm>
            <a:off x="3794125" y="-12700"/>
            <a:ext cx="274638" cy="939800"/>
          </a:xfrm>
          <a:custGeom>
            <a:avLst/>
            <a:gdLst>
              <a:gd name="T0" fmla="*/ 275581 w 273698"/>
              <a:gd name="T1" fmla="*/ 18681 h 939281"/>
              <a:gd name="T2" fmla="*/ 0 w 273698"/>
              <a:gd name="T3" fmla="*/ 940319 h 939281"/>
              <a:gd name="T4" fmla="*/ 162842 w 273698"/>
              <a:gd name="T5" fmla="*/ 0 h 939281"/>
              <a:gd name="T6" fmla="*/ 275581 w 273698"/>
              <a:gd name="T7" fmla="*/ 18681 h 939281"/>
              <a:gd name="T8" fmla="*/ 0 60000 65536"/>
              <a:gd name="T9" fmla="*/ 0 60000 65536"/>
              <a:gd name="T10" fmla="*/ 0 60000 65536"/>
              <a:gd name="T11" fmla="*/ 0 60000 65536"/>
              <a:gd name="T12" fmla="*/ 0 w 273698"/>
              <a:gd name="T13" fmla="*/ 0 h 939281"/>
              <a:gd name="T14" fmla="*/ 273698 w 273698"/>
              <a:gd name="T15" fmla="*/ 939281 h 939281"/>
            </a:gdLst>
            <a:ahLst/>
            <a:cxnLst>
              <a:cxn ang="T8">
                <a:pos x="T0" y="T1"/>
              </a:cxn>
              <a:cxn ang="T9">
                <a:pos x="T2" y="T3"/>
              </a:cxn>
              <a:cxn ang="T10">
                <a:pos x="T4" y="T5"/>
              </a:cxn>
              <a:cxn ang="T11">
                <a:pos x="T6" y="T7"/>
              </a:cxn>
            </a:cxnLst>
            <a:rect l="T12" t="T13" r="T14" b="T15"/>
            <a:pathLst>
              <a:path w="273698" h="939281">
                <a:moveTo>
                  <a:pt x="273698" y="18661"/>
                </a:moveTo>
                <a:lnTo>
                  <a:pt x="0" y="939281"/>
                </a:lnTo>
                <a:lnTo>
                  <a:pt x="161730" y="0"/>
                </a:lnTo>
                <a:lnTo>
                  <a:pt x="273698" y="18661"/>
                </a:lnTo>
                <a:close/>
              </a:path>
            </a:pathLst>
          </a:custGeom>
          <a:solidFill>
            <a:srgbClr val="1796C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23" name="任意多边形 44"/>
          <p:cNvSpPr>
            <a:spLocks noChangeArrowheads="1"/>
          </p:cNvSpPr>
          <p:nvPr/>
        </p:nvSpPr>
        <p:spPr bwMode="auto">
          <a:xfrm>
            <a:off x="3787775" y="-23813"/>
            <a:ext cx="603250" cy="1547813"/>
          </a:xfrm>
          <a:custGeom>
            <a:avLst/>
            <a:gdLst>
              <a:gd name="T0" fmla="*/ 267363 w 603379"/>
              <a:gd name="T1" fmla="*/ 6212 h 1548881"/>
              <a:gd name="T2" fmla="*/ 472549 w 603379"/>
              <a:gd name="T3" fmla="*/ 0 h 1548881"/>
              <a:gd name="T4" fmla="*/ 603121 w 603379"/>
              <a:gd name="T5" fmla="*/ 1546746 h 1548881"/>
              <a:gd name="T6" fmla="*/ 0 w 603379"/>
              <a:gd name="T7" fmla="*/ 937986 h 1548881"/>
              <a:gd name="T8" fmla="*/ 267363 w 603379"/>
              <a:gd name="T9" fmla="*/ 6212 h 1548881"/>
              <a:gd name="T10" fmla="*/ 0 60000 65536"/>
              <a:gd name="T11" fmla="*/ 0 60000 65536"/>
              <a:gd name="T12" fmla="*/ 0 60000 65536"/>
              <a:gd name="T13" fmla="*/ 0 60000 65536"/>
              <a:gd name="T14" fmla="*/ 0 60000 65536"/>
              <a:gd name="T15" fmla="*/ 0 w 603379"/>
              <a:gd name="T16" fmla="*/ 0 h 1548881"/>
              <a:gd name="T17" fmla="*/ 603379 w 603379"/>
              <a:gd name="T18" fmla="*/ 1548881 h 1548881"/>
            </a:gdLst>
            <a:ahLst/>
            <a:cxnLst>
              <a:cxn ang="T10">
                <a:pos x="T0" y="T1"/>
              </a:cxn>
              <a:cxn ang="T11">
                <a:pos x="T2" y="T3"/>
              </a:cxn>
              <a:cxn ang="T12">
                <a:pos x="T4" y="T5"/>
              </a:cxn>
              <a:cxn ang="T13">
                <a:pos x="T6" y="T7"/>
              </a:cxn>
              <a:cxn ang="T14">
                <a:pos x="T8" y="T9"/>
              </a:cxn>
            </a:cxnLst>
            <a:rect l="T15" t="T16" r="T17" b="T18"/>
            <a:pathLst>
              <a:path w="603379" h="1548881">
                <a:moveTo>
                  <a:pt x="267477" y="6220"/>
                </a:moveTo>
                <a:lnTo>
                  <a:pt x="472751" y="0"/>
                </a:lnTo>
                <a:lnTo>
                  <a:pt x="603379" y="1548881"/>
                </a:lnTo>
                <a:lnTo>
                  <a:pt x="0" y="939281"/>
                </a:lnTo>
                <a:lnTo>
                  <a:pt x="267477" y="6220"/>
                </a:lnTo>
                <a:close/>
              </a:path>
            </a:pathLst>
          </a:custGeom>
          <a:solidFill>
            <a:srgbClr val="107AA2"/>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24" name="任意多边形 45"/>
          <p:cNvSpPr>
            <a:spLocks noChangeArrowheads="1"/>
          </p:cNvSpPr>
          <p:nvPr/>
        </p:nvSpPr>
        <p:spPr bwMode="auto">
          <a:xfrm>
            <a:off x="3651250" y="908050"/>
            <a:ext cx="746125" cy="889000"/>
          </a:xfrm>
          <a:custGeom>
            <a:avLst/>
            <a:gdLst>
              <a:gd name="T0" fmla="*/ 142946 w 746449"/>
              <a:gd name="T1" fmla="*/ 0 h 889518"/>
              <a:gd name="T2" fmla="*/ 745801 w 746449"/>
              <a:gd name="T3" fmla="*/ 602677 h 889518"/>
              <a:gd name="T4" fmla="*/ 0 w 746449"/>
              <a:gd name="T5" fmla="*/ 888482 h 889518"/>
              <a:gd name="T6" fmla="*/ 142946 w 746449"/>
              <a:gd name="T7" fmla="*/ 0 h 889518"/>
              <a:gd name="T8" fmla="*/ 0 60000 65536"/>
              <a:gd name="T9" fmla="*/ 0 60000 65536"/>
              <a:gd name="T10" fmla="*/ 0 60000 65536"/>
              <a:gd name="T11" fmla="*/ 0 60000 65536"/>
              <a:gd name="T12" fmla="*/ 0 w 746449"/>
              <a:gd name="T13" fmla="*/ 0 h 889518"/>
              <a:gd name="T14" fmla="*/ 746449 w 746449"/>
              <a:gd name="T15" fmla="*/ 889518 h 889518"/>
            </a:gdLst>
            <a:ahLst/>
            <a:cxnLst>
              <a:cxn ang="T8">
                <a:pos x="T0" y="T1"/>
              </a:cxn>
              <a:cxn ang="T9">
                <a:pos x="T2" y="T3"/>
              </a:cxn>
              <a:cxn ang="T10">
                <a:pos x="T4" y="T5"/>
              </a:cxn>
              <a:cxn ang="T11">
                <a:pos x="T6" y="T7"/>
              </a:cxn>
            </a:cxnLst>
            <a:rect l="T12" t="T13" r="T14" b="T15"/>
            <a:pathLst>
              <a:path w="746449" h="889518">
                <a:moveTo>
                  <a:pt x="143070" y="0"/>
                </a:moveTo>
                <a:lnTo>
                  <a:pt x="746449" y="603379"/>
                </a:lnTo>
                <a:lnTo>
                  <a:pt x="0" y="889518"/>
                </a:lnTo>
                <a:lnTo>
                  <a:pt x="143070" y="0"/>
                </a:lnTo>
                <a:close/>
              </a:path>
            </a:pathLst>
          </a:custGeom>
          <a:solidFill>
            <a:srgbClr val="12B0C9"/>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25" name="任意多边形 46"/>
          <p:cNvSpPr>
            <a:spLocks noChangeArrowheads="1"/>
          </p:cNvSpPr>
          <p:nvPr/>
        </p:nvSpPr>
        <p:spPr bwMode="auto">
          <a:xfrm>
            <a:off x="3644900" y="1485900"/>
            <a:ext cx="1150938" cy="304800"/>
          </a:xfrm>
          <a:custGeom>
            <a:avLst/>
            <a:gdLst>
              <a:gd name="T0" fmla="*/ 769977 w 1094792"/>
              <a:gd name="T1" fmla="*/ 0 h 286139"/>
              <a:gd name="T2" fmla="*/ 1209963 w 1094792"/>
              <a:gd name="T3" fmla="*/ 310562 h 286139"/>
              <a:gd name="T4" fmla="*/ 0 w 1094792"/>
              <a:gd name="T5" fmla="*/ 324678 h 286139"/>
              <a:gd name="T6" fmla="*/ 769977 w 1094792"/>
              <a:gd name="T7" fmla="*/ 0 h 286139"/>
              <a:gd name="T8" fmla="*/ 0 60000 65536"/>
              <a:gd name="T9" fmla="*/ 0 60000 65536"/>
              <a:gd name="T10" fmla="*/ 0 60000 65536"/>
              <a:gd name="T11" fmla="*/ 0 60000 65536"/>
              <a:gd name="T12" fmla="*/ 0 w 1094792"/>
              <a:gd name="T13" fmla="*/ 0 h 286139"/>
              <a:gd name="T14" fmla="*/ 1094792 w 1094792"/>
              <a:gd name="T15" fmla="*/ 286139 h 286139"/>
            </a:gdLst>
            <a:ahLst/>
            <a:cxnLst>
              <a:cxn ang="T8">
                <a:pos x="T0" y="T1"/>
              </a:cxn>
              <a:cxn ang="T9">
                <a:pos x="T2" y="T3"/>
              </a:cxn>
              <a:cxn ang="T10">
                <a:pos x="T4" y="T5"/>
              </a:cxn>
              <a:cxn ang="T11">
                <a:pos x="T6" y="T7"/>
              </a:cxn>
            </a:cxnLst>
            <a:rect l="T12" t="T13" r="T14" b="T15"/>
            <a:pathLst>
              <a:path w="1094792" h="286139">
                <a:moveTo>
                  <a:pt x="696686" y="0"/>
                </a:moveTo>
                <a:lnTo>
                  <a:pt x="1094792" y="273698"/>
                </a:lnTo>
                <a:lnTo>
                  <a:pt x="0" y="286139"/>
                </a:lnTo>
                <a:lnTo>
                  <a:pt x="696686" y="0"/>
                </a:lnTo>
                <a:close/>
              </a:path>
            </a:pathLst>
          </a:custGeom>
          <a:solidFill>
            <a:srgbClr val="067387"/>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26" name="任意多边形 48"/>
          <p:cNvSpPr>
            <a:spLocks noChangeArrowheads="1"/>
          </p:cNvSpPr>
          <p:nvPr/>
        </p:nvSpPr>
        <p:spPr bwMode="auto">
          <a:xfrm>
            <a:off x="4335463" y="958850"/>
            <a:ext cx="161925" cy="322263"/>
          </a:xfrm>
          <a:custGeom>
            <a:avLst/>
            <a:gdLst>
              <a:gd name="T0" fmla="*/ 175629 w 149290"/>
              <a:gd name="T1" fmla="*/ 0 h 323461"/>
              <a:gd name="T2" fmla="*/ 131722 w 149290"/>
              <a:gd name="T3" fmla="*/ 321069 h 323461"/>
              <a:gd name="T4" fmla="*/ 0 w 149290"/>
              <a:gd name="T5" fmla="*/ 74094 h 323461"/>
              <a:gd name="T6" fmla="*/ 175629 w 149290"/>
              <a:gd name="T7" fmla="*/ 0 h 323461"/>
              <a:gd name="T8" fmla="*/ 0 60000 65536"/>
              <a:gd name="T9" fmla="*/ 0 60000 65536"/>
              <a:gd name="T10" fmla="*/ 0 60000 65536"/>
              <a:gd name="T11" fmla="*/ 0 60000 65536"/>
              <a:gd name="T12" fmla="*/ 0 w 149290"/>
              <a:gd name="T13" fmla="*/ 0 h 323461"/>
              <a:gd name="T14" fmla="*/ 149290 w 149290"/>
              <a:gd name="T15" fmla="*/ 323461 h 323461"/>
            </a:gdLst>
            <a:ahLst/>
            <a:cxnLst>
              <a:cxn ang="T8">
                <a:pos x="T0" y="T1"/>
              </a:cxn>
              <a:cxn ang="T9">
                <a:pos x="T2" y="T3"/>
              </a:cxn>
              <a:cxn ang="T10">
                <a:pos x="T4" y="T5"/>
              </a:cxn>
              <a:cxn ang="T11">
                <a:pos x="T6" y="T7"/>
              </a:cxn>
            </a:cxnLst>
            <a:rect l="T12" t="T13" r="T14" b="T15"/>
            <a:pathLst>
              <a:path w="149290" h="323461">
                <a:moveTo>
                  <a:pt x="149290" y="0"/>
                </a:moveTo>
                <a:lnTo>
                  <a:pt x="111968" y="323461"/>
                </a:lnTo>
                <a:lnTo>
                  <a:pt x="0" y="74645"/>
                </a:lnTo>
                <a:lnTo>
                  <a:pt x="149290" y="0"/>
                </a:lnTo>
                <a:close/>
              </a:path>
            </a:pathLst>
          </a:custGeom>
          <a:solidFill>
            <a:srgbClr val="0F79A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27" name="任意多边形 49"/>
          <p:cNvSpPr>
            <a:spLocks noChangeArrowheads="1"/>
          </p:cNvSpPr>
          <p:nvPr/>
        </p:nvSpPr>
        <p:spPr bwMode="auto">
          <a:xfrm>
            <a:off x="4341813" y="1038225"/>
            <a:ext cx="298450" cy="622300"/>
          </a:xfrm>
          <a:custGeom>
            <a:avLst/>
            <a:gdLst>
              <a:gd name="T0" fmla="*/ 0 w 298579"/>
              <a:gd name="T1" fmla="*/ 0 h 622040"/>
              <a:gd name="T2" fmla="*/ 298321 w 298579"/>
              <a:gd name="T3" fmla="*/ 622560 h 622040"/>
              <a:gd name="T4" fmla="*/ 37290 w 298579"/>
              <a:gd name="T5" fmla="*/ 373536 h 622040"/>
              <a:gd name="T6" fmla="*/ 0 w 298579"/>
              <a:gd name="T7" fmla="*/ 0 h 622040"/>
              <a:gd name="T8" fmla="*/ 0 60000 65536"/>
              <a:gd name="T9" fmla="*/ 0 60000 65536"/>
              <a:gd name="T10" fmla="*/ 0 60000 65536"/>
              <a:gd name="T11" fmla="*/ 0 60000 65536"/>
              <a:gd name="T12" fmla="*/ 0 w 298579"/>
              <a:gd name="T13" fmla="*/ 0 h 622040"/>
              <a:gd name="T14" fmla="*/ 298579 w 298579"/>
              <a:gd name="T15" fmla="*/ 622040 h 622040"/>
            </a:gdLst>
            <a:ahLst/>
            <a:cxnLst>
              <a:cxn ang="T8">
                <a:pos x="T0" y="T1"/>
              </a:cxn>
              <a:cxn ang="T9">
                <a:pos x="T2" y="T3"/>
              </a:cxn>
              <a:cxn ang="T10">
                <a:pos x="T4" y="T5"/>
              </a:cxn>
              <a:cxn ang="T11">
                <a:pos x="T6" y="T7"/>
              </a:cxn>
            </a:cxnLst>
            <a:rect l="T12" t="T13" r="T14" b="T15"/>
            <a:pathLst>
              <a:path w="298579" h="622040">
                <a:moveTo>
                  <a:pt x="0" y="0"/>
                </a:moveTo>
                <a:lnTo>
                  <a:pt x="298579" y="622040"/>
                </a:lnTo>
                <a:lnTo>
                  <a:pt x="37322" y="373224"/>
                </a:lnTo>
                <a:lnTo>
                  <a:pt x="0" y="0"/>
                </a:lnTo>
                <a:close/>
              </a:path>
            </a:pathLst>
          </a:custGeom>
          <a:solidFill>
            <a:srgbClr val="0F5978"/>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28" name="任意多边形 50"/>
          <p:cNvSpPr>
            <a:spLocks noChangeArrowheads="1"/>
          </p:cNvSpPr>
          <p:nvPr/>
        </p:nvSpPr>
        <p:spPr bwMode="auto">
          <a:xfrm>
            <a:off x="4378325" y="1412875"/>
            <a:ext cx="430213" cy="373063"/>
          </a:xfrm>
          <a:custGeom>
            <a:avLst/>
            <a:gdLst>
              <a:gd name="T0" fmla="*/ 0 w 429208"/>
              <a:gd name="T1" fmla="*/ 0 h 373225"/>
              <a:gd name="T2" fmla="*/ 431220 w 429208"/>
              <a:gd name="T3" fmla="*/ 372901 h 373225"/>
              <a:gd name="T4" fmla="*/ 0 w 429208"/>
              <a:gd name="T5" fmla="*/ 93226 h 373225"/>
              <a:gd name="T6" fmla="*/ 0 w 429208"/>
              <a:gd name="T7" fmla="*/ 0 h 373225"/>
              <a:gd name="T8" fmla="*/ 0 60000 65536"/>
              <a:gd name="T9" fmla="*/ 0 60000 65536"/>
              <a:gd name="T10" fmla="*/ 0 60000 65536"/>
              <a:gd name="T11" fmla="*/ 0 60000 65536"/>
              <a:gd name="T12" fmla="*/ 0 w 429208"/>
              <a:gd name="T13" fmla="*/ 0 h 373225"/>
              <a:gd name="T14" fmla="*/ 429208 w 429208"/>
              <a:gd name="T15" fmla="*/ 373225 h 373225"/>
            </a:gdLst>
            <a:ahLst/>
            <a:cxnLst>
              <a:cxn ang="T8">
                <a:pos x="T0" y="T1"/>
              </a:cxn>
              <a:cxn ang="T9">
                <a:pos x="T2" y="T3"/>
              </a:cxn>
              <a:cxn ang="T10">
                <a:pos x="T4" y="T5"/>
              </a:cxn>
              <a:cxn ang="T11">
                <a:pos x="T6" y="T7"/>
              </a:cxn>
            </a:cxnLst>
            <a:rect l="T12" t="T13" r="T14" b="T15"/>
            <a:pathLst>
              <a:path w="429208" h="373225">
                <a:moveTo>
                  <a:pt x="0" y="0"/>
                </a:moveTo>
                <a:lnTo>
                  <a:pt x="429208" y="373225"/>
                </a:lnTo>
                <a:lnTo>
                  <a:pt x="0" y="93306"/>
                </a:lnTo>
                <a:lnTo>
                  <a:pt x="0" y="0"/>
                </a:lnTo>
                <a:close/>
              </a:path>
            </a:pathLst>
          </a:custGeom>
          <a:solidFill>
            <a:srgbClr val="11425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29" name="任意多边形 51"/>
          <p:cNvSpPr>
            <a:spLocks noChangeArrowheads="1"/>
          </p:cNvSpPr>
          <p:nvPr/>
        </p:nvSpPr>
        <p:spPr bwMode="auto">
          <a:xfrm>
            <a:off x="4422775" y="1238250"/>
            <a:ext cx="373063" cy="539750"/>
          </a:xfrm>
          <a:custGeom>
            <a:avLst/>
            <a:gdLst>
              <a:gd name="T0" fmla="*/ 0 w 329682"/>
              <a:gd name="T1" fmla="*/ 0 h 541176"/>
              <a:gd name="T2" fmla="*/ 422152 w 329682"/>
              <a:gd name="T3" fmla="*/ 538328 h 541176"/>
              <a:gd name="T4" fmla="*/ 223024 w 329682"/>
              <a:gd name="T5" fmla="*/ 383636 h 541176"/>
              <a:gd name="T6" fmla="*/ 0 w 329682"/>
              <a:gd name="T7" fmla="*/ 0 h 541176"/>
              <a:gd name="T8" fmla="*/ 0 60000 65536"/>
              <a:gd name="T9" fmla="*/ 0 60000 65536"/>
              <a:gd name="T10" fmla="*/ 0 60000 65536"/>
              <a:gd name="T11" fmla="*/ 0 60000 65536"/>
              <a:gd name="T12" fmla="*/ 0 w 329682"/>
              <a:gd name="T13" fmla="*/ 0 h 541176"/>
              <a:gd name="T14" fmla="*/ 329682 w 329682"/>
              <a:gd name="T15" fmla="*/ 541176 h 541176"/>
            </a:gdLst>
            <a:ahLst/>
            <a:cxnLst>
              <a:cxn ang="T8">
                <a:pos x="T0" y="T1"/>
              </a:cxn>
              <a:cxn ang="T9">
                <a:pos x="T2" y="T3"/>
              </a:cxn>
              <a:cxn ang="T10">
                <a:pos x="T4" y="T5"/>
              </a:cxn>
              <a:cxn ang="T11">
                <a:pos x="T6" y="T7"/>
              </a:cxn>
            </a:cxnLst>
            <a:rect l="T12" t="T13" r="T14" b="T15"/>
            <a:pathLst>
              <a:path w="329682" h="541176">
                <a:moveTo>
                  <a:pt x="0" y="0"/>
                </a:moveTo>
                <a:lnTo>
                  <a:pt x="329682" y="541176"/>
                </a:lnTo>
                <a:lnTo>
                  <a:pt x="174172" y="385666"/>
                </a:lnTo>
                <a:lnTo>
                  <a:pt x="0" y="0"/>
                </a:lnTo>
                <a:close/>
              </a:path>
            </a:pathLst>
          </a:custGeom>
          <a:solidFill>
            <a:srgbClr val="007DA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30" name="任意多边形 52"/>
          <p:cNvSpPr>
            <a:spLocks noChangeArrowheads="1"/>
          </p:cNvSpPr>
          <p:nvPr/>
        </p:nvSpPr>
        <p:spPr bwMode="auto">
          <a:xfrm rot="183440">
            <a:off x="-136525" y="184150"/>
            <a:ext cx="390525" cy="179388"/>
          </a:xfrm>
          <a:custGeom>
            <a:avLst/>
            <a:gdLst>
              <a:gd name="T0" fmla="*/ 43240 w 391885"/>
              <a:gd name="T1" fmla="*/ 0 h 180392"/>
              <a:gd name="T2" fmla="*/ 389170 w 391885"/>
              <a:gd name="T3" fmla="*/ 178390 h 180392"/>
              <a:gd name="T4" fmla="*/ 0 w 391885"/>
              <a:gd name="T5" fmla="*/ 141482 h 180392"/>
              <a:gd name="T6" fmla="*/ 43240 w 391885"/>
              <a:gd name="T7" fmla="*/ 0 h 180392"/>
              <a:gd name="T8" fmla="*/ 0 60000 65536"/>
              <a:gd name="T9" fmla="*/ 0 60000 65536"/>
              <a:gd name="T10" fmla="*/ 0 60000 65536"/>
              <a:gd name="T11" fmla="*/ 0 60000 65536"/>
              <a:gd name="T12" fmla="*/ 0 w 391885"/>
              <a:gd name="T13" fmla="*/ 0 h 180392"/>
              <a:gd name="T14" fmla="*/ 391885 w 391885"/>
              <a:gd name="T15" fmla="*/ 180392 h 180392"/>
            </a:gdLst>
            <a:ahLst/>
            <a:cxnLst>
              <a:cxn ang="T8">
                <a:pos x="T0" y="T1"/>
              </a:cxn>
              <a:cxn ang="T9">
                <a:pos x="T2" y="T3"/>
              </a:cxn>
              <a:cxn ang="T10">
                <a:pos x="T4" y="T5"/>
              </a:cxn>
              <a:cxn ang="T11">
                <a:pos x="T6" y="T7"/>
              </a:cxn>
            </a:cxnLst>
            <a:rect l="T12" t="T13" r="T14" b="T15"/>
            <a:pathLst>
              <a:path w="391885" h="180392">
                <a:moveTo>
                  <a:pt x="43542" y="0"/>
                </a:moveTo>
                <a:lnTo>
                  <a:pt x="391885" y="180392"/>
                </a:lnTo>
                <a:lnTo>
                  <a:pt x="0" y="143070"/>
                </a:lnTo>
                <a:lnTo>
                  <a:pt x="43542" y="0"/>
                </a:lnTo>
                <a:close/>
              </a:path>
            </a:pathLst>
          </a:custGeom>
          <a:solidFill>
            <a:srgbClr val="FCB7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31" name="任意多边形 53"/>
          <p:cNvSpPr>
            <a:spLocks noChangeArrowheads="1"/>
          </p:cNvSpPr>
          <p:nvPr/>
        </p:nvSpPr>
        <p:spPr bwMode="auto">
          <a:xfrm>
            <a:off x="4824413" y="603250"/>
            <a:ext cx="242887" cy="515938"/>
          </a:xfrm>
          <a:custGeom>
            <a:avLst/>
            <a:gdLst>
              <a:gd name="T0" fmla="*/ 199531 w 242596"/>
              <a:gd name="T1" fmla="*/ 0 h 516294"/>
              <a:gd name="T2" fmla="*/ 0 w 242596"/>
              <a:gd name="T3" fmla="*/ 111813 h 516294"/>
              <a:gd name="T4" fmla="*/ 243178 w 242596"/>
              <a:gd name="T5" fmla="*/ 515582 h 516294"/>
              <a:gd name="T6" fmla="*/ 199531 w 242596"/>
              <a:gd name="T7" fmla="*/ 0 h 516294"/>
              <a:gd name="T8" fmla="*/ 0 60000 65536"/>
              <a:gd name="T9" fmla="*/ 0 60000 65536"/>
              <a:gd name="T10" fmla="*/ 0 60000 65536"/>
              <a:gd name="T11" fmla="*/ 0 60000 65536"/>
              <a:gd name="T12" fmla="*/ 0 w 242596"/>
              <a:gd name="T13" fmla="*/ 0 h 516294"/>
              <a:gd name="T14" fmla="*/ 242596 w 242596"/>
              <a:gd name="T15" fmla="*/ 516294 h 516294"/>
            </a:gdLst>
            <a:ahLst/>
            <a:cxnLst>
              <a:cxn ang="T8">
                <a:pos x="T0" y="T1"/>
              </a:cxn>
              <a:cxn ang="T9">
                <a:pos x="T2" y="T3"/>
              </a:cxn>
              <a:cxn ang="T10">
                <a:pos x="T4" y="T5"/>
              </a:cxn>
              <a:cxn ang="T11">
                <a:pos x="T6" y="T7"/>
              </a:cxn>
            </a:cxnLst>
            <a:rect l="T12" t="T13" r="T14" b="T15"/>
            <a:pathLst>
              <a:path w="242596" h="516294">
                <a:moveTo>
                  <a:pt x="199053" y="0"/>
                </a:moveTo>
                <a:lnTo>
                  <a:pt x="0" y="111967"/>
                </a:lnTo>
                <a:lnTo>
                  <a:pt x="242596" y="516294"/>
                </a:lnTo>
                <a:lnTo>
                  <a:pt x="199053" y="0"/>
                </a:lnTo>
                <a:close/>
              </a:path>
            </a:pathLst>
          </a:custGeom>
          <a:solidFill>
            <a:srgbClr val="125B7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32" name="任意多边形 54"/>
          <p:cNvSpPr>
            <a:spLocks noChangeArrowheads="1"/>
          </p:cNvSpPr>
          <p:nvPr/>
        </p:nvSpPr>
        <p:spPr bwMode="auto">
          <a:xfrm>
            <a:off x="5762625" y="1263650"/>
            <a:ext cx="523875" cy="266700"/>
          </a:xfrm>
          <a:custGeom>
            <a:avLst/>
            <a:gdLst>
              <a:gd name="T0" fmla="*/ 0 w 522514"/>
              <a:gd name="T1" fmla="*/ 12369 h 267478"/>
              <a:gd name="T2" fmla="*/ 525240 w 522514"/>
              <a:gd name="T3" fmla="*/ 0 h 267478"/>
              <a:gd name="T4" fmla="*/ 275126 w 522514"/>
              <a:gd name="T5" fmla="*/ 265924 h 267478"/>
              <a:gd name="T6" fmla="*/ 0 w 522514"/>
              <a:gd name="T7" fmla="*/ 12369 h 267478"/>
              <a:gd name="T8" fmla="*/ 0 60000 65536"/>
              <a:gd name="T9" fmla="*/ 0 60000 65536"/>
              <a:gd name="T10" fmla="*/ 0 60000 65536"/>
              <a:gd name="T11" fmla="*/ 0 60000 65536"/>
              <a:gd name="T12" fmla="*/ 0 w 522514"/>
              <a:gd name="T13" fmla="*/ 0 h 267478"/>
              <a:gd name="T14" fmla="*/ 522514 w 522514"/>
              <a:gd name="T15" fmla="*/ 267478 h 267478"/>
            </a:gdLst>
            <a:ahLst/>
            <a:cxnLst>
              <a:cxn ang="T8">
                <a:pos x="T0" y="T1"/>
              </a:cxn>
              <a:cxn ang="T9">
                <a:pos x="T2" y="T3"/>
              </a:cxn>
              <a:cxn ang="T10">
                <a:pos x="T4" y="T5"/>
              </a:cxn>
              <a:cxn ang="T11">
                <a:pos x="T6" y="T7"/>
              </a:cxn>
            </a:cxnLst>
            <a:rect l="T12" t="T13" r="T14" b="T15"/>
            <a:pathLst>
              <a:path w="522514" h="267478">
                <a:moveTo>
                  <a:pt x="0" y="12441"/>
                </a:moveTo>
                <a:lnTo>
                  <a:pt x="522514" y="0"/>
                </a:lnTo>
                <a:lnTo>
                  <a:pt x="273698" y="267478"/>
                </a:lnTo>
                <a:lnTo>
                  <a:pt x="0" y="12441"/>
                </a:lnTo>
                <a:close/>
              </a:path>
            </a:pathLst>
          </a:custGeom>
          <a:solidFill>
            <a:srgbClr val="1A80B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33" name="任意多边形 55"/>
          <p:cNvSpPr>
            <a:spLocks noChangeArrowheads="1"/>
          </p:cNvSpPr>
          <p:nvPr/>
        </p:nvSpPr>
        <p:spPr bwMode="auto">
          <a:xfrm>
            <a:off x="5119688" y="2162175"/>
            <a:ext cx="341312" cy="254000"/>
          </a:xfrm>
          <a:custGeom>
            <a:avLst/>
            <a:gdLst>
              <a:gd name="T0" fmla="*/ 160966 w 342123"/>
              <a:gd name="T1" fmla="*/ 0 h 255037"/>
              <a:gd name="T2" fmla="*/ 0 w 342123"/>
              <a:gd name="T3" fmla="*/ 252967 h 255037"/>
              <a:gd name="T4" fmla="*/ 340503 w 342123"/>
              <a:gd name="T5" fmla="*/ 80209 h 255037"/>
              <a:gd name="T6" fmla="*/ 160966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175E77"/>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34" name="任意多边形 56"/>
          <p:cNvSpPr>
            <a:spLocks noChangeArrowheads="1"/>
          </p:cNvSpPr>
          <p:nvPr/>
        </p:nvSpPr>
        <p:spPr bwMode="auto">
          <a:xfrm>
            <a:off x="6000750" y="4178300"/>
            <a:ext cx="515938" cy="373063"/>
          </a:xfrm>
          <a:custGeom>
            <a:avLst/>
            <a:gdLst>
              <a:gd name="T0" fmla="*/ 254686 w 516293"/>
              <a:gd name="T1" fmla="*/ 0 h 373224"/>
              <a:gd name="T2" fmla="*/ 0 w 516293"/>
              <a:gd name="T3" fmla="*/ 372902 h 373224"/>
              <a:gd name="T4" fmla="*/ 515583 w 516293"/>
              <a:gd name="T5" fmla="*/ 242386 h 373224"/>
              <a:gd name="T6" fmla="*/ 254686 w 516293"/>
              <a:gd name="T7" fmla="*/ 0 h 373224"/>
              <a:gd name="T8" fmla="*/ 0 60000 65536"/>
              <a:gd name="T9" fmla="*/ 0 60000 65536"/>
              <a:gd name="T10" fmla="*/ 0 60000 65536"/>
              <a:gd name="T11" fmla="*/ 0 60000 65536"/>
              <a:gd name="T12" fmla="*/ 0 w 516293"/>
              <a:gd name="T13" fmla="*/ 0 h 373224"/>
              <a:gd name="T14" fmla="*/ 516293 w 516293"/>
              <a:gd name="T15" fmla="*/ 373224 h 373224"/>
            </a:gdLst>
            <a:ahLst/>
            <a:cxnLst>
              <a:cxn ang="T8">
                <a:pos x="T0" y="T1"/>
              </a:cxn>
              <a:cxn ang="T9">
                <a:pos x="T2" y="T3"/>
              </a:cxn>
              <a:cxn ang="T10">
                <a:pos x="T4" y="T5"/>
              </a:cxn>
              <a:cxn ang="T11">
                <a:pos x="T6" y="T7"/>
              </a:cxn>
            </a:cxnLst>
            <a:rect l="T12" t="T13" r="T14" b="T15"/>
            <a:pathLst>
              <a:path w="516293" h="373224">
                <a:moveTo>
                  <a:pt x="255036" y="0"/>
                </a:moveTo>
                <a:lnTo>
                  <a:pt x="0" y="373224"/>
                </a:lnTo>
                <a:lnTo>
                  <a:pt x="516293" y="242596"/>
                </a:lnTo>
                <a:lnTo>
                  <a:pt x="255036" y="0"/>
                </a:lnTo>
                <a:close/>
              </a:path>
            </a:pathLst>
          </a:custGeom>
          <a:solidFill>
            <a:srgbClr val="F0595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35" name="任意多边形 57"/>
          <p:cNvSpPr>
            <a:spLocks noChangeArrowheads="1"/>
          </p:cNvSpPr>
          <p:nvPr/>
        </p:nvSpPr>
        <p:spPr bwMode="auto">
          <a:xfrm>
            <a:off x="5119688" y="4476750"/>
            <a:ext cx="392112" cy="434975"/>
          </a:xfrm>
          <a:custGeom>
            <a:avLst/>
            <a:gdLst>
              <a:gd name="T0" fmla="*/ 0 w 391885"/>
              <a:gd name="T1" fmla="*/ 0 h 435429"/>
              <a:gd name="T2" fmla="*/ 392339 w 391885"/>
              <a:gd name="T3" fmla="*/ 111733 h 435429"/>
              <a:gd name="T4" fmla="*/ 186828 w 391885"/>
              <a:gd name="T5" fmla="*/ 434521 h 435429"/>
              <a:gd name="T6" fmla="*/ 0 w 391885"/>
              <a:gd name="T7" fmla="*/ 0 h 435429"/>
              <a:gd name="T8" fmla="*/ 0 60000 65536"/>
              <a:gd name="T9" fmla="*/ 0 60000 65536"/>
              <a:gd name="T10" fmla="*/ 0 60000 65536"/>
              <a:gd name="T11" fmla="*/ 0 60000 65536"/>
              <a:gd name="T12" fmla="*/ 0 w 391885"/>
              <a:gd name="T13" fmla="*/ 0 h 435429"/>
              <a:gd name="T14" fmla="*/ 391885 w 391885"/>
              <a:gd name="T15" fmla="*/ 435429 h 435429"/>
            </a:gdLst>
            <a:ahLst/>
            <a:cxnLst>
              <a:cxn ang="T8">
                <a:pos x="T0" y="T1"/>
              </a:cxn>
              <a:cxn ang="T9">
                <a:pos x="T2" y="T3"/>
              </a:cxn>
              <a:cxn ang="T10">
                <a:pos x="T4" y="T5"/>
              </a:cxn>
              <a:cxn ang="T11">
                <a:pos x="T6" y="T7"/>
              </a:cxn>
            </a:cxnLst>
            <a:rect l="T12" t="T13" r="T14" b="T15"/>
            <a:pathLst>
              <a:path w="391885" h="435429">
                <a:moveTo>
                  <a:pt x="0" y="0"/>
                </a:moveTo>
                <a:lnTo>
                  <a:pt x="391885" y="111967"/>
                </a:lnTo>
                <a:lnTo>
                  <a:pt x="186612" y="435429"/>
                </a:lnTo>
                <a:lnTo>
                  <a:pt x="0" y="0"/>
                </a:lnTo>
                <a:close/>
              </a:path>
            </a:pathLst>
          </a:custGeom>
          <a:solidFill>
            <a:srgbClr val="F7B117"/>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36" name="任意多边形 58"/>
          <p:cNvSpPr>
            <a:spLocks noChangeArrowheads="1"/>
          </p:cNvSpPr>
          <p:nvPr/>
        </p:nvSpPr>
        <p:spPr bwMode="auto">
          <a:xfrm>
            <a:off x="5751513" y="4881563"/>
            <a:ext cx="236537" cy="211137"/>
          </a:xfrm>
          <a:custGeom>
            <a:avLst/>
            <a:gdLst>
              <a:gd name="T0" fmla="*/ 68518 w 236375"/>
              <a:gd name="T1" fmla="*/ 0 h 211494"/>
              <a:gd name="T2" fmla="*/ 236699 w 236375"/>
              <a:gd name="T3" fmla="*/ 210781 h 211494"/>
              <a:gd name="T4" fmla="*/ 0 w 236375"/>
              <a:gd name="T5" fmla="*/ 130187 h 211494"/>
              <a:gd name="T6" fmla="*/ 68518 w 236375"/>
              <a:gd name="T7" fmla="*/ 0 h 211494"/>
              <a:gd name="T8" fmla="*/ 0 60000 65536"/>
              <a:gd name="T9" fmla="*/ 0 60000 65536"/>
              <a:gd name="T10" fmla="*/ 0 60000 65536"/>
              <a:gd name="T11" fmla="*/ 0 60000 65536"/>
              <a:gd name="T12" fmla="*/ 0 w 236375"/>
              <a:gd name="T13" fmla="*/ 0 h 211494"/>
              <a:gd name="T14" fmla="*/ 236375 w 236375"/>
              <a:gd name="T15" fmla="*/ 211494 h 211494"/>
            </a:gdLst>
            <a:ahLst/>
            <a:cxnLst>
              <a:cxn ang="T8">
                <a:pos x="T0" y="T1"/>
              </a:cxn>
              <a:cxn ang="T9">
                <a:pos x="T2" y="T3"/>
              </a:cxn>
              <a:cxn ang="T10">
                <a:pos x="T4" y="T5"/>
              </a:cxn>
              <a:cxn ang="T11">
                <a:pos x="T6" y="T7"/>
              </a:cxn>
            </a:cxnLst>
            <a:rect l="T12" t="T13" r="T14" b="T15"/>
            <a:pathLst>
              <a:path w="236375" h="211494">
                <a:moveTo>
                  <a:pt x="68424" y="0"/>
                </a:moveTo>
                <a:lnTo>
                  <a:pt x="236375" y="211494"/>
                </a:lnTo>
                <a:lnTo>
                  <a:pt x="0" y="130628"/>
                </a:lnTo>
                <a:lnTo>
                  <a:pt x="68424" y="0"/>
                </a:lnTo>
                <a:close/>
              </a:path>
            </a:pathLst>
          </a:custGeom>
          <a:solidFill>
            <a:srgbClr val="EF6D6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37" name="任意多边形 59"/>
          <p:cNvSpPr>
            <a:spLocks noChangeArrowheads="1"/>
          </p:cNvSpPr>
          <p:nvPr/>
        </p:nvSpPr>
        <p:spPr bwMode="auto">
          <a:xfrm>
            <a:off x="6950075" y="4981575"/>
            <a:ext cx="187325" cy="260350"/>
          </a:xfrm>
          <a:custGeom>
            <a:avLst/>
            <a:gdLst>
              <a:gd name="T0" fmla="*/ 188041 w 186612"/>
              <a:gd name="T1" fmla="*/ 240915 h 261257"/>
              <a:gd name="T2" fmla="*/ 106556 w 186612"/>
              <a:gd name="T3" fmla="*/ 0 h 261257"/>
              <a:gd name="T4" fmla="*/ 0 w 186612"/>
              <a:gd name="T5" fmla="*/ 259446 h 261257"/>
              <a:gd name="T6" fmla="*/ 188041 w 186612"/>
              <a:gd name="T7" fmla="*/ 240915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E9193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38" name="TextBox 7"/>
          <p:cNvSpPr>
            <a:spLocks noChangeArrowheads="1"/>
          </p:cNvSpPr>
          <p:nvPr/>
        </p:nvSpPr>
        <p:spPr bwMode="auto">
          <a:xfrm>
            <a:off x="5734050" y="2276475"/>
            <a:ext cx="2870200" cy="647700"/>
          </a:xfrm>
          <a:prstGeom prst="rect">
            <a:avLst/>
          </a:prstGeom>
          <a:noFill/>
          <a:ln w="9525">
            <a:noFill/>
            <a:miter lim="800000"/>
          </a:ln>
        </p:spPr>
        <p:txBody>
          <a:bodyPr wrap="none">
            <a:spAutoFit/>
          </a:bodyPr>
          <a:lstStyle/>
          <a:p>
            <a:pPr algn="ctr" defTabSz="685800">
              <a:buFont typeface="Arial" panose="020B0604020202020204" pitchFamily="34" charset="0"/>
              <a:buNone/>
            </a:pPr>
            <a:r>
              <a:rPr lang="en-US" altLang="zh-CN" sz="3600">
                <a:solidFill>
                  <a:srgbClr val="12B0C9"/>
                </a:solidFill>
                <a:ea typeface="微软雅黑" panose="020B0503020204020204" pitchFamily="34" charset="-122"/>
                <a:cs typeface="微软雅黑" panose="020B0503020204020204" pitchFamily="34" charset="-122"/>
                <a:sym typeface="Arial" panose="020B0604020202020204" pitchFamily="34" charset="0"/>
              </a:rPr>
              <a:t>THANK YOU</a:t>
            </a:r>
            <a:endParaRPr lang="zh-CN" altLang="en-US" sz="3600">
              <a:solidFill>
                <a:srgbClr val="12B0C9"/>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39" name="矩形 62"/>
          <p:cNvSpPr>
            <a:spLocks noChangeArrowheads="1"/>
          </p:cNvSpPr>
          <p:nvPr/>
        </p:nvSpPr>
        <p:spPr bwMode="auto">
          <a:xfrm>
            <a:off x="6989763" y="3030538"/>
            <a:ext cx="358775" cy="36512"/>
          </a:xfrm>
          <a:prstGeom prst="rect">
            <a:avLst/>
          </a:prstGeom>
          <a:solidFill>
            <a:srgbClr val="12B0C9"/>
          </a:solidFill>
          <a:ln w="9525">
            <a:noFill/>
            <a:miter lim="800000"/>
          </a:ln>
        </p:spPr>
        <p:txBody>
          <a:bodyPr anchor="ctr"/>
          <a:lstStyle/>
          <a:p>
            <a:pPr algn="ctr" defTabSz="685800">
              <a:buFont typeface="Arial" panose="020B0604020202020204" pitchFamily="34" charset="0"/>
              <a:buNone/>
            </a:pPr>
            <a:endParaRPr lang="zh-CN" altLang="zh-CN" sz="1300">
              <a:solidFill>
                <a:srgbClr val="00000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40" name="任意多边形 63"/>
          <p:cNvSpPr>
            <a:spLocks noChangeArrowheads="1"/>
          </p:cNvSpPr>
          <p:nvPr/>
        </p:nvSpPr>
        <p:spPr bwMode="auto">
          <a:xfrm rot="-10358723">
            <a:off x="5195888" y="3736975"/>
            <a:ext cx="341312" cy="254000"/>
          </a:xfrm>
          <a:custGeom>
            <a:avLst/>
            <a:gdLst>
              <a:gd name="T0" fmla="*/ 160966 w 342123"/>
              <a:gd name="T1" fmla="*/ 0 h 255037"/>
              <a:gd name="T2" fmla="*/ 0 w 342123"/>
              <a:gd name="T3" fmla="*/ 252967 h 255037"/>
              <a:gd name="T4" fmla="*/ 340503 w 342123"/>
              <a:gd name="T5" fmla="*/ 80209 h 255037"/>
              <a:gd name="T6" fmla="*/ 160966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BE2032"/>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41" name="任意多边形 69"/>
          <p:cNvSpPr>
            <a:spLocks noChangeArrowheads="1"/>
          </p:cNvSpPr>
          <p:nvPr/>
        </p:nvSpPr>
        <p:spPr bwMode="auto">
          <a:xfrm>
            <a:off x="8777288" y="1325563"/>
            <a:ext cx="398462" cy="373062"/>
          </a:xfrm>
          <a:custGeom>
            <a:avLst/>
            <a:gdLst>
              <a:gd name="T0" fmla="*/ 380124 w 398106"/>
              <a:gd name="T1" fmla="*/ 18645 h 373225"/>
              <a:gd name="T2" fmla="*/ 398818 w 398106"/>
              <a:gd name="T3" fmla="*/ 372899 h 373225"/>
              <a:gd name="T4" fmla="*/ 0 w 398106"/>
              <a:gd name="T5" fmla="*/ 0 h 373225"/>
              <a:gd name="T6" fmla="*/ 380124 w 398106"/>
              <a:gd name="T7" fmla="*/ 18645 h 373225"/>
              <a:gd name="T8" fmla="*/ 0 60000 65536"/>
              <a:gd name="T9" fmla="*/ 0 60000 65536"/>
              <a:gd name="T10" fmla="*/ 0 60000 65536"/>
              <a:gd name="T11" fmla="*/ 0 60000 65536"/>
              <a:gd name="T12" fmla="*/ 0 w 398106"/>
              <a:gd name="T13" fmla="*/ 0 h 373225"/>
              <a:gd name="T14" fmla="*/ 398106 w 398106"/>
              <a:gd name="T15" fmla="*/ 373225 h 373225"/>
            </a:gdLst>
            <a:ahLst/>
            <a:cxnLst>
              <a:cxn ang="T8">
                <a:pos x="T0" y="T1"/>
              </a:cxn>
              <a:cxn ang="T9">
                <a:pos x="T2" y="T3"/>
              </a:cxn>
              <a:cxn ang="T10">
                <a:pos x="T4" y="T5"/>
              </a:cxn>
              <a:cxn ang="T11">
                <a:pos x="T6" y="T7"/>
              </a:cxn>
            </a:cxnLst>
            <a:rect l="T12" t="T13" r="T14" b="T15"/>
            <a:pathLst>
              <a:path w="398106" h="373225">
                <a:moveTo>
                  <a:pt x="379445" y="18661"/>
                </a:moveTo>
                <a:lnTo>
                  <a:pt x="398106" y="373225"/>
                </a:lnTo>
                <a:lnTo>
                  <a:pt x="0" y="0"/>
                </a:lnTo>
                <a:lnTo>
                  <a:pt x="379445" y="18661"/>
                </a:lnTo>
                <a:close/>
              </a:path>
            </a:pathLst>
          </a:custGeom>
          <a:solidFill>
            <a:srgbClr val="46C6C9"/>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42" name="任意多边形 70"/>
          <p:cNvSpPr>
            <a:spLocks noChangeArrowheads="1"/>
          </p:cNvSpPr>
          <p:nvPr/>
        </p:nvSpPr>
        <p:spPr bwMode="auto">
          <a:xfrm>
            <a:off x="8440738" y="1325563"/>
            <a:ext cx="541337" cy="185737"/>
          </a:xfrm>
          <a:custGeom>
            <a:avLst/>
            <a:gdLst>
              <a:gd name="T0" fmla="*/ 336104 w 541175"/>
              <a:gd name="T1" fmla="*/ 0 h 186613"/>
              <a:gd name="T2" fmla="*/ 0 w 541175"/>
              <a:gd name="T3" fmla="*/ 141730 h 186613"/>
              <a:gd name="T4" fmla="*/ 541499 w 541175"/>
              <a:gd name="T5" fmla="*/ 184865 h 186613"/>
              <a:gd name="T6" fmla="*/ 336104 w 541175"/>
              <a:gd name="T7" fmla="*/ 0 h 186613"/>
              <a:gd name="T8" fmla="*/ 0 60000 65536"/>
              <a:gd name="T9" fmla="*/ 0 60000 65536"/>
              <a:gd name="T10" fmla="*/ 0 60000 65536"/>
              <a:gd name="T11" fmla="*/ 0 60000 65536"/>
              <a:gd name="T12" fmla="*/ 0 w 541175"/>
              <a:gd name="T13" fmla="*/ 0 h 186613"/>
              <a:gd name="T14" fmla="*/ 541175 w 541175"/>
              <a:gd name="T15" fmla="*/ 186613 h 186613"/>
            </a:gdLst>
            <a:ahLst/>
            <a:cxnLst>
              <a:cxn ang="T8">
                <a:pos x="T0" y="T1"/>
              </a:cxn>
              <a:cxn ang="T9">
                <a:pos x="T2" y="T3"/>
              </a:cxn>
              <a:cxn ang="T10">
                <a:pos x="T4" y="T5"/>
              </a:cxn>
              <a:cxn ang="T11">
                <a:pos x="T6" y="T7"/>
              </a:cxn>
            </a:cxnLst>
            <a:rect l="T12" t="T13" r="T14" b="T15"/>
            <a:pathLst>
              <a:path w="541175" h="186613">
                <a:moveTo>
                  <a:pt x="335902" y="0"/>
                </a:moveTo>
                <a:lnTo>
                  <a:pt x="0" y="143070"/>
                </a:lnTo>
                <a:lnTo>
                  <a:pt x="541175" y="186613"/>
                </a:lnTo>
                <a:lnTo>
                  <a:pt x="335902" y="0"/>
                </a:lnTo>
                <a:close/>
              </a:path>
            </a:pathLst>
          </a:custGeom>
          <a:solidFill>
            <a:srgbClr val="2294B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43" name="任意多边形 71"/>
          <p:cNvSpPr>
            <a:spLocks noChangeArrowheads="1"/>
          </p:cNvSpPr>
          <p:nvPr/>
        </p:nvSpPr>
        <p:spPr bwMode="auto">
          <a:xfrm>
            <a:off x="8169275" y="1074738"/>
            <a:ext cx="112713" cy="166687"/>
          </a:xfrm>
          <a:custGeom>
            <a:avLst/>
            <a:gdLst>
              <a:gd name="T0" fmla="*/ 0 w 111967"/>
              <a:gd name="T1" fmla="*/ 0 h 167951"/>
              <a:gd name="T2" fmla="*/ 113464 w 111967"/>
              <a:gd name="T3" fmla="*/ 104161 h 167951"/>
              <a:gd name="T4" fmla="*/ 31518 w 111967"/>
              <a:gd name="T5" fmla="*/ 165433 h 167951"/>
              <a:gd name="T6" fmla="*/ 0 w 111967"/>
              <a:gd name="T7" fmla="*/ 0 h 167951"/>
              <a:gd name="T8" fmla="*/ 0 60000 65536"/>
              <a:gd name="T9" fmla="*/ 0 60000 65536"/>
              <a:gd name="T10" fmla="*/ 0 60000 65536"/>
              <a:gd name="T11" fmla="*/ 0 60000 65536"/>
              <a:gd name="T12" fmla="*/ 0 w 111967"/>
              <a:gd name="T13" fmla="*/ 0 h 167951"/>
              <a:gd name="T14" fmla="*/ 111967 w 111967"/>
              <a:gd name="T15" fmla="*/ 167951 h 167951"/>
            </a:gdLst>
            <a:ahLst/>
            <a:cxnLst>
              <a:cxn ang="T8">
                <a:pos x="T0" y="T1"/>
              </a:cxn>
              <a:cxn ang="T9">
                <a:pos x="T2" y="T3"/>
              </a:cxn>
              <a:cxn ang="T10">
                <a:pos x="T4" y="T5"/>
              </a:cxn>
              <a:cxn ang="T11">
                <a:pos x="T6" y="T7"/>
              </a:cxn>
            </a:cxnLst>
            <a:rect l="T12" t="T13" r="T14" b="T15"/>
            <a:pathLst>
              <a:path w="111967" h="167951">
                <a:moveTo>
                  <a:pt x="0" y="0"/>
                </a:moveTo>
                <a:lnTo>
                  <a:pt x="111967" y="105747"/>
                </a:lnTo>
                <a:lnTo>
                  <a:pt x="31102" y="167951"/>
                </a:lnTo>
                <a:lnTo>
                  <a:pt x="0" y="0"/>
                </a:lnTo>
                <a:close/>
              </a:path>
            </a:pathLst>
          </a:custGeom>
          <a:solidFill>
            <a:srgbClr val="F0595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44" name="任意多边形 72"/>
          <p:cNvSpPr>
            <a:spLocks noChangeArrowheads="1"/>
          </p:cNvSpPr>
          <p:nvPr/>
        </p:nvSpPr>
        <p:spPr bwMode="auto">
          <a:xfrm>
            <a:off x="8496300" y="1928813"/>
            <a:ext cx="76200" cy="93662"/>
          </a:xfrm>
          <a:custGeom>
            <a:avLst/>
            <a:gdLst>
              <a:gd name="T0" fmla="*/ 71305 w 74645"/>
              <a:gd name="T1" fmla="*/ 0 h 93306"/>
              <a:gd name="T2" fmla="*/ 0 w 74645"/>
              <a:gd name="T3" fmla="*/ 43876 h 93306"/>
              <a:gd name="T4" fmla="*/ 77787 w 74645"/>
              <a:gd name="T5" fmla="*/ 94019 h 93306"/>
              <a:gd name="T6" fmla="*/ 71305 w 74645"/>
              <a:gd name="T7" fmla="*/ 0 h 93306"/>
              <a:gd name="T8" fmla="*/ 0 60000 65536"/>
              <a:gd name="T9" fmla="*/ 0 60000 65536"/>
              <a:gd name="T10" fmla="*/ 0 60000 65536"/>
              <a:gd name="T11" fmla="*/ 0 60000 65536"/>
              <a:gd name="T12" fmla="*/ 0 w 74645"/>
              <a:gd name="T13" fmla="*/ 0 h 93306"/>
              <a:gd name="T14" fmla="*/ 74645 w 74645"/>
              <a:gd name="T15" fmla="*/ 93306 h 93306"/>
            </a:gdLst>
            <a:ahLst/>
            <a:cxnLst>
              <a:cxn ang="T8">
                <a:pos x="T0" y="T1"/>
              </a:cxn>
              <a:cxn ang="T9">
                <a:pos x="T2" y="T3"/>
              </a:cxn>
              <a:cxn ang="T10">
                <a:pos x="T4" y="T5"/>
              </a:cxn>
              <a:cxn ang="T11">
                <a:pos x="T6" y="T7"/>
              </a:cxn>
            </a:cxnLst>
            <a:rect l="T12" t="T13" r="T14" b="T15"/>
            <a:pathLst>
              <a:path w="74645" h="93306">
                <a:moveTo>
                  <a:pt x="68425" y="0"/>
                </a:moveTo>
                <a:lnTo>
                  <a:pt x="0" y="43543"/>
                </a:lnTo>
                <a:lnTo>
                  <a:pt x="74645" y="93306"/>
                </a:lnTo>
                <a:lnTo>
                  <a:pt x="68425" y="0"/>
                </a:lnTo>
                <a:close/>
              </a:path>
            </a:pathLst>
          </a:custGeom>
          <a:solidFill>
            <a:srgbClr val="F5942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45" name="任意多边形 73"/>
          <p:cNvSpPr>
            <a:spLocks noChangeArrowheads="1"/>
          </p:cNvSpPr>
          <p:nvPr/>
        </p:nvSpPr>
        <p:spPr bwMode="auto">
          <a:xfrm rot="5189374">
            <a:off x="8954294" y="3880644"/>
            <a:ext cx="341312" cy="254000"/>
          </a:xfrm>
          <a:custGeom>
            <a:avLst/>
            <a:gdLst>
              <a:gd name="T0" fmla="*/ 160966 w 342123"/>
              <a:gd name="T1" fmla="*/ 0 h 255037"/>
              <a:gd name="T2" fmla="*/ 0 w 342123"/>
              <a:gd name="T3" fmla="*/ 252967 h 255037"/>
              <a:gd name="T4" fmla="*/ 340503 w 342123"/>
              <a:gd name="T5" fmla="*/ 80209 h 255037"/>
              <a:gd name="T6" fmla="*/ 160966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EA7A2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7646" name="任意多边形 74"/>
          <p:cNvSpPr>
            <a:spLocks noChangeArrowheads="1"/>
          </p:cNvSpPr>
          <p:nvPr/>
        </p:nvSpPr>
        <p:spPr bwMode="auto">
          <a:xfrm rot="-2400150">
            <a:off x="8023225" y="4589463"/>
            <a:ext cx="187325" cy="260350"/>
          </a:xfrm>
          <a:custGeom>
            <a:avLst/>
            <a:gdLst>
              <a:gd name="T0" fmla="*/ 188041 w 186612"/>
              <a:gd name="T1" fmla="*/ 240915 h 261257"/>
              <a:gd name="T2" fmla="*/ 106556 w 186612"/>
              <a:gd name="T3" fmla="*/ 0 h 261257"/>
              <a:gd name="T4" fmla="*/ 0 w 186612"/>
              <a:gd name="T5" fmla="*/ 259446 h 261257"/>
              <a:gd name="T6" fmla="*/ 188041 w 186612"/>
              <a:gd name="T7" fmla="*/ 240915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F05A5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a:srcRect l="972" t="7408" r="21458" b="14938"/>
          <a:stretch>
            <a:fillRect/>
          </a:stretch>
        </p:blipFill>
        <p:spPr bwMode="auto">
          <a:xfrm>
            <a:off x="0" y="0"/>
            <a:ext cx="9457267" cy="5325533"/>
          </a:xfrm>
          <a:prstGeom prst="rect">
            <a:avLst/>
          </a:prstGeom>
          <a:noFill/>
          <a:ln w="9525">
            <a:noFill/>
            <a:miter lim="800000"/>
            <a:headEnd/>
            <a:tailEnd/>
          </a:ln>
          <a:effectLst/>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矩形 7"/>
          <p:cNvSpPr>
            <a:spLocks noChangeArrowheads="1"/>
          </p:cNvSpPr>
          <p:nvPr/>
        </p:nvSpPr>
        <p:spPr bwMode="auto">
          <a:xfrm>
            <a:off x="7938" y="-7938"/>
            <a:ext cx="1879600" cy="5143501"/>
          </a:xfrm>
          <a:prstGeom prst="rect">
            <a:avLst/>
          </a:prstGeom>
          <a:solidFill>
            <a:srgbClr val="1D97B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86" name="任意多边形 40"/>
          <p:cNvSpPr>
            <a:spLocks noChangeArrowheads="1"/>
          </p:cNvSpPr>
          <p:nvPr/>
        </p:nvSpPr>
        <p:spPr bwMode="auto">
          <a:xfrm>
            <a:off x="3860800" y="4000500"/>
            <a:ext cx="615950" cy="831850"/>
          </a:xfrm>
          <a:custGeom>
            <a:avLst/>
            <a:gdLst>
              <a:gd name="T0" fmla="*/ 0 w 577850"/>
              <a:gd name="T1" fmla="*/ 0 h 736600"/>
              <a:gd name="T2" fmla="*/ 411253 w 577850"/>
              <a:gd name="T3" fmla="*/ 939417 h 736600"/>
              <a:gd name="T4" fmla="*/ 656562 w 577850"/>
              <a:gd name="T5" fmla="*/ 607382 h 736600"/>
              <a:gd name="T6" fmla="*/ 0 w 577850"/>
              <a:gd name="T7" fmla="*/ 0 h 736600"/>
              <a:gd name="T8" fmla="*/ 0 60000 65536"/>
              <a:gd name="T9" fmla="*/ 0 60000 65536"/>
              <a:gd name="T10" fmla="*/ 0 60000 65536"/>
              <a:gd name="T11" fmla="*/ 0 60000 65536"/>
              <a:gd name="T12" fmla="*/ 0 w 577850"/>
              <a:gd name="T13" fmla="*/ 0 h 736600"/>
              <a:gd name="T14" fmla="*/ 577850 w 577850"/>
              <a:gd name="T15" fmla="*/ 736600 h 736600"/>
            </a:gdLst>
            <a:ahLst/>
            <a:cxnLst>
              <a:cxn ang="T8">
                <a:pos x="T0" y="T1"/>
              </a:cxn>
              <a:cxn ang="T9">
                <a:pos x="T2" y="T3"/>
              </a:cxn>
              <a:cxn ang="T10">
                <a:pos x="T4" y="T5"/>
              </a:cxn>
              <a:cxn ang="T11">
                <a:pos x="T6" y="T7"/>
              </a:cxn>
            </a:cxnLst>
            <a:rect l="T12" t="T13" r="T14" b="T15"/>
            <a:pathLst>
              <a:path w="577850" h="736600">
                <a:moveTo>
                  <a:pt x="0" y="0"/>
                </a:moveTo>
                <a:lnTo>
                  <a:pt x="361950" y="736600"/>
                </a:lnTo>
                <a:lnTo>
                  <a:pt x="577850" y="476250"/>
                </a:lnTo>
                <a:lnTo>
                  <a:pt x="0" y="0"/>
                </a:lnTo>
                <a:close/>
              </a:path>
            </a:pathLst>
          </a:custGeom>
          <a:solidFill>
            <a:srgbClr val="EC254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87" name="任意多边形 46"/>
          <p:cNvSpPr>
            <a:spLocks noChangeArrowheads="1"/>
          </p:cNvSpPr>
          <p:nvPr/>
        </p:nvSpPr>
        <p:spPr bwMode="auto">
          <a:xfrm>
            <a:off x="4210050" y="4495800"/>
            <a:ext cx="596900" cy="336550"/>
          </a:xfrm>
          <a:custGeom>
            <a:avLst/>
            <a:gdLst>
              <a:gd name="T0" fmla="*/ 0 w 495300"/>
              <a:gd name="T1" fmla="*/ 424694 h 266700"/>
              <a:gd name="T2" fmla="*/ 719341 w 495300"/>
              <a:gd name="T3" fmla="*/ 424694 h 266700"/>
              <a:gd name="T4" fmla="*/ 258225 w 495300"/>
              <a:gd name="T5" fmla="*/ 0 h 266700"/>
              <a:gd name="T6" fmla="*/ 0 w 495300"/>
              <a:gd name="T7" fmla="*/ 424694 h 266700"/>
              <a:gd name="T8" fmla="*/ 0 60000 65536"/>
              <a:gd name="T9" fmla="*/ 0 60000 65536"/>
              <a:gd name="T10" fmla="*/ 0 60000 65536"/>
              <a:gd name="T11" fmla="*/ 0 60000 65536"/>
              <a:gd name="T12" fmla="*/ 0 w 495300"/>
              <a:gd name="T13" fmla="*/ 0 h 266700"/>
              <a:gd name="T14" fmla="*/ 495300 w 495300"/>
              <a:gd name="T15" fmla="*/ 266700 h 266700"/>
            </a:gdLst>
            <a:ahLst/>
            <a:cxnLst>
              <a:cxn ang="T8">
                <a:pos x="T0" y="T1"/>
              </a:cxn>
              <a:cxn ang="T9">
                <a:pos x="T2" y="T3"/>
              </a:cxn>
              <a:cxn ang="T10">
                <a:pos x="T4" y="T5"/>
              </a:cxn>
              <a:cxn ang="T11">
                <a:pos x="T6" y="T7"/>
              </a:cxn>
            </a:cxnLst>
            <a:rect l="T12" t="T13" r="T14" b="T15"/>
            <a:pathLst>
              <a:path w="495300" h="266700">
                <a:moveTo>
                  <a:pt x="0" y="266700"/>
                </a:moveTo>
                <a:lnTo>
                  <a:pt x="495300" y="266700"/>
                </a:lnTo>
                <a:lnTo>
                  <a:pt x="177800" y="0"/>
                </a:lnTo>
                <a:lnTo>
                  <a:pt x="0" y="266700"/>
                </a:lnTo>
                <a:close/>
              </a:path>
            </a:pathLst>
          </a:custGeom>
          <a:solidFill>
            <a:srgbClr val="5D0B2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88" name="任意多边形 18"/>
          <p:cNvSpPr>
            <a:spLocks noChangeArrowheads="1"/>
          </p:cNvSpPr>
          <p:nvPr/>
        </p:nvSpPr>
        <p:spPr bwMode="auto">
          <a:xfrm>
            <a:off x="3092450" y="-101600"/>
            <a:ext cx="488950" cy="1384300"/>
          </a:xfrm>
          <a:custGeom>
            <a:avLst/>
            <a:gdLst>
              <a:gd name="T0" fmla="*/ 0 w 457200"/>
              <a:gd name="T1" fmla="*/ 0 h 1358900"/>
              <a:gd name="T2" fmla="*/ 522905 w 457200"/>
              <a:gd name="T3" fmla="*/ 1410175 h 1358900"/>
              <a:gd name="T4" fmla="*/ 145251 w 457200"/>
              <a:gd name="T5" fmla="*/ 1225666 h 1358900"/>
              <a:gd name="T6" fmla="*/ 0 w 457200"/>
              <a:gd name="T7" fmla="*/ 0 h 1358900"/>
              <a:gd name="T8" fmla="*/ 0 60000 65536"/>
              <a:gd name="T9" fmla="*/ 0 60000 65536"/>
              <a:gd name="T10" fmla="*/ 0 60000 65536"/>
              <a:gd name="T11" fmla="*/ 0 60000 65536"/>
              <a:gd name="T12" fmla="*/ 0 w 457200"/>
              <a:gd name="T13" fmla="*/ 0 h 1358900"/>
              <a:gd name="T14" fmla="*/ 457200 w 457200"/>
              <a:gd name="T15" fmla="*/ 1358900 h 1358900"/>
            </a:gdLst>
            <a:ahLst/>
            <a:cxnLst>
              <a:cxn ang="T8">
                <a:pos x="T0" y="T1"/>
              </a:cxn>
              <a:cxn ang="T9">
                <a:pos x="T2" y="T3"/>
              </a:cxn>
              <a:cxn ang="T10">
                <a:pos x="T4" y="T5"/>
              </a:cxn>
              <a:cxn ang="T11">
                <a:pos x="T6" y="T7"/>
              </a:cxn>
            </a:cxnLst>
            <a:rect l="T12" t="T13" r="T14" b="T15"/>
            <a:pathLst>
              <a:path w="457200" h="1358900">
                <a:moveTo>
                  <a:pt x="0" y="0"/>
                </a:moveTo>
                <a:lnTo>
                  <a:pt x="457200" y="1358900"/>
                </a:lnTo>
                <a:lnTo>
                  <a:pt x="127000" y="1181100"/>
                </a:lnTo>
                <a:lnTo>
                  <a:pt x="0" y="0"/>
                </a:lnTo>
                <a:close/>
              </a:path>
            </a:pathLst>
          </a:custGeom>
          <a:solidFill>
            <a:srgbClr val="260D0D"/>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89" name="任意多边形 48"/>
          <p:cNvSpPr>
            <a:spLocks noChangeArrowheads="1"/>
          </p:cNvSpPr>
          <p:nvPr/>
        </p:nvSpPr>
        <p:spPr bwMode="auto">
          <a:xfrm rot="303070">
            <a:off x="4429125" y="4800600"/>
            <a:ext cx="522288" cy="365125"/>
          </a:xfrm>
          <a:custGeom>
            <a:avLst/>
            <a:gdLst>
              <a:gd name="T0" fmla="*/ 374214 w 476250"/>
              <a:gd name="T1" fmla="*/ 0 h 311150"/>
              <a:gd name="T2" fmla="*/ 572776 w 476250"/>
              <a:gd name="T3" fmla="*/ 375998 h 311150"/>
              <a:gd name="T4" fmla="*/ 0 w 476250"/>
              <a:gd name="T5" fmla="*/ 428463 h 311150"/>
              <a:gd name="T6" fmla="*/ 374214 w 476250"/>
              <a:gd name="T7" fmla="*/ 0 h 311150"/>
              <a:gd name="T8" fmla="*/ 0 60000 65536"/>
              <a:gd name="T9" fmla="*/ 0 60000 65536"/>
              <a:gd name="T10" fmla="*/ 0 60000 65536"/>
              <a:gd name="T11" fmla="*/ 0 60000 65536"/>
              <a:gd name="T12" fmla="*/ 0 w 476250"/>
              <a:gd name="T13" fmla="*/ 0 h 311150"/>
              <a:gd name="T14" fmla="*/ 476250 w 476250"/>
              <a:gd name="T15" fmla="*/ 311150 h 311150"/>
            </a:gdLst>
            <a:ahLst/>
            <a:cxnLst>
              <a:cxn ang="T8">
                <a:pos x="T0" y="T1"/>
              </a:cxn>
              <a:cxn ang="T9">
                <a:pos x="T2" y="T3"/>
              </a:cxn>
              <a:cxn ang="T10">
                <a:pos x="T4" y="T5"/>
              </a:cxn>
              <a:cxn ang="T11">
                <a:pos x="T6" y="T7"/>
              </a:cxn>
            </a:cxnLst>
            <a:rect l="T12" t="T13" r="T14" b="T15"/>
            <a:pathLst>
              <a:path w="476250" h="311150">
                <a:moveTo>
                  <a:pt x="311150" y="0"/>
                </a:moveTo>
                <a:lnTo>
                  <a:pt x="476250" y="273050"/>
                </a:lnTo>
                <a:lnTo>
                  <a:pt x="0" y="311150"/>
                </a:lnTo>
                <a:lnTo>
                  <a:pt x="311150" y="0"/>
                </a:lnTo>
                <a:close/>
              </a:path>
            </a:pathLst>
          </a:custGeom>
          <a:solidFill>
            <a:srgbClr val="A21F29"/>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90" name="任意多边形 37"/>
          <p:cNvSpPr>
            <a:spLocks noChangeArrowheads="1"/>
          </p:cNvSpPr>
          <p:nvPr/>
        </p:nvSpPr>
        <p:spPr bwMode="auto">
          <a:xfrm>
            <a:off x="3886200" y="4057650"/>
            <a:ext cx="749300" cy="381000"/>
          </a:xfrm>
          <a:custGeom>
            <a:avLst/>
            <a:gdLst>
              <a:gd name="T0" fmla="*/ 0 w 673100"/>
              <a:gd name="T1" fmla="*/ 7557 h 349250"/>
              <a:gd name="T2" fmla="*/ 834126 w 673100"/>
              <a:gd name="T3" fmla="*/ 415636 h 349250"/>
              <a:gd name="T4" fmla="*/ 645267 w 673100"/>
              <a:gd name="T5" fmla="*/ 0 h 349250"/>
              <a:gd name="T6" fmla="*/ 0 w 673100"/>
              <a:gd name="T7" fmla="*/ 7557 h 349250"/>
              <a:gd name="T8" fmla="*/ 0 60000 65536"/>
              <a:gd name="T9" fmla="*/ 0 60000 65536"/>
              <a:gd name="T10" fmla="*/ 0 60000 65536"/>
              <a:gd name="T11" fmla="*/ 0 60000 65536"/>
              <a:gd name="T12" fmla="*/ 0 w 673100"/>
              <a:gd name="T13" fmla="*/ 0 h 349250"/>
              <a:gd name="T14" fmla="*/ 673100 w 673100"/>
              <a:gd name="T15" fmla="*/ 349250 h 349250"/>
            </a:gdLst>
            <a:ahLst/>
            <a:cxnLst>
              <a:cxn ang="T8">
                <a:pos x="T0" y="T1"/>
              </a:cxn>
              <a:cxn ang="T9">
                <a:pos x="T2" y="T3"/>
              </a:cxn>
              <a:cxn ang="T10">
                <a:pos x="T4" y="T5"/>
              </a:cxn>
              <a:cxn ang="T11">
                <a:pos x="T6" y="T7"/>
              </a:cxn>
            </a:cxnLst>
            <a:rect l="T12" t="T13" r="T14" b="T15"/>
            <a:pathLst>
              <a:path w="673100" h="349250">
                <a:moveTo>
                  <a:pt x="0" y="6350"/>
                </a:moveTo>
                <a:lnTo>
                  <a:pt x="673100" y="349250"/>
                </a:lnTo>
                <a:lnTo>
                  <a:pt x="520700" y="0"/>
                </a:lnTo>
                <a:lnTo>
                  <a:pt x="0" y="6350"/>
                </a:lnTo>
                <a:close/>
              </a:path>
            </a:pathLst>
          </a:custGeom>
          <a:solidFill>
            <a:srgbClr val="EC254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91" name="任意多边形 44"/>
          <p:cNvSpPr>
            <a:spLocks noChangeArrowheads="1"/>
          </p:cNvSpPr>
          <p:nvPr/>
        </p:nvSpPr>
        <p:spPr bwMode="auto">
          <a:xfrm>
            <a:off x="3263900" y="4921250"/>
            <a:ext cx="1187450" cy="222250"/>
          </a:xfrm>
          <a:custGeom>
            <a:avLst/>
            <a:gdLst>
              <a:gd name="T0" fmla="*/ 0 w 1136650"/>
              <a:gd name="T1" fmla="*/ 0 h 222250"/>
              <a:gd name="T2" fmla="*/ 110885 w 1136650"/>
              <a:gd name="T3" fmla="*/ 222250 h 222250"/>
              <a:gd name="T4" fmla="*/ 1240520 w 1136650"/>
              <a:gd name="T5" fmla="*/ 222250 h 222250"/>
              <a:gd name="T6" fmla="*/ 0 w 1136650"/>
              <a:gd name="T7" fmla="*/ 0 h 222250"/>
              <a:gd name="T8" fmla="*/ 0 60000 65536"/>
              <a:gd name="T9" fmla="*/ 0 60000 65536"/>
              <a:gd name="T10" fmla="*/ 0 60000 65536"/>
              <a:gd name="T11" fmla="*/ 0 60000 65536"/>
              <a:gd name="T12" fmla="*/ 0 w 1136650"/>
              <a:gd name="T13" fmla="*/ 0 h 222250"/>
              <a:gd name="T14" fmla="*/ 1136650 w 1136650"/>
              <a:gd name="T15" fmla="*/ 222250 h 222250"/>
            </a:gdLst>
            <a:ahLst/>
            <a:cxnLst>
              <a:cxn ang="T8">
                <a:pos x="T0" y="T1"/>
              </a:cxn>
              <a:cxn ang="T9">
                <a:pos x="T2" y="T3"/>
              </a:cxn>
              <a:cxn ang="T10">
                <a:pos x="T4" y="T5"/>
              </a:cxn>
              <a:cxn ang="T11">
                <a:pos x="T6" y="T7"/>
              </a:cxn>
            </a:cxnLst>
            <a:rect l="T12" t="T13" r="T14" b="T15"/>
            <a:pathLst>
              <a:path w="1136650" h="222250">
                <a:moveTo>
                  <a:pt x="0" y="0"/>
                </a:moveTo>
                <a:lnTo>
                  <a:pt x="101600" y="222250"/>
                </a:lnTo>
                <a:lnTo>
                  <a:pt x="1136650" y="222250"/>
                </a:lnTo>
                <a:lnTo>
                  <a:pt x="0" y="0"/>
                </a:lnTo>
                <a:close/>
              </a:path>
            </a:pathLst>
          </a:custGeom>
          <a:solidFill>
            <a:srgbClr val="E94138"/>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92" name="任意多边形 38"/>
          <p:cNvSpPr>
            <a:spLocks noChangeArrowheads="1"/>
          </p:cNvSpPr>
          <p:nvPr/>
        </p:nvSpPr>
        <p:spPr bwMode="auto">
          <a:xfrm>
            <a:off x="3302000" y="4546600"/>
            <a:ext cx="984250" cy="400050"/>
          </a:xfrm>
          <a:custGeom>
            <a:avLst/>
            <a:gdLst>
              <a:gd name="T0" fmla="*/ 298450 w 984250"/>
              <a:gd name="T1" fmla="*/ 0 h 374650"/>
              <a:gd name="T2" fmla="*/ 0 w 984250"/>
              <a:gd name="T3" fmla="*/ 427172 h 374650"/>
              <a:gd name="T4" fmla="*/ 984250 w 984250"/>
              <a:gd name="T5" fmla="*/ 304088 h 374650"/>
              <a:gd name="T6" fmla="*/ 298450 w 984250"/>
              <a:gd name="T7" fmla="*/ 0 h 374650"/>
              <a:gd name="T8" fmla="*/ 0 60000 65536"/>
              <a:gd name="T9" fmla="*/ 0 60000 65536"/>
              <a:gd name="T10" fmla="*/ 0 60000 65536"/>
              <a:gd name="T11" fmla="*/ 0 60000 65536"/>
              <a:gd name="T12" fmla="*/ 0 w 984250"/>
              <a:gd name="T13" fmla="*/ 0 h 374650"/>
              <a:gd name="T14" fmla="*/ 984250 w 984250"/>
              <a:gd name="T15" fmla="*/ 374650 h 374650"/>
            </a:gdLst>
            <a:ahLst/>
            <a:cxnLst>
              <a:cxn ang="T8">
                <a:pos x="T0" y="T1"/>
              </a:cxn>
              <a:cxn ang="T9">
                <a:pos x="T2" y="T3"/>
              </a:cxn>
              <a:cxn ang="T10">
                <a:pos x="T4" y="T5"/>
              </a:cxn>
              <a:cxn ang="T11">
                <a:pos x="T6" y="T7"/>
              </a:cxn>
            </a:cxnLst>
            <a:rect l="T12" t="T13" r="T14" b="T15"/>
            <a:pathLst>
              <a:path w="984250" h="374650">
                <a:moveTo>
                  <a:pt x="298450" y="0"/>
                </a:moveTo>
                <a:lnTo>
                  <a:pt x="0" y="374650"/>
                </a:lnTo>
                <a:lnTo>
                  <a:pt x="984250" y="266700"/>
                </a:lnTo>
                <a:lnTo>
                  <a:pt x="298450" y="0"/>
                </a:lnTo>
                <a:close/>
              </a:path>
            </a:pathLst>
          </a:custGeom>
          <a:solidFill>
            <a:srgbClr val="E72748"/>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93" name="任意多边形 27"/>
          <p:cNvSpPr>
            <a:spLocks noChangeArrowheads="1"/>
          </p:cNvSpPr>
          <p:nvPr/>
        </p:nvSpPr>
        <p:spPr bwMode="auto">
          <a:xfrm>
            <a:off x="3060700" y="2228850"/>
            <a:ext cx="679450" cy="514350"/>
          </a:xfrm>
          <a:custGeom>
            <a:avLst/>
            <a:gdLst>
              <a:gd name="T0" fmla="*/ 0 w 622300"/>
              <a:gd name="T1" fmla="*/ 0 h 457200"/>
              <a:gd name="T2" fmla="*/ 492043 w 622300"/>
              <a:gd name="T3" fmla="*/ 96441 h 457200"/>
              <a:gd name="T4" fmla="*/ 741848 w 622300"/>
              <a:gd name="T5" fmla="*/ 578644 h 457200"/>
              <a:gd name="T6" fmla="*/ 0 w 622300"/>
              <a:gd name="T7" fmla="*/ 0 h 457200"/>
              <a:gd name="T8" fmla="*/ 0 60000 65536"/>
              <a:gd name="T9" fmla="*/ 0 60000 65536"/>
              <a:gd name="T10" fmla="*/ 0 60000 65536"/>
              <a:gd name="T11" fmla="*/ 0 60000 65536"/>
              <a:gd name="T12" fmla="*/ 0 w 622300"/>
              <a:gd name="T13" fmla="*/ 0 h 457200"/>
              <a:gd name="T14" fmla="*/ 622300 w 622300"/>
              <a:gd name="T15" fmla="*/ 457200 h 457200"/>
            </a:gdLst>
            <a:ahLst/>
            <a:cxnLst>
              <a:cxn ang="T8">
                <a:pos x="T0" y="T1"/>
              </a:cxn>
              <a:cxn ang="T9">
                <a:pos x="T2" y="T3"/>
              </a:cxn>
              <a:cxn ang="T10">
                <a:pos x="T4" y="T5"/>
              </a:cxn>
              <a:cxn ang="T11">
                <a:pos x="T6" y="T7"/>
              </a:cxn>
            </a:cxnLst>
            <a:rect l="T12" t="T13" r="T14" b="T15"/>
            <a:pathLst>
              <a:path w="622300" h="457200">
                <a:moveTo>
                  <a:pt x="0" y="0"/>
                </a:moveTo>
                <a:lnTo>
                  <a:pt x="412750" y="76200"/>
                </a:lnTo>
                <a:lnTo>
                  <a:pt x="622300" y="457200"/>
                </a:lnTo>
                <a:lnTo>
                  <a:pt x="0" y="0"/>
                </a:lnTo>
                <a:close/>
              </a:path>
            </a:pathLst>
          </a:custGeom>
          <a:solidFill>
            <a:srgbClr val="4DC5C8"/>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94" name="任意多边形 23"/>
          <p:cNvSpPr>
            <a:spLocks noChangeArrowheads="1"/>
          </p:cNvSpPr>
          <p:nvPr/>
        </p:nvSpPr>
        <p:spPr bwMode="auto">
          <a:xfrm>
            <a:off x="3067050" y="1492250"/>
            <a:ext cx="615950" cy="749300"/>
          </a:xfrm>
          <a:custGeom>
            <a:avLst/>
            <a:gdLst>
              <a:gd name="T0" fmla="*/ 27631 w 590550"/>
              <a:gd name="T1" fmla="*/ 0 h 704850"/>
              <a:gd name="T2" fmla="*/ 642442 w 590550"/>
              <a:gd name="T3" fmla="*/ 86113 h 704850"/>
              <a:gd name="T4" fmla="*/ 0 w 590550"/>
              <a:gd name="T5" fmla="*/ 796553 h 704850"/>
              <a:gd name="T6" fmla="*/ 27631 w 590550"/>
              <a:gd name="T7" fmla="*/ 0 h 704850"/>
              <a:gd name="T8" fmla="*/ 0 60000 65536"/>
              <a:gd name="T9" fmla="*/ 0 60000 65536"/>
              <a:gd name="T10" fmla="*/ 0 60000 65536"/>
              <a:gd name="T11" fmla="*/ 0 60000 65536"/>
              <a:gd name="T12" fmla="*/ 0 w 590550"/>
              <a:gd name="T13" fmla="*/ 0 h 704850"/>
              <a:gd name="T14" fmla="*/ 590550 w 590550"/>
              <a:gd name="T15" fmla="*/ 704850 h 704850"/>
            </a:gdLst>
            <a:ahLst/>
            <a:cxnLst>
              <a:cxn ang="T8">
                <a:pos x="T0" y="T1"/>
              </a:cxn>
              <a:cxn ang="T9">
                <a:pos x="T2" y="T3"/>
              </a:cxn>
              <a:cxn ang="T10">
                <a:pos x="T4" y="T5"/>
              </a:cxn>
              <a:cxn ang="T11">
                <a:pos x="T6" y="T7"/>
              </a:cxn>
            </a:cxnLst>
            <a:rect l="T12" t="T13" r="T14" b="T15"/>
            <a:pathLst>
              <a:path w="590550" h="704850">
                <a:moveTo>
                  <a:pt x="25400" y="0"/>
                </a:moveTo>
                <a:lnTo>
                  <a:pt x="590550" y="76200"/>
                </a:lnTo>
                <a:lnTo>
                  <a:pt x="0" y="704850"/>
                </a:lnTo>
                <a:lnTo>
                  <a:pt x="25400" y="0"/>
                </a:lnTo>
                <a:close/>
              </a:path>
            </a:pathLst>
          </a:custGeom>
          <a:solidFill>
            <a:srgbClr val="17B7D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95" name="任意多边形 22"/>
          <p:cNvSpPr>
            <a:spLocks noChangeArrowheads="1"/>
          </p:cNvSpPr>
          <p:nvPr/>
        </p:nvSpPr>
        <p:spPr bwMode="auto">
          <a:xfrm>
            <a:off x="3079750" y="1250950"/>
            <a:ext cx="590550" cy="330200"/>
          </a:xfrm>
          <a:custGeom>
            <a:avLst/>
            <a:gdLst>
              <a:gd name="T0" fmla="*/ 0 w 590550"/>
              <a:gd name="T1" fmla="*/ 279400 h 330200"/>
              <a:gd name="T2" fmla="*/ 482600 w 590550"/>
              <a:gd name="T3" fmla="*/ 0 h 330200"/>
              <a:gd name="T4" fmla="*/ 590550 w 590550"/>
              <a:gd name="T5" fmla="*/ 330200 h 330200"/>
              <a:gd name="T6" fmla="*/ 0 w 590550"/>
              <a:gd name="T7" fmla="*/ 279400 h 330200"/>
              <a:gd name="T8" fmla="*/ 0 60000 65536"/>
              <a:gd name="T9" fmla="*/ 0 60000 65536"/>
              <a:gd name="T10" fmla="*/ 0 60000 65536"/>
              <a:gd name="T11" fmla="*/ 0 60000 65536"/>
              <a:gd name="T12" fmla="*/ 0 w 590550"/>
              <a:gd name="T13" fmla="*/ 0 h 330200"/>
              <a:gd name="T14" fmla="*/ 590550 w 590550"/>
              <a:gd name="T15" fmla="*/ 330200 h 330200"/>
            </a:gdLst>
            <a:ahLst/>
            <a:cxnLst>
              <a:cxn ang="T8">
                <a:pos x="T0" y="T1"/>
              </a:cxn>
              <a:cxn ang="T9">
                <a:pos x="T2" y="T3"/>
              </a:cxn>
              <a:cxn ang="T10">
                <a:pos x="T4" y="T5"/>
              </a:cxn>
              <a:cxn ang="T11">
                <a:pos x="T6" y="T7"/>
              </a:cxn>
            </a:cxnLst>
            <a:rect l="T12" t="T13" r="T14" b="T15"/>
            <a:pathLst>
              <a:path w="590550" h="330200">
                <a:moveTo>
                  <a:pt x="0" y="279400"/>
                </a:moveTo>
                <a:lnTo>
                  <a:pt x="482600" y="0"/>
                </a:lnTo>
                <a:lnTo>
                  <a:pt x="590550" y="330200"/>
                </a:lnTo>
                <a:lnTo>
                  <a:pt x="0" y="279400"/>
                </a:lnTo>
                <a:close/>
              </a:path>
            </a:pathLst>
          </a:custGeom>
          <a:solidFill>
            <a:srgbClr val="57C8EA"/>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96" name="任意多边形 45"/>
          <p:cNvSpPr>
            <a:spLocks noChangeArrowheads="1"/>
          </p:cNvSpPr>
          <p:nvPr/>
        </p:nvSpPr>
        <p:spPr bwMode="auto">
          <a:xfrm>
            <a:off x="3251200" y="4927600"/>
            <a:ext cx="177800" cy="228600"/>
          </a:xfrm>
          <a:custGeom>
            <a:avLst/>
            <a:gdLst>
              <a:gd name="T0" fmla="*/ 50800 w 177800"/>
              <a:gd name="T1" fmla="*/ 0 h 228600"/>
              <a:gd name="T2" fmla="*/ 0 w 177800"/>
              <a:gd name="T3" fmla="*/ 228600 h 228600"/>
              <a:gd name="T4" fmla="*/ 177800 w 177800"/>
              <a:gd name="T5" fmla="*/ 228600 h 228600"/>
              <a:gd name="T6" fmla="*/ 50800 w 177800"/>
              <a:gd name="T7" fmla="*/ 0 h 228600"/>
              <a:gd name="T8" fmla="*/ 0 60000 65536"/>
              <a:gd name="T9" fmla="*/ 0 60000 65536"/>
              <a:gd name="T10" fmla="*/ 0 60000 65536"/>
              <a:gd name="T11" fmla="*/ 0 60000 65536"/>
              <a:gd name="T12" fmla="*/ 0 w 177800"/>
              <a:gd name="T13" fmla="*/ 0 h 228600"/>
              <a:gd name="T14" fmla="*/ 177800 w 177800"/>
              <a:gd name="T15" fmla="*/ 228600 h 228600"/>
            </a:gdLst>
            <a:ahLst/>
            <a:cxnLst>
              <a:cxn ang="T8">
                <a:pos x="T0" y="T1"/>
              </a:cxn>
              <a:cxn ang="T9">
                <a:pos x="T2" y="T3"/>
              </a:cxn>
              <a:cxn ang="T10">
                <a:pos x="T4" y="T5"/>
              </a:cxn>
              <a:cxn ang="T11">
                <a:pos x="T6" y="T7"/>
              </a:cxn>
            </a:cxnLst>
            <a:rect l="T12" t="T13" r="T14" b="T15"/>
            <a:pathLst>
              <a:path w="177800" h="228600">
                <a:moveTo>
                  <a:pt x="50800" y="0"/>
                </a:moveTo>
                <a:lnTo>
                  <a:pt x="0" y="228600"/>
                </a:lnTo>
                <a:lnTo>
                  <a:pt x="177800" y="228600"/>
                </a:lnTo>
                <a:lnTo>
                  <a:pt x="50800" y="0"/>
                </a:lnTo>
                <a:close/>
              </a:path>
            </a:pathLst>
          </a:custGeom>
          <a:solidFill>
            <a:srgbClr val="EB6323"/>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97" name="任意多边形 10"/>
          <p:cNvSpPr>
            <a:spLocks noChangeArrowheads="1"/>
          </p:cNvSpPr>
          <p:nvPr/>
        </p:nvSpPr>
        <p:spPr bwMode="auto">
          <a:xfrm>
            <a:off x="2106613" y="-44450"/>
            <a:ext cx="325437" cy="723900"/>
          </a:xfrm>
          <a:custGeom>
            <a:avLst/>
            <a:gdLst>
              <a:gd name="T0" fmla="*/ 20318 w 325072"/>
              <a:gd name="T1" fmla="*/ 0 h 723900"/>
              <a:gd name="T2" fmla="*/ 103053 w 325072"/>
              <a:gd name="T3" fmla="*/ 19050 h 723900"/>
              <a:gd name="T4" fmla="*/ 325802 w 325072"/>
              <a:gd name="T5" fmla="*/ 723900 h 723900"/>
              <a:gd name="T6" fmla="*/ 1224 w 325072"/>
              <a:gd name="T7" fmla="*/ 565150 h 723900"/>
              <a:gd name="T8" fmla="*/ 20318 w 325072"/>
              <a:gd name="T9" fmla="*/ 0 h 723900"/>
              <a:gd name="T10" fmla="*/ 0 60000 65536"/>
              <a:gd name="T11" fmla="*/ 0 60000 65536"/>
              <a:gd name="T12" fmla="*/ 0 60000 65536"/>
              <a:gd name="T13" fmla="*/ 0 60000 65536"/>
              <a:gd name="T14" fmla="*/ 0 60000 65536"/>
              <a:gd name="T15" fmla="*/ 0 w 325072"/>
              <a:gd name="T16" fmla="*/ 0 h 723900"/>
              <a:gd name="T17" fmla="*/ 325072 w 325072"/>
              <a:gd name="T18" fmla="*/ 723900 h 723900"/>
            </a:gdLst>
            <a:ahLst/>
            <a:cxnLst>
              <a:cxn ang="T10">
                <a:pos x="T0" y="T1"/>
              </a:cxn>
              <a:cxn ang="T11">
                <a:pos x="T2" y="T3"/>
              </a:cxn>
              <a:cxn ang="T12">
                <a:pos x="T4" y="T5"/>
              </a:cxn>
              <a:cxn ang="T13">
                <a:pos x="T6" y="T7"/>
              </a:cxn>
              <a:cxn ang="T14">
                <a:pos x="T8" y="T9"/>
              </a:cxn>
            </a:cxnLst>
            <a:rect l="T15" t="T16" r="T17" b="T18"/>
            <a:pathLst>
              <a:path w="325072" h="723900">
                <a:moveTo>
                  <a:pt x="20272" y="0"/>
                </a:moveTo>
                <a:lnTo>
                  <a:pt x="102822" y="19050"/>
                </a:lnTo>
                <a:lnTo>
                  <a:pt x="325072" y="723900"/>
                </a:lnTo>
                <a:lnTo>
                  <a:pt x="1222" y="565150"/>
                </a:lnTo>
                <a:cubicBezTo>
                  <a:pt x="-895" y="372533"/>
                  <a:pt x="-3011" y="179917"/>
                  <a:pt x="20272" y="0"/>
                </a:cubicBezTo>
                <a:close/>
              </a:path>
            </a:pathLst>
          </a:custGeom>
          <a:solidFill>
            <a:srgbClr val="21BDE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98" name="任意多边形 5"/>
          <p:cNvSpPr>
            <a:spLocks noChangeArrowheads="1"/>
          </p:cNvSpPr>
          <p:nvPr/>
        </p:nvSpPr>
        <p:spPr bwMode="auto">
          <a:xfrm>
            <a:off x="1758950" y="6350"/>
            <a:ext cx="1835150" cy="5156200"/>
          </a:xfrm>
          <a:custGeom>
            <a:avLst/>
            <a:gdLst>
              <a:gd name="T0" fmla="*/ 0 w 1835150"/>
              <a:gd name="T1" fmla="*/ 0 h 5156200"/>
              <a:gd name="T2" fmla="*/ 374650 w 1835150"/>
              <a:gd name="T3" fmla="*/ 508000 h 5156200"/>
              <a:gd name="T4" fmla="*/ 1339850 w 1835150"/>
              <a:gd name="T5" fmla="*/ 1555750 h 5156200"/>
              <a:gd name="T6" fmla="*/ 1333500 w 1835150"/>
              <a:gd name="T7" fmla="*/ 2228850 h 5156200"/>
              <a:gd name="T8" fmla="*/ 1498600 w 1835150"/>
              <a:gd name="T9" fmla="*/ 3536950 h 5156200"/>
              <a:gd name="T10" fmla="*/ 1835150 w 1835150"/>
              <a:gd name="T11" fmla="*/ 4559300 h 5156200"/>
              <a:gd name="T12" fmla="*/ 1568450 w 1835150"/>
              <a:gd name="T13" fmla="*/ 4940300 h 5156200"/>
              <a:gd name="T14" fmla="*/ 1504950 w 1835150"/>
              <a:gd name="T15" fmla="*/ 5137148 h 5156200"/>
              <a:gd name="T16" fmla="*/ 12700 w 1835150"/>
              <a:gd name="T17" fmla="*/ 5156200 h 5156200"/>
              <a:gd name="T18" fmla="*/ 0 w 1835150"/>
              <a:gd name="T19" fmla="*/ 0 h 5156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5150"/>
              <a:gd name="T31" fmla="*/ 0 h 5156200"/>
              <a:gd name="T32" fmla="*/ 1835150 w 1835150"/>
              <a:gd name="T33" fmla="*/ 5156200 h 5156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5150" h="5156200">
                <a:moveTo>
                  <a:pt x="0" y="0"/>
                </a:moveTo>
                <a:lnTo>
                  <a:pt x="374650" y="508000"/>
                </a:lnTo>
                <a:lnTo>
                  <a:pt x="1339850" y="1555750"/>
                </a:lnTo>
                <a:cubicBezTo>
                  <a:pt x="1337733" y="1780117"/>
                  <a:pt x="1335617" y="2004483"/>
                  <a:pt x="1333500" y="2228850"/>
                </a:cubicBezTo>
                <a:lnTo>
                  <a:pt x="1498600" y="3536950"/>
                </a:lnTo>
                <a:lnTo>
                  <a:pt x="1835150" y="4559300"/>
                </a:lnTo>
                <a:lnTo>
                  <a:pt x="1568450" y="4940300"/>
                </a:lnTo>
                <a:lnTo>
                  <a:pt x="1504950" y="5137150"/>
                </a:lnTo>
                <a:lnTo>
                  <a:pt x="12700" y="5156200"/>
                </a:lnTo>
                <a:cubicBezTo>
                  <a:pt x="8467" y="3437467"/>
                  <a:pt x="4233" y="1718733"/>
                  <a:pt x="0" y="0"/>
                </a:cubicBezTo>
                <a:close/>
              </a:path>
            </a:pathLst>
          </a:custGeom>
          <a:solidFill>
            <a:srgbClr val="1D97B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399" name="任意多边形 8"/>
          <p:cNvSpPr>
            <a:spLocks noChangeArrowheads="1"/>
          </p:cNvSpPr>
          <p:nvPr/>
        </p:nvSpPr>
        <p:spPr bwMode="auto">
          <a:xfrm>
            <a:off x="1720850" y="-25400"/>
            <a:ext cx="400050" cy="520700"/>
          </a:xfrm>
          <a:custGeom>
            <a:avLst/>
            <a:gdLst>
              <a:gd name="T0" fmla="*/ 0 w 400050"/>
              <a:gd name="T1" fmla="*/ 0 h 501650"/>
              <a:gd name="T2" fmla="*/ 133350 w 400050"/>
              <a:gd name="T3" fmla="*/ 20524 h 501650"/>
              <a:gd name="T4" fmla="*/ 400050 w 400050"/>
              <a:gd name="T5" fmla="*/ 540473 h 501650"/>
              <a:gd name="T6" fmla="*/ 0 w 400050"/>
              <a:gd name="T7" fmla="*/ 0 h 501650"/>
              <a:gd name="T8" fmla="*/ 0 60000 65536"/>
              <a:gd name="T9" fmla="*/ 0 60000 65536"/>
              <a:gd name="T10" fmla="*/ 0 60000 65536"/>
              <a:gd name="T11" fmla="*/ 0 60000 65536"/>
              <a:gd name="T12" fmla="*/ 0 w 400050"/>
              <a:gd name="T13" fmla="*/ 0 h 501650"/>
              <a:gd name="T14" fmla="*/ 400050 w 400050"/>
              <a:gd name="T15" fmla="*/ 501650 h 501650"/>
            </a:gdLst>
            <a:ahLst/>
            <a:cxnLst>
              <a:cxn ang="T8">
                <a:pos x="T0" y="T1"/>
              </a:cxn>
              <a:cxn ang="T9">
                <a:pos x="T2" y="T3"/>
              </a:cxn>
              <a:cxn ang="T10">
                <a:pos x="T4" y="T5"/>
              </a:cxn>
              <a:cxn ang="T11">
                <a:pos x="T6" y="T7"/>
              </a:cxn>
            </a:cxnLst>
            <a:rect l="T12" t="T13" r="T14" b="T15"/>
            <a:pathLst>
              <a:path w="400050" h="501650">
                <a:moveTo>
                  <a:pt x="0" y="0"/>
                </a:moveTo>
                <a:lnTo>
                  <a:pt x="133350" y="19050"/>
                </a:lnTo>
                <a:lnTo>
                  <a:pt x="400050" y="501650"/>
                </a:lnTo>
                <a:lnTo>
                  <a:pt x="0" y="0"/>
                </a:lnTo>
                <a:close/>
              </a:path>
            </a:pathLst>
          </a:custGeom>
          <a:solidFill>
            <a:srgbClr val="0AAEC5"/>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00" name="任意多边形 9"/>
          <p:cNvSpPr>
            <a:spLocks noChangeArrowheads="1"/>
          </p:cNvSpPr>
          <p:nvPr/>
        </p:nvSpPr>
        <p:spPr bwMode="auto">
          <a:xfrm>
            <a:off x="1847850" y="-12700"/>
            <a:ext cx="279400" cy="514350"/>
          </a:xfrm>
          <a:custGeom>
            <a:avLst/>
            <a:gdLst>
              <a:gd name="T0" fmla="*/ 0 w 279400"/>
              <a:gd name="T1" fmla="*/ 12700 h 514350"/>
              <a:gd name="T2" fmla="*/ 279400 w 279400"/>
              <a:gd name="T3" fmla="*/ 0 h 514350"/>
              <a:gd name="T4" fmla="*/ 273050 w 279400"/>
              <a:gd name="T5" fmla="*/ 514350 h 514350"/>
              <a:gd name="T6" fmla="*/ 0 w 279400"/>
              <a:gd name="T7" fmla="*/ 12700 h 514350"/>
              <a:gd name="T8" fmla="*/ 0 60000 65536"/>
              <a:gd name="T9" fmla="*/ 0 60000 65536"/>
              <a:gd name="T10" fmla="*/ 0 60000 65536"/>
              <a:gd name="T11" fmla="*/ 0 60000 65536"/>
              <a:gd name="T12" fmla="*/ 0 w 279400"/>
              <a:gd name="T13" fmla="*/ 0 h 514350"/>
              <a:gd name="T14" fmla="*/ 279400 w 279400"/>
              <a:gd name="T15" fmla="*/ 514350 h 514350"/>
            </a:gdLst>
            <a:ahLst/>
            <a:cxnLst>
              <a:cxn ang="T8">
                <a:pos x="T0" y="T1"/>
              </a:cxn>
              <a:cxn ang="T9">
                <a:pos x="T2" y="T3"/>
              </a:cxn>
              <a:cxn ang="T10">
                <a:pos x="T4" y="T5"/>
              </a:cxn>
              <a:cxn ang="T11">
                <a:pos x="T6" y="T7"/>
              </a:cxn>
            </a:cxnLst>
            <a:rect l="T12" t="T13" r="T14" b="T15"/>
            <a:pathLst>
              <a:path w="279400" h="514350">
                <a:moveTo>
                  <a:pt x="0" y="12700"/>
                </a:moveTo>
                <a:lnTo>
                  <a:pt x="279400" y="0"/>
                </a:lnTo>
                <a:cubicBezTo>
                  <a:pt x="277283" y="171450"/>
                  <a:pt x="275167" y="342900"/>
                  <a:pt x="273050" y="514350"/>
                </a:cubicBezTo>
                <a:lnTo>
                  <a:pt x="0" y="12700"/>
                </a:lnTo>
                <a:close/>
              </a:path>
            </a:pathLst>
          </a:custGeom>
          <a:solidFill>
            <a:srgbClr val="17B7D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01" name="任意多边形 11"/>
          <p:cNvSpPr>
            <a:spLocks noChangeArrowheads="1"/>
          </p:cNvSpPr>
          <p:nvPr/>
        </p:nvSpPr>
        <p:spPr bwMode="auto">
          <a:xfrm>
            <a:off x="2133600" y="527050"/>
            <a:ext cx="368300" cy="184150"/>
          </a:xfrm>
          <a:custGeom>
            <a:avLst/>
            <a:gdLst>
              <a:gd name="T0" fmla="*/ 0 w 368300"/>
              <a:gd name="T1" fmla="*/ 0 h 184150"/>
              <a:gd name="T2" fmla="*/ 368300 w 368300"/>
              <a:gd name="T3" fmla="*/ 177800 h 184150"/>
              <a:gd name="T4" fmla="*/ 152400 w 368300"/>
              <a:gd name="T5" fmla="*/ 184150 h 184150"/>
              <a:gd name="T6" fmla="*/ 0 w 368300"/>
              <a:gd name="T7" fmla="*/ 0 h 184150"/>
              <a:gd name="T8" fmla="*/ 0 60000 65536"/>
              <a:gd name="T9" fmla="*/ 0 60000 65536"/>
              <a:gd name="T10" fmla="*/ 0 60000 65536"/>
              <a:gd name="T11" fmla="*/ 0 60000 65536"/>
              <a:gd name="T12" fmla="*/ 0 w 368300"/>
              <a:gd name="T13" fmla="*/ 0 h 184150"/>
              <a:gd name="T14" fmla="*/ 368300 w 368300"/>
              <a:gd name="T15" fmla="*/ 184150 h 184150"/>
            </a:gdLst>
            <a:ahLst/>
            <a:cxnLst>
              <a:cxn ang="T8">
                <a:pos x="T0" y="T1"/>
              </a:cxn>
              <a:cxn ang="T9">
                <a:pos x="T2" y="T3"/>
              </a:cxn>
              <a:cxn ang="T10">
                <a:pos x="T4" y="T5"/>
              </a:cxn>
              <a:cxn ang="T11">
                <a:pos x="T6" y="T7"/>
              </a:cxn>
            </a:cxnLst>
            <a:rect l="T12" t="T13" r="T14" b="T15"/>
            <a:pathLst>
              <a:path w="368300" h="184150">
                <a:moveTo>
                  <a:pt x="0" y="0"/>
                </a:moveTo>
                <a:lnTo>
                  <a:pt x="368300" y="177800"/>
                </a:lnTo>
                <a:lnTo>
                  <a:pt x="152400" y="184150"/>
                </a:lnTo>
                <a:lnTo>
                  <a:pt x="0" y="0"/>
                </a:lnTo>
                <a:close/>
              </a:path>
            </a:pathLst>
          </a:custGeom>
          <a:solidFill>
            <a:srgbClr val="2198B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02" name="任意多边形 12"/>
          <p:cNvSpPr>
            <a:spLocks noChangeArrowheads="1"/>
          </p:cNvSpPr>
          <p:nvPr/>
        </p:nvSpPr>
        <p:spPr bwMode="auto">
          <a:xfrm>
            <a:off x="2279650" y="692150"/>
            <a:ext cx="958850" cy="876300"/>
          </a:xfrm>
          <a:custGeom>
            <a:avLst/>
            <a:gdLst>
              <a:gd name="T0" fmla="*/ 222250 w 958850"/>
              <a:gd name="T1" fmla="*/ 0 h 876300"/>
              <a:gd name="T2" fmla="*/ 958850 w 958850"/>
              <a:gd name="T3" fmla="*/ 393700 h 876300"/>
              <a:gd name="T4" fmla="*/ 819150 w 958850"/>
              <a:gd name="T5" fmla="*/ 876300 h 876300"/>
              <a:gd name="T6" fmla="*/ 0 w 958850"/>
              <a:gd name="T7" fmla="*/ 6350 h 876300"/>
              <a:gd name="T8" fmla="*/ 222250 w 958850"/>
              <a:gd name="T9" fmla="*/ 0 h 876300"/>
              <a:gd name="T10" fmla="*/ 0 60000 65536"/>
              <a:gd name="T11" fmla="*/ 0 60000 65536"/>
              <a:gd name="T12" fmla="*/ 0 60000 65536"/>
              <a:gd name="T13" fmla="*/ 0 60000 65536"/>
              <a:gd name="T14" fmla="*/ 0 60000 65536"/>
              <a:gd name="T15" fmla="*/ 0 w 958850"/>
              <a:gd name="T16" fmla="*/ 0 h 876300"/>
              <a:gd name="T17" fmla="*/ 958850 w 958850"/>
              <a:gd name="T18" fmla="*/ 876300 h 876300"/>
            </a:gdLst>
            <a:ahLst/>
            <a:cxnLst>
              <a:cxn ang="T10">
                <a:pos x="T0" y="T1"/>
              </a:cxn>
              <a:cxn ang="T11">
                <a:pos x="T2" y="T3"/>
              </a:cxn>
              <a:cxn ang="T12">
                <a:pos x="T4" y="T5"/>
              </a:cxn>
              <a:cxn ang="T13">
                <a:pos x="T6" y="T7"/>
              </a:cxn>
              <a:cxn ang="T14">
                <a:pos x="T8" y="T9"/>
              </a:cxn>
            </a:cxnLst>
            <a:rect l="T15" t="T16" r="T17" b="T18"/>
            <a:pathLst>
              <a:path w="958850" h="876300">
                <a:moveTo>
                  <a:pt x="222250" y="0"/>
                </a:moveTo>
                <a:lnTo>
                  <a:pt x="958850" y="393700"/>
                </a:lnTo>
                <a:lnTo>
                  <a:pt x="819150" y="876300"/>
                </a:lnTo>
                <a:lnTo>
                  <a:pt x="0" y="6350"/>
                </a:lnTo>
                <a:lnTo>
                  <a:pt x="222250" y="0"/>
                </a:lnTo>
                <a:close/>
              </a:path>
            </a:pathLst>
          </a:custGeom>
          <a:solidFill>
            <a:srgbClr val="17B7D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03" name="任意多边形 13"/>
          <p:cNvSpPr>
            <a:spLocks noChangeArrowheads="1"/>
          </p:cNvSpPr>
          <p:nvPr/>
        </p:nvSpPr>
        <p:spPr bwMode="auto">
          <a:xfrm>
            <a:off x="3086100" y="1092200"/>
            <a:ext cx="482600" cy="444500"/>
          </a:xfrm>
          <a:custGeom>
            <a:avLst/>
            <a:gdLst>
              <a:gd name="T0" fmla="*/ 146050 w 482600"/>
              <a:gd name="T1" fmla="*/ 0 h 444500"/>
              <a:gd name="T2" fmla="*/ 482600 w 482600"/>
              <a:gd name="T3" fmla="*/ 171450 h 444500"/>
              <a:gd name="T4" fmla="*/ 0 w 482600"/>
              <a:gd name="T5" fmla="*/ 444500 h 444500"/>
              <a:gd name="T6" fmla="*/ 146050 w 482600"/>
              <a:gd name="T7" fmla="*/ 0 h 444500"/>
              <a:gd name="T8" fmla="*/ 0 60000 65536"/>
              <a:gd name="T9" fmla="*/ 0 60000 65536"/>
              <a:gd name="T10" fmla="*/ 0 60000 65536"/>
              <a:gd name="T11" fmla="*/ 0 60000 65536"/>
              <a:gd name="T12" fmla="*/ 0 w 482600"/>
              <a:gd name="T13" fmla="*/ 0 h 444500"/>
              <a:gd name="T14" fmla="*/ 482600 w 482600"/>
              <a:gd name="T15" fmla="*/ 444500 h 444500"/>
            </a:gdLst>
            <a:ahLst/>
            <a:cxnLst>
              <a:cxn ang="T8">
                <a:pos x="T0" y="T1"/>
              </a:cxn>
              <a:cxn ang="T9">
                <a:pos x="T2" y="T3"/>
              </a:cxn>
              <a:cxn ang="T10">
                <a:pos x="T4" y="T5"/>
              </a:cxn>
              <a:cxn ang="T11">
                <a:pos x="T6" y="T7"/>
              </a:cxn>
            </a:cxnLst>
            <a:rect l="T12" t="T13" r="T14" b="T15"/>
            <a:pathLst>
              <a:path w="482600" h="444500">
                <a:moveTo>
                  <a:pt x="146050" y="0"/>
                </a:moveTo>
                <a:lnTo>
                  <a:pt x="482600" y="171450"/>
                </a:lnTo>
                <a:lnTo>
                  <a:pt x="0" y="444500"/>
                </a:lnTo>
                <a:lnTo>
                  <a:pt x="146050" y="0"/>
                </a:lnTo>
                <a:close/>
              </a:path>
            </a:pathLst>
          </a:custGeom>
          <a:solidFill>
            <a:srgbClr val="1BA8B2"/>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04" name="任意多边形 15"/>
          <p:cNvSpPr>
            <a:spLocks noChangeArrowheads="1"/>
          </p:cNvSpPr>
          <p:nvPr/>
        </p:nvSpPr>
        <p:spPr bwMode="auto">
          <a:xfrm>
            <a:off x="2203450" y="-88900"/>
            <a:ext cx="400050" cy="349250"/>
          </a:xfrm>
          <a:custGeom>
            <a:avLst/>
            <a:gdLst>
              <a:gd name="T0" fmla="*/ 0 w 400050"/>
              <a:gd name="T1" fmla="*/ 50800 h 349250"/>
              <a:gd name="T2" fmla="*/ 215900 w 400050"/>
              <a:gd name="T3" fmla="*/ 0 h 349250"/>
              <a:gd name="T4" fmla="*/ 400050 w 400050"/>
              <a:gd name="T5" fmla="*/ 190500 h 349250"/>
              <a:gd name="T6" fmla="*/ 95250 w 400050"/>
              <a:gd name="T7" fmla="*/ 349250 h 349250"/>
              <a:gd name="T8" fmla="*/ 0 w 400050"/>
              <a:gd name="T9" fmla="*/ 50800 h 349250"/>
              <a:gd name="T10" fmla="*/ 0 60000 65536"/>
              <a:gd name="T11" fmla="*/ 0 60000 65536"/>
              <a:gd name="T12" fmla="*/ 0 60000 65536"/>
              <a:gd name="T13" fmla="*/ 0 60000 65536"/>
              <a:gd name="T14" fmla="*/ 0 60000 65536"/>
              <a:gd name="T15" fmla="*/ 0 w 400050"/>
              <a:gd name="T16" fmla="*/ 0 h 349250"/>
              <a:gd name="T17" fmla="*/ 400050 w 400050"/>
              <a:gd name="T18" fmla="*/ 349250 h 349250"/>
            </a:gdLst>
            <a:ahLst/>
            <a:cxnLst>
              <a:cxn ang="T10">
                <a:pos x="T0" y="T1"/>
              </a:cxn>
              <a:cxn ang="T11">
                <a:pos x="T2" y="T3"/>
              </a:cxn>
              <a:cxn ang="T12">
                <a:pos x="T4" y="T5"/>
              </a:cxn>
              <a:cxn ang="T13">
                <a:pos x="T6" y="T7"/>
              </a:cxn>
              <a:cxn ang="T14">
                <a:pos x="T8" y="T9"/>
              </a:cxn>
            </a:cxnLst>
            <a:rect l="T15" t="T16" r="T17" b="T18"/>
            <a:pathLst>
              <a:path w="400050" h="349250">
                <a:moveTo>
                  <a:pt x="0" y="50800"/>
                </a:moveTo>
                <a:lnTo>
                  <a:pt x="215900" y="0"/>
                </a:lnTo>
                <a:lnTo>
                  <a:pt x="400050" y="190500"/>
                </a:lnTo>
                <a:lnTo>
                  <a:pt x="95250" y="349250"/>
                </a:lnTo>
                <a:lnTo>
                  <a:pt x="0" y="50800"/>
                </a:lnTo>
                <a:close/>
              </a:path>
            </a:pathLst>
          </a:custGeom>
          <a:solidFill>
            <a:srgbClr val="69C7C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05" name="任意多边形 16"/>
          <p:cNvSpPr>
            <a:spLocks noChangeArrowheads="1"/>
          </p:cNvSpPr>
          <p:nvPr/>
        </p:nvSpPr>
        <p:spPr bwMode="auto">
          <a:xfrm>
            <a:off x="2292350" y="-152400"/>
            <a:ext cx="800100" cy="800100"/>
          </a:xfrm>
          <a:custGeom>
            <a:avLst/>
            <a:gdLst>
              <a:gd name="T0" fmla="*/ 0 w 762000"/>
              <a:gd name="T1" fmla="*/ 400050 h 800100"/>
              <a:gd name="T2" fmla="*/ 133016 w 762000"/>
              <a:gd name="T3" fmla="*/ 800100 h 800100"/>
              <a:gd name="T4" fmla="*/ 840105 w 762000"/>
              <a:gd name="T5" fmla="*/ 0 h 800100"/>
              <a:gd name="T6" fmla="*/ 511063 w 762000"/>
              <a:gd name="T7" fmla="*/ 152400 h 800100"/>
              <a:gd name="T8" fmla="*/ 0 w 762000"/>
              <a:gd name="T9" fmla="*/ 400050 h 800100"/>
              <a:gd name="T10" fmla="*/ 0 60000 65536"/>
              <a:gd name="T11" fmla="*/ 0 60000 65536"/>
              <a:gd name="T12" fmla="*/ 0 60000 65536"/>
              <a:gd name="T13" fmla="*/ 0 60000 65536"/>
              <a:gd name="T14" fmla="*/ 0 60000 65536"/>
              <a:gd name="T15" fmla="*/ 0 w 762000"/>
              <a:gd name="T16" fmla="*/ 0 h 800100"/>
              <a:gd name="T17" fmla="*/ 762000 w 762000"/>
              <a:gd name="T18" fmla="*/ 800100 h 800100"/>
            </a:gdLst>
            <a:ahLst/>
            <a:cxnLst>
              <a:cxn ang="T10">
                <a:pos x="T0" y="T1"/>
              </a:cxn>
              <a:cxn ang="T11">
                <a:pos x="T2" y="T3"/>
              </a:cxn>
              <a:cxn ang="T12">
                <a:pos x="T4" y="T5"/>
              </a:cxn>
              <a:cxn ang="T13">
                <a:pos x="T6" y="T7"/>
              </a:cxn>
              <a:cxn ang="T14">
                <a:pos x="T8" y="T9"/>
              </a:cxn>
            </a:cxnLst>
            <a:rect l="T15" t="T16" r="T17" b="T18"/>
            <a:pathLst>
              <a:path w="762000" h="800100">
                <a:moveTo>
                  <a:pt x="0" y="400050"/>
                </a:moveTo>
                <a:lnTo>
                  <a:pt x="120650" y="800100"/>
                </a:lnTo>
                <a:lnTo>
                  <a:pt x="762000" y="0"/>
                </a:lnTo>
                <a:lnTo>
                  <a:pt x="463550" y="152400"/>
                </a:lnTo>
                <a:lnTo>
                  <a:pt x="0" y="400050"/>
                </a:lnTo>
                <a:close/>
              </a:path>
            </a:pathLst>
          </a:custGeom>
          <a:solidFill>
            <a:srgbClr val="08A8CA"/>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06" name="任意多边形 26"/>
          <p:cNvSpPr>
            <a:spLocks noChangeArrowheads="1"/>
          </p:cNvSpPr>
          <p:nvPr/>
        </p:nvSpPr>
        <p:spPr bwMode="auto">
          <a:xfrm>
            <a:off x="3467100" y="1581150"/>
            <a:ext cx="222250" cy="1098550"/>
          </a:xfrm>
          <a:custGeom>
            <a:avLst/>
            <a:gdLst>
              <a:gd name="T0" fmla="*/ 190500 w 222250"/>
              <a:gd name="T1" fmla="*/ 0 h 1098550"/>
              <a:gd name="T2" fmla="*/ 0 w 222250"/>
              <a:gd name="T3" fmla="*/ 736600 h 1098550"/>
              <a:gd name="T4" fmla="*/ 222250 w 222250"/>
              <a:gd name="T5" fmla="*/ 1098550 h 1098550"/>
              <a:gd name="T6" fmla="*/ 190500 w 222250"/>
              <a:gd name="T7" fmla="*/ 0 h 1098550"/>
              <a:gd name="T8" fmla="*/ 0 60000 65536"/>
              <a:gd name="T9" fmla="*/ 0 60000 65536"/>
              <a:gd name="T10" fmla="*/ 0 60000 65536"/>
              <a:gd name="T11" fmla="*/ 0 60000 65536"/>
              <a:gd name="T12" fmla="*/ 0 w 222250"/>
              <a:gd name="T13" fmla="*/ 0 h 1098550"/>
              <a:gd name="T14" fmla="*/ 222250 w 222250"/>
              <a:gd name="T15" fmla="*/ 1098550 h 1098550"/>
            </a:gdLst>
            <a:ahLst/>
            <a:cxnLst>
              <a:cxn ang="T8">
                <a:pos x="T0" y="T1"/>
              </a:cxn>
              <a:cxn ang="T9">
                <a:pos x="T2" y="T3"/>
              </a:cxn>
              <a:cxn ang="T10">
                <a:pos x="T4" y="T5"/>
              </a:cxn>
              <a:cxn ang="T11">
                <a:pos x="T6" y="T7"/>
              </a:cxn>
            </a:cxnLst>
            <a:rect l="T12" t="T13" r="T14" b="T15"/>
            <a:pathLst>
              <a:path w="222250" h="1098550">
                <a:moveTo>
                  <a:pt x="190500" y="0"/>
                </a:moveTo>
                <a:lnTo>
                  <a:pt x="0" y="736600"/>
                </a:lnTo>
                <a:lnTo>
                  <a:pt x="222250" y="1098550"/>
                </a:lnTo>
                <a:lnTo>
                  <a:pt x="190500" y="0"/>
                </a:lnTo>
                <a:close/>
              </a:path>
            </a:pathLst>
          </a:custGeom>
          <a:solidFill>
            <a:srgbClr val="EC254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07" name="任意多边形 17"/>
          <p:cNvSpPr>
            <a:spLocks noChangeArrowheads="1"/>
          </p:cNvSpPr>
          <p:nvPr/>
        </p:nvSpPr>
        <p:spPr bwMode="auto">
          <a:xfrm>
            <a:off x="2406650" y="-158750"/>
            <a:ext cx="825500" cy="1244600"/>
          </a:xfrm>
          <a:custGeom>
            <a:avLst/>
            <a:gdLst>
              <a:gd name="T0" fmla="*/ 679450 w 825500"/>
              <a:gd name="T1" fmla="*/ 0 h 1244600"/>
              <a:gd name="T2" fmla="*/ 825500 w 825500"/>
              <a:gd name="T3" fmla="*/ 1244600 h 1244600"/>
              <a:gd name="T4" fmla="*/ 0 w 825500"/>
              <a:gd name="T5" fmla="*/ 819150 h 1244600"/>
              <a:gd name="T6" fmla="*/ 679450 w 825500"/>
              <a:gd name="T7" fmla="*/ 0 h 1244600"/>
              <a:gd name="T8" fmla="*/ 0 60000 65536"/>
              <a:gd name="T9" fmla="*/ 0 60000 65536"/>
              <a:gd name="T10" fmla="*/ 0 60000 65536"/>
              <a:gd name="T11" fmla="*/ 0 60000 65536"/>
              <a:gd name="T12" fmla="*/ 0 w 825500"/>
              <a:gd name="T13" fmla="*/ 0 h 1244600"/>
              <a:gd name="T14" fmla="*/ 825500 w 825500"/>
              <a:gd name="T15" fmla="*/ 1244600 h 1244600"/>
            </a:gdLst>
            <a:ahLst/>
            <a:cxnLst>
              <a:cxn ang="T8">
                <a:pos x="T0" y="T1"/>
              </a:cxn>
              <a:cxn ang="T9">
                <a:pos x="T2" y="T3"/>
              </a:cxn>
              <a:cxn ang="T10">
                <a:pos x="T4" y="T5"/>
              </a:cxn>
              <a:cxn ang="T11">
                <a:pos x="T6" y="T7"/>
              </a:cxn>
            </a:cxnLst>
            <a:rect l="T12" t="T13" r="T14" b="T15"/>
            <a:pathLst>
              <a:path w="825500" h="1244600">
                <a:moveTo>
                  <a:pt x="679450" y="0"/>
                </a:moveTo>
                <a:lnTo>
                  <a:pt x="825500" y="1244600"/>
                </a:lnTo>
                <a:lnTo>
                  <a:pt x="0" y="819150"/>
                </a:lnTo>
                <a:lnTo>
                  <a:pt x="679450" y="0"/>
                </a:lnTo>
                <a:close/>
              </a:path>
            </a:pathLst>
          </a:custGeom>
          <a:solidFill>
            <a:srgbClr val="4DC4C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08" name="任意多边形 24"/>
          <p:cNvSpPr>
            <a:spLocks noChangeArrowheads="1"/>
          </p:cNvSpPr>
          <p:nvPr/>
        </p:nvSpPr>
        <p:spPr bwMode="auto">
          <a:xfrm>
            <a:off x="3067050" y="1600200"/>
            <a:ext cx="590550" cy="717550"/>
          </a:xfrm>
          <a:custGeom>
            <a:avLst/>
            <a:gdLst>
              <a:gd name="T0" fmla="*/ 590550 w 590550"/>
              <a:gd name="T1" fmla="*/ 0 h 717550"/>
              <a:gd name="T2" fmla="*/ 412750 w 590550"/>
              <a:gd name="T3" fmla="*/ 717550 h 717550"/>
              <a:gd name="T4" fmla="*/ 0 w 590550"/>
              <a:gd name="T5" fmla="*/ 635000 h 717550"/>
              <a:gd name="T6" fmla="*/ 590550 w 590550"/>
              <a:gd name="T7" fmla="*/ 0 h 717550"/>
              <a:gd name="T8" fmla="*/ 0 60000 65536"/>
              <a:gd name="T9" fmla="*/ 0 60000 65536"/>
              <a:gd name="T10" fmla="*/ 0 60000 65536"/>
              <a:gd name="T11" fmla="*/ 0 60000 65536"/>
              <a:gd name="T12" fmla="*/ 0 w 590550"/>
              <a:gd name="T13" fmla="*/ 0 h 717550"/>
              <a:gd name="T14" fmla="*/ 590550 w 590550"/>
              <a:gd name="T15" fmla="*/ 717550 h 717550"/>
            </a:gdLst>
            <a:ahLst/>
            <a:cxnLst>
              <a:cxn ang="T8">
                <a:pos x="T0" y="T1"/>
              </a:cxn>
              <a:cxn ang="T9">
                <a:pos x="T2" y="T3"/>
              </a:cxn>
              <a:cxn ang="T10">
                <a:pos x="T4" y="T5"/>
              </a:cxn>
              <a:cxn ang="T11">
                <a:pos x="T6" y="T7"/>
              </a:cxn>
            </a:cxnLst>
            <a:rect l="T12" t="T13" r="T14" b="T15"/>
            <a:pathLst>
              <a:path w="590550" h="717550">
                <a:moveTo>
                  <a:pt x="590550" y="0"/>
                </a:moveTo>
                <a:lnTo>
                  <a:pt x="412750" y="717550"/>
                </a:lnTo>
                <a:lnTo>
                  <a:pt x="0" y="635000"/>
                </a:lnTo>
                <a:lnTo>
                  <a:pt x="590550" y="0"/>
                </a:lnTo>
                <a:close/>
              </a:path>
            </a:pathLst>
          </a:custGeom>
          <a:solidFill>
            <a:srgbClr val="1AA8B2"/>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09" name="任意多边形 28"/>
          <p:cNvSpPr>
            <a:spLocks noChangeArrowheads="1"/>
          </p:cNvSpPr>
          <p:nvPr/>
        </p:nvSpPr>
        <p:spPr bwMode="auto">
          <a:xfrm>
            <a:off x="3073400" y="2241550"/>
            <a:ext cx="609600" cy="1295400"/>
          </a:xfrm>
          <a:custGeom>
            <a:avLst/>
            <a:gdLst>
              <a:gd name="T0" fmla="*/ 0 w 609600"/>
              <a:gd name="T1" fmla="*/ 0 h 1295400"/>
              <a:gd name="T2" fmla="*/ 609600 w 609600"/>
              <a:gd name="T3" fmla="*/ 431800 h 1295400"/>
              <a:gd name="T4" fmla="*/ 527050 w 609600"/>
              <a:gd name="T5" fmla="*/ 1295400 h 1295400"/>
              <a:gd name="T6" fmla="*/ 0 w 609600"/>
              <a:gd name="T7" fmla="*/ 0 h 1295400"/>
              <a:gd name="T8" fmla="*/ 0 60000 65536"/>
              <a:gd name="T9" fmla="*/ 0 60000 65536"/>
              <a:gd name="T10" fmla="*/ 0 60000 65536"/>
              <a:gd name="T11" fmla="*/ 0 60000 65536"/>
              <a:gd name="T12" fmla="*/ 0 w 609600"/>
              <a:gd name="T13" fmla="*/ 0 h 1295400"/>
              <a:gd name="T14" fmla="*/ 609600 w 609600"/>
              <a:gd name="T15" fmla="*/ 1295400 h 1295400"/>
            </a:gdLst>
            <a:ahLst/>
            <a:cxnLst>
              <a:cxn ang="T8">
                <a:pos x="T0" y="T1"/>
              </a:cxn>
              <a:cxn ang="T9">
                <a:pos x="T2" y="T3"/>
              </a:cxn>
              <a:cxn ang="T10">
                <a:pos x="T4" y="T5"/>
              </a:cxn>
              <a:cxn ang="T11">
                <a:pos x="T6" y="T7"/>
              </a:cxn>
            </a:cxnLst>
            <a:rect l="T12" t="T13" r="T14" b="T15"/>
            <a:pathLst>
              <a:path w="609600" h="1295400">
                <a:moveTo>
                  <a:pt x="0" y="0"/>
                </a:moveTo>
                <a:lnTo>
                  <a:pt x="609600" y="431800"/>
                </a:lnTo>
                <a:lnTo>
                  <a:pt x="527050" y="1295400"/>
                </a:lnTo>
                <a:lnTo>
                  <a:pt x="0" y="0"/>
                </a:lnTo>
                <a:close/>
              </a:path>
            </a:pathLst>
          </a:custGeom>
          <a:solidFill>
            <a:srgbClr val="F5942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10" name="任意多边形 30"/>
          <p:cNvSpPr>
            <a:spLocks noChangeArrowheads="1"/>
          </p:cNvSpPr>
          <p:nvPr/>
        </p:nvSpPr>
        <p:spPr bwMode="auto">
          <a:xfrm>
            <a:off x="3086100" y="2273300"/>
            <a:ext cx="654050" cy="1828800"/>
          </a:xfrm>
          <a:custGeom>
            <a:avLst/>
            <a:gdLst>
              <a:gd name="T0" fmla="*/ 0 w 654050"/>
              <a:gd name="T1" fmla="*/ 0 h 1828800"/>
              <a:gd name="T2" fmla="*/ 171450 w 654050"/>
              <a:gd name="T3" fmla="*/ 1295400 h 1828800"/>
              <a:gd name="T4" fmla="*/ 654050 w 654050"/>
              <a:gd name="T5" fmla="*/ 1828800 h 1828800"/>
              <a:gd name="T6" fmla="*/ 520700 w 654050"/>
              <a:gd name="T7" fmla="*/ 1250950 h 1828800"/>
              <a:gd name="T8" fmla="*/ 0 w 654050"/>
              <a:gd name="T9" fmla="*/ 0 h 1828800"/>
              <a:gd name="T10" fmla="*/ 0 60000 65536"/>
              <a:gd name="T11" fmla="*/ 0 60000 65536"/>
              <a:gd name="T12" fmla="*/ 0 60000 65536"/>
              <a:gd name="T13" fmla="*/ 0 60000 65536"/>
              <a:gd name="T14" fmla="*/ 0 60000 65536"/>
              <a:gd name="T15" fmla="*/ 0 w 654050"/>
              <a:gd name="T16" fmla="*/ 0 h 1828800"/>
              <a:gd name="T17" fmla="*/ 654050 w 654050"/>
              <a:gd name="T18" fmla="*/ 1828800 h 1828800"/>
            </a:gdLst>
            <a:ahLst/>
            <a:cxnLst>
              <a:cxn ang="T10">
                <a:pos x="T0" y="T1"/>
              </a:cxn>
              <a:cxn ang="T11">
                <a:pos x="T2" y="T3"/>
              </a:cxn>
              <a:cxn ang="T12">
                <a:pos x="T4" y="T5"/>
              </a:cxn>
              <a:cxn ang="T13">
                <a:pos x="T6" y="T7"/>
              </a:cxn>
              <a:cxn ang="T14">
                <a:pos x="T8" y="T9"/>
              </a:cxn>
            </a:cxnLst>
            <a:rect l="T15" t="T16" r="T17" b="T18"/>
            <a:pathLst>
              <a:path w="654050" h="1828800">
                <a:moveTo>
                  <a:pt x="0" y="0"/>
                </a:moveTo>
                <a:lnTo>
                  <a:pt x="171450" y="1295400"/>
                </a:lnTo>
                <a:lnTo>
                  <a:pt x="654050" y="1828800"/>
                </a:lnTo>
                <a:lnTo>
                  <a:pt x="520700" y="1250950"/>
                </a:lnTo>
                <a:lnTo>
                  <a:pt x="0" y="0"/>
                </a:lnTo>
                <a:close/>
              </a:path>
            </a:pathLst>
          </a:cu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11" name="任意多边形 31"/>
          <p:cNvSpPr>
            <a:spLocks noChangeArrowheads="1"/>
          </p:cNvSpPr>
          <p:nvPr/>
        </p:nvSpPr>
        <p:spPr bwMode="auto">
          <a:xfrm>
            <a:off x="3581400" y="2673350"/>
            <a:ext cx="692150" cy="965200"/>
          </a:xfrm>
          <a:custGeom>
            <a:avLst/>
            <a:gdLst>
              <a:gd name="T0" fmla="*/ 101600 w 692150"/>
              <a:gd name="T1" fmla="*/ 0 h 958850"/>
              <a:gd name="T2" fmla="*/ 0 w 692150"/>
              <a:gd name="T3" fmla="*/ 862207 h 958850"/>
              <a:gd name="T4" fmla="*/ 692150 w 692150"/>
              <a:gd name="T5" fmla="*/ 971592 h 958850"/>
              <a:gd name="T6" fmla="*/ 101600 w 692150"/>
              <a:gd name="T7" fmla="*/ 0 h 958850"/>
              <a:gd name="T8" fmla="*/ 0 60000 65536"/>
              <a:gd name="T9" fmla="*/ 0 60000 65536"/>
              <a:gd name="T10" fmla="*/ 0 60000 65536"/>
              <a:gd name="T11" fmla="*/ 0 60000 65536"/>
              <a:gd name="T12" fmla="*/ 0 w 692150"/>
              <a:gd name="T13" fmla="*/ 0 h 958850"/>
              <a:gd name="T14" fmla="*/ 692150 w 692150"/>
              <a:gd name="T15" fmla="*/ 958850 h 958850"/>
            </a:gdLst>
            <a:ahLst/>
            <a:cxnLst>
              <a:cxn ang="T8">
                <a:pos x="T0" y="T1"/>
              </a:cxn>
              <a:cxn ang="T9">
                <a:pos x="T2" y="T3"/>
              </a:cxn>
              <a:cxn ang="T10">
                <a:pos x="T4" y="T5"/>
              </a:cxn>
              <a:cxn ang="T11">
                <a:pos x="T6" y="T7"/>
              </a:cxn>
            </a:cxnLst>
            <a:rect l="T12" t="T13" r="T14" b="T15"/>
            <a:pathLst>
              <a:path w="692150" h="958850">
                <a:moveTo>
                  <a:pt x="101600" y="0"/>
                </a:moveTo>
                <a:lnTo>
                  <a:pt x="0" y="850900"/>
                </a:lnTo>
                <a:lnTo>
                  <a:pt x="692150" y="958850"/>
                </a:lnTo>
                <a:lnTo>
                  <a:pt x="101600" y="0"/>
                </a:lnTo>
                <a:close/>
              </a:path>
            </a:pathLst>
          </a:custGeom>
          <a:solidFill>
            <a:srgbClr val="F8A11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12" name="任意多边形 32"/>
          <p:cNvSpPr>
            <a:spLocks noChangeArrowheads="1"/>
          </p:cNvSpPr>
          <p:nvPr/>
        </p:nvSpPr>
        <p:spPr bwMode="auto">
          <a:xfrm>
            <a:off x="3683000" y="2667000"/>
            <a:ext cx="571500" cy="984250"/>
          </a:xfrm>
          <a:custGeom>
            <a:avLst/>
            <a:gdLst>
              <a:gd name="T0" fmla="*/ 0 w 596900"/>
              <a:gd name="T1" fmla="*/ 0 h 965200"/>
              <a:gd name="T2" fmla="*/ 320159 w 596900"/>
              <a:gd name="T3" fmla="*/ 39619 h 965200"/>
              <a:gd name="T4" fmla="*/ 547181 w 596900"/>
              <a:gd name="T5" fmla="*/ 1003676 h 965200"/>
              <a:gd name="T6" fmla="*/ 0 w 596900"/>
              <a:gd name="T7" fmla="*/ 0 h 965200"/>
              <a:gd name="T8" fmla="*/ 0 60000 65536"/>
              <a:gd name="T9" fmla="*/ 0 60000 65536"/>
              <a:gd name="T10" fmla="*/ 0 60000 65536"/>
              <a:gd name="T11" fmla="*/ 0 60000 65536"/>
              <a:gd name="T12" fmla="*/ 0 w 596900"/>
              <a:gd name="T13" fmla="*/ 0 h 965200"/>
              <a:gd name="T14" fmla="*/ 596900 w 596900"/>
              <a:gd name="T15" fmla="*/ 965200 h 965200"/>
            </a:gdLst>
            <a:ahLst/>
            <a:cxnLst>
              <a:cxn ang="T8">
                <a:pos x="T0" y="T1"/>
              </a:cxn>
              <a:cxn ang="T9">
                <a:pos x="T2" y="T3"/>
              </a:cxn>
              <a:cxn ang="T10">
                <a:pos x="T4" y="T5"/>
              </a:cxn>
              <a:cxn ang="T11">
                <a:pos x="T6" y="T7"/>
              </a:cxn>
            </a:cxnLst>
            <a:rect l="T12" t="T13" r="T14" b="T15"/>
            <a:pathLst>
              <a:path w="596900" h="965200">
                <a:moveTo>
                  <a:pt x="0" y="0"/>
                </a:moveTo>
                <a:lnTo>
                  <a:pt x="349250" y="38100"/>
                </a:lnTo>
                <a:lnTo>
                  <a:pt x="596900" y="965200"/>
                </a:lnTo>
                <a:lnTo>
                  <a:pt x="0" y="0"/>
                </a:lnTo>
                <a:close/>
              </a:path>
            </a:pathLst>
          </a:custGeom>
          <a:solidFill>
            <a:srgbClr val="250D0D"/>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13" name="任意多边形 33"/>
          <p:cNvSpPr>
            <a:spLocks noChangeArrowheads="1"/>
          </p:cNvSpPr>
          <p:nvPr/>
        </p:nvSpPr>
        <p:spPr bwMode="auto">
          <a:xfrm>
            <a:off x="3587750" y="3492500"/>
            <a:ext cx="698500" cy="660400"/>
          </a:xfrm>
          <a:custGeom>
            <a:avLst/>
            <a:gdLst>
              <a:gd name="T0" fmla="*/ 0 w 698500"/>
              <a:gd name="T1" fmla="*/ 0 h 609600"/>
              <a:gd name="T2" fmla="*/ 146050 w 698500"/>
              <a:gd name="T3" fmla="*/ 715433 h 609600"/>
              <a:gd name="T4" fmla="*/ 698500 w 698500"/>
              <a:gd name="T5" fmla="*/ 163954 h 609600"/>
              <a:gd name="T6" fmla="*/ 0 w 698500"/>
              <a:gd name="T7" fmla="*/ 0 h 609600"/>
              <a:gd name="T8" fmla="*/ 0 60000 65536"/>
              <a:gd name="T9" fmla="*/ 0 60000 65536"/>
              <a:gd name="T10" fmla="*/ 0 60000 65536"/>
              <a:gd name="T11" fmla="*/ 0 60000 65536"/>
              <a:gd name="T12" fmla="*/ 0 w 698500"/>
              <a:gd name="T13" fmla="*/ 0 h 609600"/>
              <a:gd name="T14" fmla="*/ 698500 w 698500"/>
              <a:gd name="T15" fmla="*/ 609600 h 609600"/>
            </a:gdLst>
            <a:ahLst/>
            <a:cxnLst>
              <a:cxn ang="T8">
                <a:pos x="T0" y="T1"/>
              </a:cxn>
              <a:cxn ang="T9">
                <a:pos x="T2" y="T3"/>
              </a:cxn>
              <a:cxn ang="T10">
                <a:pos x="T4" y="T5"/>
              </a:cxn>
              <a:cxn ang="T11">
                <a:pos x="T6" y="T7"/>
              </a:cxn>
            </a:cxnLst>
            <a:rect l="T12" t="T13" r="T14" b="T15"/>
            <a:pathLst>
              <a:path w="698500" h="609600">
                <a:moveTo>
                  <a:pt x="0" y="0"/>
                </a:moveTo>
                <a:lnTo>
                  <a:pt x="146050" y="609600"/>
                </a:lnTo>
                <a:lnTo>
                  <a:pt x="698500" y="139700"/>
                </a:lnTo>
                <a:lnTo>
                  <a:pt x="0" y="0"/>
                </a:lnTo>
                <a:close/>
              </a:path>
            </a:pathLst>
          </a:custGeom>
          <a:solidFill>
            <a:srgbClr val="EE592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14" name="任意多边形 34"/>
          <p:cNvSpPr>
            <a:spLocks noChangeArrowheads="1"/>
          </p:cNvSpPr>
          <p:nvPr/>
        </p:nvSpPr>
        <p:spPr bwMode="auto">
          <a:xfrm>
            <a:off x="3251200" y="3556000"/>
            <a:ext cx="495300" cy="1016000"/>
          </a:xfrm>
          <a:custGeom>
            <a:avLst/>
            <a:gdLst>
              <a:gd name="T0" fmla="*/ 0 w 495300"/>
              <a:gd name="T1" fmla="*/ 0 h 1016000"/>
              <a:gd name="T2" fmla="*/ 495300 w 495300"/>
              <a:gd name="T3" fmla="*/ 533400 h 1016000"/>
              <a:gd name="T4" fmla="*/ 336550 w 495300"/>
              <a:gd name="T5" fmla="*/ 1016000 h 1016000"/>
              <a:gd name="T6" fmla="*/ 0 w 495300"/>
              <a:gd name="T7" fmla="*/ 0 h 1016000"/>
              <a:gd name="T8" fmla="*/ 0 60000 65536"/>
              <a:gd name="T9" fmla="*/ 0 60000 65536"/>
              <a:gd name="T10" fmla="*/ 0 60000 65536"/>
              <a:gd name="T11" fmla="*/ 0 60000 65536"/>
              <a:gd name="T12" fmla="*/ 0 w 495300"/>
              <a:gd name="T13" fmla="*/ 0 h 1016000"/>
              <a:gd name="T14" fmla="*/ 495300 w 495300"/>
              <a:gd name="T15" fmla="*/ 1016000 h 1016000"/>
            </a:gdLst>
            <a:ahLst/>
            <a:cxnLst>
              <a:cxn ang="T8">
                <a:pos x="T0" y="T1"/>
              </a:cxn>
              <a:cxn ang="T9">
                <a:pos x="T2" y="T3"/>
              </a:cxn>
              <a:cxn ang="T10">
                <a:pos x="T4" y="T5"/>
              </a:cxn>
              <a:cxn ang="T11">
                <a:pos x="T6" y="T7"/>
              </a:cxn>
            </a:cxnLst>
            <a:rect l="T12" t="T13" r="T14" b="T15"/>
            <a:pathLst>
              <a:path w="495300" h="1016000">
                <a:moveTo>
                  <a:pt x="0" y="0"/>
                </a:moveTo>
                <a:lnTo>
                  <a:pt x="495300" y="533400"/>
                </a:lnTo>
                <a:lnTo>
                  <a:pt x="336550" y="1016000"/>
                </a:lnTo>
                <a:lnTo>
                  <a:pt x="0" y="0"/>
                </a:lnTo>
                <a:close/>
              </a:path>
            </a:pathLst>
          </a:custGeom>
          <a:solidFill>
            <a:srgbClr val="ED702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15" name="任意多边形 35"/>
          <p:cNvSpPr>
            <a:spLocks noChangeArrowheads="1"/>
          </p:cNvSpPr>
          <p:nvPr/>
        </p:nvSpPr>
        <p:spPr bwMode="auto">
          <a:xfrm>
            <a:off x="3594100" y="3638550"/>
            <a:ext cx="711200" cy="914400"/>
          </a:xfrm>
          <a:custGeom>
            <a:avLst/>
            <a:gdLst>
              <a:gd name="T0" fmla="*/ 146050 w 711200"/>
              <a:gd name="T1" fmla="*/ 444500 h 914400"/>
              <a:gd name="T2" fmla="*/ 711200 w 711200"/>
              <a:gd name="T3" fmla="*/ 0 h 914400"/>
              <a:gd name="T4" fmla="*/ 0 w 711200"/>
              <a:gd name="T5" fmla="*/ 914400 h 914400"/>
              <a:gd name="T6" fmla="*/ 146050 w 711200"/>
              <a:gd name="T7" fmla="*/ 444500 h 914400"/>
              <a:gd name="T8" fmla="*/ 0 60000 65536"/>
              <a:gd name="T9" fmla="*/ 0 60000 65536"/>
              <a:gd name="T10" fmla="*/ 0 60000 65536"/>
              <a:gd name="T11" fmla="*/ 0 60000 65536"/>
              <a:gd name="T12" fmla="*/ 0 w 711200"/>
              <a:gd name="T13" fmla="*/ 0 h 914400"/>
              <a:gd name="T14" fmla="*/ 711200 w 711200"/>
              <a:gd name="T15" fmla="*/ 914400 h 914400"/>
            </a:gdLst>
            <a:ahLst/>
            <a:cxnLst>
              <a:cxn ang="T8">
                <a:pos x="T0" y="T1"/>
              </a:cxn>
              <a:cxn ang="T9">
                <a:pos x="T2" y="T3"/>
              </a:cxn>
              <a:cxn ang="T10">
                <a:pos x="T4" y="T5"/>
              </a:cxn>
              <a:cxn ang="T11">
                <a:pos x="T6" y="T7"/>
              </a:cxn>
            </a:cxnLst>
            <a:rect l="T12" t="T13" r="T14" b="T15"/>
            <a:pathLst>
              <a:path w="711200" h="914400">
                <a:moveTo>
                  <a:pt x="146050" y="444500"/>
                </a:moveTo>
                <a:lnTo>
                  <a:pt x="711200" y="0"/>
                </a:lnTo>
                <a:lnTo>
                  <a:pt x="0" y="914400"/>
                </a:lnTo>
                <a:lnTo>
                  <a:pt x="146050" y="444500"/>
                </a:lnTo>
                <a:close/>
              </a:path>
            </a:pathLst>
          </a:custGeom>
          <a:solidFill>
            <a:srgbClr val="E73039"/>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16" name="任意多边形 36"/>
          <p:cNvSpPr>
            <a:spLocks noChangeArrowheads="1"/>
          </p:cNvSpPr>
          <p:nvPr/>
        </p:nvSpPr>
        <p:spPr bwMode="auto">
          <a:xfrm>
            <a:off x="3930650" y="3644900"/>
            <a:ext cx="546100" cy="431800"/>
          </a:xfrm>
          <a:custGeom>
            <a:avLst/>
            <a:gdLst>
              <a:gd name="T0" fmla="*/ 0 w 488950"/>
              <a:gd name="T1" fmla="*/ 431800 h 431800"/>
              <a:gd name="T2" fmla="*/ 609930 w 488950"/>
              <a:gd name="T3" fmla="*/ 425450 h 431800"/>
              <a:gd name="T4" fmla="*/ 388137 w 488950"/>
              <a:gd name="T5" fmla="*/ 0 h 431800"/>
              <a:gd name="T6" fmla="*/ 0 w 488950"/>
              <a:gd name="T7" fmla="*/ 431800 h 431800"/>
              <a:gd name="T8" fmla="*/ 0 60000 65536"/>
              <a:gd name="T9" fmla="*/ 0 60000 65536"/>
              <a:gd name="T10" fmla="*/ 0 60000 65536"/>
              <a:gd name="T11" fmla="*/ 0 60000 65536"/>
              <a:gd name="T12" fmla="*/ 0 w 488950"/>
              <a:gd name="T13" fmla="*/ 0 h 431800"/>
              <a:gd name="T14" fmla="*/ 488950 w 488950"/>
              <a:gd name="T15" fmla="*/ 431800 h 431800"/>
            </a:gdLst>
            <a:ahLst/>
            <a:cxnLst>
              <a:cxn ang="T8">
                <a:pos x="T0" y="T1"/>
              </a:cxn>
              <a:cxn ang="T9">
                <a:pos x="T2" y="T3"/>
              </a:cxn>
              <a:cxn ang="T10">
                <a:pos x="T4" y="T5"/>
              </a:cxn>
              <a:cxn ang="T11">
                <a:pos x="T6" y="T7"/>
              </a:cxn>
            </a:cxnLst>
            <a:rect l="T12" t="T13" r="T14" b="T15"/>
            <a:pathLst>
              <a:path w="488950" h="431800">
                <a:moveTo>
                  <a:pt x="0" y="431800"/>
                </a:moveTo>
                <a:lnTo>
                  <a:pt x="488950" y="425450"/>
                </a:lnTo>
                <a:lnTo>
                  <a:pt x="311150" y="0"/>
                </a:lnTo>
                <a:lnTo>
                  <a:pt x="0" y="431800"/>
                </a:lnTo>
                <a:close/>
              </a:path>
            </a:pathLst>
          </a:custGeom>
          <a:solidFill>
            <a:srgbClr val="B71C3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17" name="任意多边形 39"/>
          <p:cNvSpPr>
            <a:spLocks noChangeArrowheads="1"/>
          </p:cNvSpPr>
          <p:nvPr/>
        </p:nvSpPr>
        <p:spPr bwMode="auto">
          <a:xfrm>
            <a:off x="3575050" y="4121150"/>
            <a:ext cx="679450" cy="711200"/>
          </a:xfrm>
          <a:custGeom>
            <a:avLst/>
            <a:gdLst>
              <a:gd name="T0" fmla="*/ 355600 w 679450"/>
              <a:gd name="T1" fmla="*/ 0 h 711200"/>
              <a:gd name="T2" fmla="*/ 679450 w 679450"/>
              <a:gd name="T3" fmla="*/ 711200 h 711200"/>
              <a:gd name="T4" fmla="*/ 0 w 679450"/>
              <a:gd name="T5" fmla="*/ 450850 h 711200"/>
              <a:gd name="T6" fmla="*/ 355600 w 679450"/>
              <a:gd name="T7" fmla="*/ 0 h 711200"/>
              <a:gd name="T8" fmla="*/ 0 60000 65536"/>
              <a:gd name="T9" fmla="*/ 0 60000 65536"/>
              <a:gd name="T10" fmla="*/ 0 60000 65536"/>
              <a:gd name="T11" fmla="*/ 0 60000 65536"/>
              <a:gd name="T12" fmla="*/ 0 w 679450"/>
              <a:gd name="T13" fmla="*/ 0 h 711200"/>
              <a:gd name="T14" fmla="*/ 679450 w 679450"/>
              <a:gd name="T15" fmla="*/ 711200 h 711200"/>
            </a:gdLst>
            <a:ahLst/>
            <a:cxnLst>
              <a:cxn ang="T8">
                <a:pos x="T0" y="T1"/>
              </a:cxn>
              <a:cxn ang="T9">
                <a:pos x="T2" y="T3"/>
              </a:cxn>
              <a:cxn ang="T10">
                <a:pos x="T4" y="T5"/>
              </a:cxn>
              <a:cxn ang="T11">
                <a:pos x="T6" y="T7"/>
              </a:cxn>
            </a:cxnLst>
            <a:rect l="T12" t="T13" r="T14" b="T15"/>
            <a:pathLst>
              <a:path w="679450" h="711200">
                <a:moveTo>
                  <a:pt x="355600" y="0"/>
                </a:moveTo>
                <a:lnTo>
                  <a:pt x="679450" y="711200"/>
                </a:lnTo>
                <a:lnTo>
                  <a:pt x="0" y="450850"/>
                </a:lnTo>
                <a:lnTo>
                  <a:pt x="355600" y="0"/>
                </a:lnTo>
                <a:close/>
              </a:path>
            </a:pathLst>
          </a:custGeom>
          <a:solidFill>
            <a:srgbClr val="C41F3D"/>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18" name="任意多边形 42"/>
          <p:cNvSpPr>
            <a:spLocks noChangeArrowheads="1"/>
          </p:cNvSpPr>
          <p:nvPr/>
        </p:nvSpPr>
        <p:spPr bwMode="auto">
          <a:xfrm>
            <a:off x="3905250" y="4076700"/>
            <a:ext cx="882650" cy="736600"/>
          </a:xfrm>
          <a:custGeom>
            <a:avLst/>
            <a:gdLst>
              <a:gd name="T0" fmla="*/ 0 w 844550"/>
              <a:gd name="T1" fmla="*/ 0 h 736600"/>
              <a:gd name="T2" fmla="*/ 922469 w 844550"/>
              <a:gd name="T3" fmla="*/ 736600 h 736600"/>
              <a:gd name="T4" fmla="*/ 749072 w 844550"/>
              <a:gd name="T5" fmla="*/ 323850 h 736600"/>
              <a:gd name="T6" fmla="*/ 0 w 844550"/>
              <a:gd name="T7" fmla="*/ 0 h 736600"/>
              <a:gd name="T8" fmla="*/ 0 60000 65536"/>
              <a:gd name="T9" fmla="*/ 0 60000 65536"/>
              <a:gd name="T10" fmla="*/ 0 60000 65536"/>
              <a:gd name="T11" fmla="*/ 0 60000 65536"/>
              <a:gd name="T12" fmla="*/ 0 w 844550"/>
              <a:gd name="T13" fmla="*/ 0 h 736600"/>
              <a:gd name="T14" fmla="*/ 844550 w 844550"/>
              <a:gd name="T15" fmla="*/ 736600 h 736600"/>
            </a:gdLst>
            <a:ahLst/>
            <a:cxnLst>
              <a:cxn ang="T8">
                <a:pos x="T0" y="T1"/>
              </a:cxn>
              <a:cxn ang="T9">
                <a:pos x="T2" y="T3"/>
              </a:cxn>
              <a:cxn ang="T10">
                <a:pos x="T4" y="T5"/>
              </a:cxn>
              <a:cxn ang="T11">
                <a:pos x="T6" y="T7"/>
              </a:cxn>
            </a:cxnLst>
            <a:rect l="T12" t="T13" r="T14" b="T15"/>
            <a:pathLst>
              <a:path w="844550" h="736600">
                <a:moveTo>
                  <a:pt x="0" y="0"/>
                </a:moveTo>
                <a:lnTo>
                  <a:pt x="844550" y="736600"/>
                </a:lnTo>
                <a:lnTo>
                  <a:pt x="685800" y="323850"/>
                </a:lnTo>
                <a:lnTo>
                  <a:pt x="0" y="0"/>
                </a:lnTo>
                <a:close/>
              </a:path>
            </a:pathLst>
          </a:custGeom>
          <a:solidFill>
            <a:srgbClr val="F4552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19" name="任意多边形 43"/>
          <p:cNvSpPr>
            <a:spLocks noChangeArrowheads="1"/>
          </p:cNvSpPr>
          <p:nvPr/>
        </p:nvSpPr>
        <p:spPr bwMode="auto">
          <a:xfrm>
            <a:off x="3321050" y="4832350"/>
            <a:ext cx="1098550" cy="336550"/>
          </a:xfrm>
          <a:custGeom>
            <a:avLst/>
            <a:gdLst>
              <a:gd name="T0" fmla="*/ 0 w 1098550"/>
              <a:gd name="T1" fmla="*/ 101600 h 336550"/>
              <a:gd name="T2" fmla="*/ 946150 w 1098550"/>
              <a:gd name="T3" fmla="*/ 0 h 336550"/>
              <a:gd name="T4" fmla="*/ 1098550 w 1098550"/>
              <a:gd name="T5" fmla="*/ 336550 h 336550"/>
              <a:gd name="T6" fmla="*/ 0 w 1098550"/>
              <a:gd name="T7" fmla="*/ 101600 h 336550"/>
              <a:gd name="T8" fmla="*/ 0 60000 65536"/>
              <a:gd name="T9" fmla="*/ 0 60000 65536"/>
              <a:gd name="T10" fmla="*/ 0 60000 65536"/>
              <a:gd name="T11" fmla="*/ 0 60000 65536"/>
              <a:gd name="T12" fmla="*/ 0 w 1098550"/>
              <a:gd name="T13" fmla="*/ 0 h 336550"/>
              <a:gd name="T14" fmla="*/ 1098550 w 1098550"/>
              <a:gd name="T15" fmla="*/ 336550 h 336550"/>
            </a:gdLst>
            <a:ahLst/>
            <a:cxnLst>
              <a:cxn ang="T8">
                <a:pos x="T0" y="T1"/>
              </a:cxn>
              <a:cxn ang="T9">
                <a:pos x="T2" y="T3"/>
              </a:cxn>
              <a:cxn ang="T10">
                <a:pos x="T4" y="T5"/>
              </a:cxn>
              <a:cxn ang="T11">
                <a:pos x="T6" y="T7"/>
              </a:cxn>
            </a:cxnLst>
            <a:rect l="T12" t="T13" r="T14" b="T15"/>
            <a:pathLst>
              <a:path w="1098550" h="336550">
                <a:moveTo>
                  <a:pt x="0" y="101600"/>
                </a:moveTo>
                <a:lnTo>
                  <a:pt x="946150" y="0"/>
                </a:lnTo>
                <a:lnTo>
                  <a:pt x="1098550" y="336550"/>
                </a:lnTo>
                <a:lnTo>
                  <a:pt x="0" y="101600"/>
                </a:lnTo>
                <a:close/>
              </a:path>
            </a:pathLst>
          </a:custGeom>
          <a:solidFill>
            <a:srgbClr val="F66E29"/>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20" name="任意多边形 47"/>
          <p:cNvSpPr>
            <a:spLocks noChangeArrowheads="1"/>
          </p:cNvSpPr>
          <p:nvPr/>
        </p:nvSpPr>
        <p:spPr bwMode="auto">
          <a:xfrm>
            <a:off x="4254500" y="4813300"/>
            <a:ext cx="539750" cy="381000"/>
          </a:xfrm>
          <a:custGeom>
            <a:avLst/>
            <a:gdLst>
              <a:gd name="T0" fmla="*/ 0 w 520700"/>
              <a:gd name="T1" fmla="*/ 7290 h 355600"/>
              <a:gd name="T2" fmla="*/ 559497 w 520700"/>
              <a:gd name="T3" fmla="*/ 0 h 355600"/>
              <a:gd name="T4" fmla="*/ 184225 w 520700"/>
              <a:gd name="T5" fmla="*/ 408214 h 355600"/>
              <a:gd name="T6" fmla="*/ 0 w 520700"/>
              <a:gd name="T7" fmla="*/ 7290 h 355600"/>
              <a:gd name="T8" fmla="*/ 0 60000 65536"/>
              <a:gd name="T9" fmla="*/ 0 60000 65536"/>
              <a:gd name="T10" fmla="*/ 0 60000 65536"/>
              <a:gd name="T11" fmla="*/ 0 60000 65536"/>
              <a:gd name="T12" fmla="*/ 0 w 520700"/>
              <a:gd name="T13" fmla="*/ 0 h 355600"/>
              <a:gd name="T14" fmla="*/ 520700 w 520700"/>
              <a:gd name="T15" fmla="*/ 355600 h 355600"/>
            </a:gdLst>
            <a:ahLst/>
            <a:cxnLst>
              <a:cxn ang="T8">
                <a:pos x="T0" y="T1"/>
              </a:cxn>
              <a:cxn ang="T9">
                <a:pos x="T2" y="T3"/>
              </a:cxn>
              <a:cxn ang="T10">
                <a:pos x="T4" y="T5"/>
              </a:cxn>
              <a:cxn ang="T11">
                <a:pos x="T6" y="T7"/>
              </a:cxn>
            </a:cxnLst>
            <a:rect l="T12" t="T13" r="T14" b="T15"/>
            <a:pathLst>
              <a:path w="520700" h="355600">
                <a:moveTo>
                  <a:pt x="0" y="6350"/>
                </a:moveTo>
                <a:lnTo>
                  <a:pt x="520700" y="0"/>
                </a:lnTo>
                <a:lnTo>
                  <a:pt x="171450" y="355600"/>
                </a:lnTo>
                <a:lnTo>
                  <a:pt x="0" y="6350"/>
                </a:lnTo>
                <a:close/>
              </a:path>
            </a:pathLst>
          </a:custGeom>
          <a:solidFill>
            <a:srgbClr val="BC232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21" name="任意多边形 49"/>
          <p:cNvSpPr>
            <a:spLocks noChangeArrowheads="1"/>
          </p:cNvSpPr>
          <p:nvPr/>
        </p:nvSpPr>
        <p:spPr bwMode="auto">
          <a:xfrm>
            <a:off x="2476500" y="-38100"/>
            <a:ext cx="387350" cy="146050"/>
          </a:xfrm>
          <a:custGeom>
            <a:avLst/>
            <a:gdLst>
              <a:gd name="T0" fmla="*/ 0 w 387350"/>
              <a:gd name="T1" fmla="*/ 19050 h 146050"/>
              <a:gd name="T2" fmla="*/ 114300 w 387350"/>
              <a:gd name="T3" fmla="*/ 146050 h 146050"/>
              <a:gd name="T4" fmla="*/ 387350 w 387350"/>
              <a:gd name="T5" fmla="*/ 0 h 146050"/>
              <a:gd name="T6" fmla="*/ 0 w 387350"/>
              <a:gd name="T7" fmla="*/ 19050 h 146050"/>
              <a:gd name="T8" fmla="*/ 0 60000 65536"/>
              <a:gd name="T9" fmla="*/ 0 60000 65536"/>
              <a:gd name="T10" fmla="*/ 0 60000 65536"/>
              <a:gd name="T11" fmla="*/ 0 60000 65536"/>
              <a:gd name="T12" fmla="*/ 0 w 387350"/>
              <a:gd name="T13" fmla="*/ 0 h 146050"/>
              <a:gd name="T14" fmla="*/ 387350 w 387350"/>
              <a:gd name="T15" fmla="*/ 146050 h 146050"/>
            </a:gdLst>
            <a:ahLst/>
            <a:cxnLst>
              <a:cxn ang="T8">
                <a:pos x="T0" y="T1"/>
              </a:cxn>
              <a:cxn ang="T9">
                <a:pos x="T2" y="T3"/>
              </a:cxn>
              <a:cxn ang="T10">
                <a:pos x="T4" y="T5"/>
              </a:cxn>
              <a:cxn ang="T11">
                <a:pos x="T6" y="T7"/>
              </a:cxn>
            </a:cxnLst>
            <a:rect l="T12" t="T13" r="T14" b="T15"/>
            <a:pathLst>
              <a:path w="387350" h="146050">
                <a:moveTo>
                  <a:pt x="0" y="19050"/>
                </a:moveTo>
                <a:lnTo>
                  <a:pt x="114300" y="146050"/>
                </a:lnTo>
                <a:lnTo>
                  <a:pt x="387350" y="0"/>
                </a:lnTo>
                <a:lnTo>
                  <a:pt x="0" y="19050"/>
                </a:lnTo>
                <a:close/>
              </a:path>
            </a:pathLst>
          </a:custGeom>
          <a:solidFill>
            <a:srgbClr val="1D97BC"/>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22" name="任意多边形 50"/>
          <p:cNvSpPr>
            <a:spLocks noChangeArrowheads="1"/>
          </p:cNvSpPr>
          <p:nvPr/>
        </p:nvSpPr>
        <p:spPr bwMode="auto">
          <a:xfrm>
            <a:off x="4222750" y="1150938"/>
            <a:ext cx="203200" cy="152400"/>
          </a:xfrm>
          <a:custGeom>
            <a:avLst/>
            <a:gdLst>
              <a:gd name="T0" fmla="*/ 114300 w 203200"/>
              <a:gd name="T1" fmla="*/ 0 h 152400"/>
              <a:gd name="T2" fmla="*/ 0 w 203200"/>
              <a:gd name="T3" fmla="*/ 152400 h 152400"/>
              <a:gd name="T4" fmla="*/ 203200 w 203200"/>
              <a:gd name="T5" fmla="*/ 63500 h 152400"/>
              <a:gd name="T6" fmla="*/ 114300 w 203200"/>
              <a:gd name="T7" fmla="*/ 0 h 152400"/>
              <a:gd name="T8" fmla="*/ 0 60000 65536"/>
              <a:gd name="T9" fmla="*/ 0 60000 65536"/>
              <a:gd name="T10" fmla="*/ 0 60000 65536"/>
              <a:gd name="T11" fmla="*/ 0 60000 65536"/>
              <a:gd name="T12" fmla="*/ 0 w 203200"/>
              <a:gd name="T13" fmla="*/ 0 h 152400"/>
              <a:gd name="T14" fmla="*/ 203200 w 203200"/>
              <a:gd name="T15" fmla="*/ 152400 h 152400"/>
            </a:gdLst>
            <a:ahLst/>
            <a:cxnLst>
              <a:cxn ang="T8">
                <a:pos x="T0" y="T1"/>
              </a:cxn>
              <a:cxn ang="T9">
                <a:pos x="T2" y="T3"/>
              </a:cxn>
              <a:cxn ang="T10">
                <a:pos x="T4" y="T5"/>
              </a:cxn>
              <a:cxn ang="T11">
                <a:pos x="T6" y="T7"/>
              </a:cxn>
            </a:cxnLst>
            <a:rect l="T12" t="T13" r="T14" b="T15"/>
            <a:pathLst>
              <a:path w="203200" h="152400">
                <a:moveTo>
                  <a:pt x="114300" y="0"/>
                </a:moveTo>
                <a:lnTo>
                  <a:pt x="0" y="152400"/>
                </a:lnTo>
                <a:lnTo>
                  <a:pt x="203200" y="63500"/>
                </a:lnTo>
                <a:lnTo>
                  <a:pt x="114300" y="0"/>
                </a:lnTo>
                <a:close/>
              </a:path>
            </a:pathLst>
          </a:custGeom>
          <a:solidFill>
            <a:srgbClr val="EE4037"/>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23" name="任意多边形 51"/>
          <p:cNvSpPr>
            <a:spLocks noChangeArrowheads="1"/>
          </p:cNvSpPr>
          <p:nvPr/>
        </p:nvSpPr>
        <p:spPr bwMode="auto">
          <a:xfrm>
            <a:off x="4578350" y="1897063"/>
            <a:ext cx="266700" cy="285750"/>
          </a:xfrm>
          <a:custGeom>
            <a:avLst/>
            <a:gdLst>
              <a:gd name="T0" fmla="*/ 0 w 266700"/>
              <a:gd name="T1" fmla="*/ 0 h 285750"/>
              <a:gd name="T2" fmla="*/ 266700 w 266700"/>
              <a:gd name="T3" fmla="*/ 6350 h 285750"/>
              <a:gd name="T4" fmla="*/ 222250 w 266700"/>
              <a:gd name="T5" fmla="*/ 285750 h 285750"/>
              <a:gd name="T6" fmla="*/ 0 w 266700"/>
              <a:gd name="T7" fmla="*/ 0 h 285750"/>
              <a:gd name="T8" fmla="*/ 0 60000 65536"/>
              <a:gd name="T9" fmla="*/ 0 60000 65536"/>
              <a:gd name="T10" fmla="*/ 0 60000 65536"/>
              <a:gd name="T11" fmla="*/ 0 60000 65536"/>
              <a:gd name="T12" fmla="*/ 0 w 266700"/>
              <a:gd name="T13" fmla="*/ 0 h 285750"/>
              <a:gd name="T14" fmla="*/ 266700 w 266700"/>
              <a:gd name="T15" fmla="*/ 285750 h 285750"/>
            </a:gdLst>
            <a:ahLst/>
            <a:cxnLst>
              <a:cxn ang="T8">
                <a:pos x="T0" y="T1"/>
              </a:cxn>
              <a:cxn ang="T9">
                <a:pos x="T2" y="T3"/>
              </a:cxn>
              <a:cxn ang="T10">
                <a:pos x="T4" y="T5"/>
              </a:cxn>
              <a:cxn ang="T11">
                <a:pos x="T6" y="T7"/>
              </a:cxn>
            </a:cxnLst>
            <a:rect l="T12" t="T13" r="T14" b="T15"/>
            <a:pathLst>
              <a:path w="266700" h="285750">
                <a:moveTo>
                  <a:pt x="0" y="0"/>
                </a:moveTo>
                <a:lnTo>
                  <a:pt x="266700" y="6350"/>
                </a:lnTo>
                <a:lnTo>
                  <a:pt x="222250" y="285750"/>
                </a:lnTo>
                <a:lnTo>
                  <a:pt x="0" y="0"/>
                </a:lnTo>
                <a:close/>
              </a:path>
            </a:pathLst>
          </a:custGeom>
          <a:solidFill>
            <a:srgbClr val="EB253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24" name="任意多边形 52"/>
          <p:cNvSpPr>
            <a:spLocks noChangeArrowheads="1"/>
          </p:cNvSpPr>
          <p:nvPr/>
        </p:nvSpPr>
        <p:spPr bwMode="auto">
          <a:xfrm>
            <a:off x="4356100" y="860425"/>
            <a:ext cx="336550" cy="152400"/>
          </a:xfrm>
          <a:custGeom>
            <a:avLst/>
            <a:gdLst>
              <a:gd name="T0" fmla="*/ 0 w 336550"/>
              <a:gd name="T1" fmla="*/ 0 h 152400"/>
              <a:gd name="T2" fmla="*/ 336550 w 336550"/>
              <a:gd name="T3" fmla="*/ 12700 h 152400"/>
              <a:gd name="T4" fmla="*/ 165100 w 336550"/>
              <a:gd name="T5" fmla="*/ 152400 h 152400"/>
              <a:gd name="T6" fmla="*/ 0 w 336550"/>
              <a:gd name="T7" fmla="*/ 0 h 152400"/>
              <a:gd name="T8" fmla="*/ 0 60000 65536"/>
              <a:gd name="T9" fmla="*/ 0 60000 65536"/>
              <a:gd name="T10" fmla="*/ 0 60000 65536"/>
              <a:gd name="T11" fmla="*/ 0 60000 65536"/>
              <a:gd name="T12" fmla="*/ 0 w 336550"/>
              <a:gd name="T13" fmla="*/ 0 h 152400"/>
              <a:gd name="T14" fmla="*/ 336550 w 336550"/>
              <a:gd name="T15" fmla="*/ 152400 h 152400"/>
            </a:gdLst>
            <a:ahLst/>
            <a:cxnLst>
              <a:cxn ang="T8">
                <a:pos x="T0" y="T1"/>
              </a:cxn>
              <a:cxn ang="T9">
                <a:pos x="T2" y="T3"/>
              </a:cxn>
              <a:cxn ang="T10">
                <a:pos x="T4" y="T5"/>
              </a:cxn>
              <a:cxn ang="T11">
                <a:pos x="T6" y="T7"/>
              </a:cxn>
            </a:cxnLst>
            <a:rect l="T12" t="T13" r="T14" b="T15"/>
            <a:pathLst>
              <a:path w="336550" h="152400">
                <a:moveTo>
                  <a:pt x="0" y="0"/>
                </a:moveTo>
                <a:lnTo>
                  <a:pt x="336550" y="12700"/>
                </a:lnTo>
                <a:lnTo>
                  <a:pt x="165100" y="152400"/>
                </a:lnTo>
                <a:lnTo>
                  <a:pt x="0" y="0"/>
                </a:lnTo>
                <a:close/>
              </a:path>
            </a:pathLst>
          </a:custGeom>
          <a:solidFill>
            <a:srgbClr val="BE1F3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25" name="任意多边形 53"/>
          <p:cNvSpPr>
            <a:spLocks noChangeArrowheads="1"/>
          </p:cNvSpPr>
          <p:nvPr/>
        </p:nvSpPr>
        <p:spPr bwMode="auto">
          <a:xfrm>
            <a:off x="4552950" y="3282950"/>
            <a:ext cx="241300" cy="254000"/>
          </a:xfrm>
          <a:custGeom>
            <a:avLst/>
            <a:gdLst>
              <a:gd name="T0" fmla="*/ 0 w 241300"/>
              <a:gd name="T1" fmla="*/ 0 h 254000"/>
              <a:gd name="T2" fmla="*/ 241300 w 241300"/>
              <a:gd name="T3" fmla="*/ 69850 h 254000"/>
              <a:gd name="T4" fmla="*/ 95250 w 241300"/>
              <a:gd name="T5" fmla="*/ 254000 h 254000"/>
              <a:gd name="T6" fmla="*/ 0 w 241300"/>
              <a:gd name="T7" fmla="*/ 0 h 254000"/>
              <a:gd name="T8" fmla="*/ 0 60000 65536"/>
              <a:gd name="T9" fmla="*/ 0 60000 65536"/>
              <a:gd name="T10" fmla="*/ 0 60000 65536"/>
              <a:gd name="T11" fmla="*/ 0 60000 65536"/>
              <a:gd name="T12" fmla="*/ 0 w 241300"/>
              <a:gd name="T13" fmla="*/ 0 h 254000"/>
              <a:gd name="T14" fmla="*/ 241300 w 241300"/>
              <a:gd name="T15" fmla="*/ 254000 h 254000"/>
            </a:gdLst>
            <a:ahLst/>
            <a:cxnLst>
              <a:cxn ang="T8">
                <a:pos x="T0" y="T1"/>
              </a:cxn>
              <a:cxn ang="T9">
                <a:pos x="T2" y="T3"/>
              </a:cxn>
              <a:cxn ang="T10">
                <a:pos x="T4" y="T5"/>
              </a:cxn>
              <a:cxn ang="T11">
                <a:pos x="T6" y="T7"/>
              </a:cxn>
            </a:cxnLst>
            <a:rect l="T12" t="T13" r="T14" b="T15"/>
            <a:pathLst>
              <a:path w="241300" h="254000">
                <a:moveTo>
                  <a:pt x="0" y="0"/>
                </a:moveTo>
                <a:lnTo>
                  <a:pt x="241300" y="69850"/>
                </a:lnTo>
                <a:lnTo>
                  <a:pt x="95250" y="254000"/>
                </a:lnTo>
                <a:lnTo>
                  <a:pt x="0" y="0"/>
                </a:lnTo>
                <a:close/>
              </a:path>
            </a:pathLst>
          </a:cu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26" name="任意多边形 54"/>
          <p:cNvSpPr>
            <a:spLocks noChangeArrowheads="1"/>
          </p:cNvSpPr>
          <p:nvPr/>
        </p:nvSpPr>
        <p:spPr bwMode="auto">
          <a:xfrm>
            <a:off x="4933950" y="4114800"/>
            <a:ext cx="266700" cy="304800"/>
          </a:xfrm>
          <a:custGeom>
            <a:avLst/>
            <a:gdLst>
              <a:gd name="T0" fmla="*/ 234950 w 266700"/>
              <a:gd name="T1" fmla="*/ 0 h 304800"/>
              <a:gd name="T2" fmla="*/ 0 w 266700"/>
              <a:gd name="T3" fmla="*/ 304800 h 304800"/>
              <a:gd name="T4" fmla="*/ 266700 w 266700"/>
              <a:gd name="T5" fmla="*/ 241300 h 304800"/>
              <a:gd name="T6" fmla="*/ 234950 w 266700"/>
              <a:gd name="T7" fmla="*/ 0 h 304800"/>
              <a:gd name="T8" fmla="*/ 0 60000 65536"/>
              <a:gd name="T9" fmla="*/ 0 60000 65536"/>
              <a:gd name="T10" fmla="*/ 0 60000 65536"/>
              <a:gd name="T11" fmla="*/ 0 60000 65536"/>
              <a:gd name="T12" fmla="*/ 0 w 266700"/>
              <a:gd name="T13" fmla="*/ 0 h 304800"/>
              <a:gd name="T14" fmla="*/ 266700 w 266700"/>
              <a:gd name="T15" fmla="*/ 304800 h 304800"/>
            </a:gdLst>
            <a:ahLst/>
            <a:cxnLst>
              <a:cxn ang="T8">
                <a:pos x="T0" y="T1"/>
              </a:cxn>
              <a:cxn ang="T9">
                <a:pos x="T2" y="T3"/>
              </a:cxn>
              <a:cxn ang="T10">
                <a:pos x="T4" y="T5"/>
              </a:cxn>
              <a:cxn ang="T11">
                <a:pos x="T6" y="T7"/>
              </a:cxn>
            </a:cxnLst>
            <a:rect l="T12" t="T13" r="T14" b="T15"/>
            <a:pathLst>
              <a:path w="266700" h="304800">
                <a:moveTo>
                  <a:pt x="234950" y="0"/>
                </a:moveTo>
                <a:lnTo>
                  <a:pt x="0" y="304800"/>
                </a:lnTo>
                <a:lnTo>
                  <a:pt x="266700" y="241300"/>
                </a:lnTo>
                <a:lnTo>
                  <a:pt x="234950" y="0"/>
                </a:lnTo>
                <a:close/>
              </a:path>
            </a:pathLst>
          </a:custGeom>
          <a:solidFill>
            <a:srgbClr val="F8A11E"/>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27" name="任意多边形 55"/>
          <p:cNvSpPr>
            <a:spLocks noChangeArrowheads="1"/>
          </p:cNvSpPr>
          <p:nvPr/>
        </p:nvSpPr>
        <p:spPr bwMode="auto">
          <a:xfrm>
            <a:off x="5156200" y="4654550"/>
            <a:ext cx="184150" cy="260350"/>
          </a:xfrm>
          <a:custGeom>
            <a:avLst/>
            <a:gdLst>
              <a:gd name="T0" fmla="*/ 57150 w 184150"/>
              <a:gd name="T1" fmla="*/ 0 h 260350"/>
              <a:gd name="T2" fmla="*/ 0 w 184150"/>
              <a:gd name="T3" fmla="*/ 241300 h 260350"/>
              <a:gd name="T4" fmla="*/ 184150 w 184150"/>
              <a:gd name="T5" fmla="*/ 260350 h 260350"/>
              <a:gd name="T6" fmla="*/ 57150 w 184150"/>
              <a:gd name="T7" fmla="*/ 0 h 260350"/>
              <a:gd name="T8" fmla="*/ 0 60000 65536"/>
              <a:gd name="T9" fmla="*/ 0 60000 65536"/>
              <a:gd name="T10" fmla="*/ 0 60000 65536"/>
              <a:gd name="T11" fmla="*/ 0 60000 65536"/>
              <a:gd name="T12" fmla="*/ 0 w 184150"/>
              <a:gd name="T13" fmla="*/ 0 h 260350"/>
              <a:gd name="T14" fmla="*/ 184150 w 184150"/>
              <a:gd name="T15" fmla="*/ 260350 h 260350"/>
            </a:gdLst>
            <a:ahLst/>
            <a:cxnLst>
              <a:cxn ang="T8">
                <a:pos x="T0" y="T1"/>
              </a:cxn>
              <a:cxn ang="T9">
                <a:pos x="T2" y="T3"/>
              </a:cxn>
              <a:cxn ang="T10">
                <a:pos x="T4" y="T5"/>
              </a:cxn>
              <a:cxn ang="T11">
                <a:pos x="T6" y="T7"/>
              </a:cxn>
            </a:cxnLst>
            <a:rect l="T12" t="T13" r="T14" b="T15"/>
            <a:pathLst>
              <a:path w="184150" h="260350">
                <a:moveTo>
                  <a:pt x="57150" y="0"/>
                </a:moveTo>
                <a:lnTo>
                  <a:pt x="0" y="241300"/>
                </a:lnTo>
                <a:lnTo>
                  <a:pt x="184150" y="260350"/>
                </a:lnTo>
                <a:lnTo>
                  <a:pt x="57150" y="0"/>
                </a:lnTo>
                <a:close/>
              </a:path>
            </a:pathLst>
          </a:custGeom>
          <a:solidFill>
            <a:srgbClr val="EC2546"/>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28" name="任意多边形 56"/>
          <p:cNvSpPr>
            <a:spLocks noChangeArrowheads="1"/>
          </p:cNvSpPr>
          <p:nvPr/>
        </p:nvSpPr>
        <p:spPr bwMode="auto">
          <a:xfrm>
            <a:off x="5257800" y="4292600"/>
            <a:ext cx="190500" cy="120650"/>
          </a:xfrm>
          <a:custGeom>
            <a:avLst/>
            <a:gdLst>
              <a:gd name="T0" fmla="*/ 0 w 190500"/>
              <a:gd name="T1" fmla="*/ 19050 h 120650"/>
              <a:gd name="T2" fmla="*/ 0 w 190500"/>
              <a:gd name="T3" fmla="*/ 19050 h 120650"/>
              <a:gd name="T4" fmla="*/ 63500 w 190500"/>
              <a:gd name="T5" fmla="*/ 19050 h 120650"/>
              <a:gd name="T6" fmla="*/ 190500 w 190500"/>
              <a:gd name="T7" fmla="*/ 0 h 120650"/>
              <a:gd name="T8" fmla="*/ 19050 w 190500"/>
              <a:gd name="T9" fmla="*/ 120650 h 120650"/>
              <a:gd name="T10" fmla="*/ 0 w 190500"/>
              <a:gd name="T11" fmla="*/ 19050 h 120650"/>
              <a:gd name="T12" fmla="*/ 0 60000 65536"/>
              <a:gd name="T13" fmla="*/ 0 60000 65536"/>
              <a:gd name="T14" fmla="*/ 0 60000 65536"/>
              <a:gd name="T15" fmla="*/ 0 60000 65536"/>
              <a:gd name="T16" fmla="*/ 0 60000 65536"/>
              <a:gd name="T17" fmla="*/ 0 60000 65536"/>
              <a:gd name="T18" fmla="*/ 0 w 190500"/>
              <a:gd name="T19" fmla="*/ 0 h 120650"/>
              <a:gd name="T20" fmla="*/ 190500 w 190500"/>
              <a:gd name="T21" fmla="*/ 120650 h 120650"/>
            </a:gdLst>
            <a:ahLst/>
            <a:cxnLst>
              <a:cxn ang="T12">
                <a:pos x="T0" y="T1"/>
              </a:cxn>
              <a:cxn ang="T13">
                <a:pos x="T2" y="T3"/>
              </a:cxn>
              <a:cxn ang="T14">
                <a:pos x="T4" y="T5"/>
              </a:cxn>
              <a:cxn ang="T15">
                <a:pos x="T6" y="T7"/>
              </a:cxn>
              <a:cxn ang="T16">
                <a:pos x="T8" y="T9"/>
              </a:cxn>
              <a:cxn ang="T17">
                <a:pos x="T10" y="T11"/>
              </a:cxn>
            </a:cxnLst>
            <a:rect l="T18" t="T19" r="T20" b="T21"/>
            <a:pathLst>
              <a:path w="190500" h="120650">
                <a:moveTo>
                  <a:pt x="0" y="19050"/>
                </a:moveTo>
                <a:lnTo>
                  <a:pt x="0" y="19050"/>
                </a:lnTo>
                <a:lnTo>
                  <a:pt x="63500" y="19050"/>
                </a:lnTo>
                <a:lnTo>
                  <a:pt x="190500" y="0"/>
                </a:lnTo>
                <a:lnTo>
                  <a:pt x="19050" y="120650"/>
                </a:lnTo>
                <a:lnTo>
                  <a:pt x="0" y="19050"/>
                </a:lnTo>
                <a:close/>
              </a:path>
            </a:pathLst>
          </a:custGeom>
          <a:solidFill>
            <a:srgbClr val="F5942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29" name="任意多边形 57"/>
          <p:cNvSpPr>
            <a:spLocks noChangeArrowheads="1"/>
          </p:cNvSpPr>
          <p:nvPr/>
        </p:nvSpPr>
        <p:spPr bwMode="auto">
          <a:xfrm>
            <a:off x="4845050" y="3473450"/>
            <a:ext cx="114300" cy="120650"/>
          </a:xfrm>
          <a:custGeom>
            <a:avLst/>
            <a:gdLst>
              <a:gd name="T0" fmla="*/ 25400 w 114300"/>
              <a:gd name="T1" fmla="*/ 0 h 120650"/>
              <a:gd name="T2" fmla="*/ 114300 w 114300"/>
              <a:gd name="T3" fmla="*/ 120650 h 120650"/>
              <a:gd name="T4" fmla="*/ 0 w 114300"/>
              <a:gd name="T5" fmla="*/ 82550 h 120650"/>
              <a:gd name="T6" fmla="*/ 25400 w 114300"/>
              <a:gd name="T7" fmla="*/ 0 h 120650"/>
              <a:gd name="T8" fmla="*/ 0 60000 65536"/>
              <a:gd name="T9" fmla="*/ 0 60000 65536"/>
              <a:gd name="T10" fmla="*/ 0 60000 65536"/>
              <a:gd name="T11" fmla="*/ 0 60000 65536"/>
              <a:gd name="T12" fmla="*/ 0 w 114300"/>
              <a:gd name="T13" fmla="*/ 0 h 120650"/>
              <a:gd name="T14" fmla="*/ 114300 w 114300"/>
              <a:gd name="T15" fmla="*/ 120650 h 120650"/>
            </a:gdLst>
            <a:ahLst/>
            <a:cxnLst>
              <a:cxn ang="T8">
                <a:pos x="T0" y="T1"/>
              </a:cxn>
              <a:cxn ang="T9">
                <a:pos x="T2" y="T3"/>
              </a:cxn>
              <a:cxn ang="T10">
                <a:pos x="T4" y="T5"/>
              </a:cxn>
              <a:cxn ang="T11">
                <a:pos x="T6" y="T7"/>
              </a:cxn>
            </a:cxnLst>
            <a:rect l="T12" t="T13" r="T14" b="T15"/>
            <a:pathLst>
              <a:path w="114300" h="120650">
                <a:moveTo>
                  <a:pt x="25400" y="0"/>
                </a:moveTo>
                <a:lnTo>
                  <a:pt x="114300" y="120650"/>
                </a:lnTo>
                <a:lnTo>
                  <a:pt x="0" y="82550"/>
                </a:lnTo>
                <a:lnTo>
                  <a:pt x="25400" y="0"/>
                </a:lnTo>
                <a:close/>
              </a:path>
            </a:pathLst>
          </a:custGeom>
          <a:solidFill>
            <a:srgbClr val="EA5248"/>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30" name="任意多边形 58"/>
          <p:cNvSpPr>
            <a:spLocks noChangeArrowheads="1"/>
          </p:cNvSpPr>
          <p:nvPr/>
        </p:nvSpPr>
        <p:spPr bwMode="auto">
          <a:xfrm>
            <a:off x="3962400" y="3175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260D0D"/>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31" name="任意多边形 65"/>
          <p:cNvSpPr>
            <a:spLocks noChangeArrowheads="1"/>
          </p:cNvSpPr>
          <p:nvPr/>
        </p:nvSpPr>
        <p:spPr bwMode="auto">
          <a:xfrm>
            <a:off x="5448300" y="50292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BE1F31"/>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32"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33"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34"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6435"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6" name="TextBox 6"/>
          <p:cNvSpPr txBox="1">
            <a:spLocks noChangeArrowheads="1"/>
          </p:cNvSpPr>
          <p:nvPr/>
        </p:nvSpPr>
        <p:spPr bwMode="auto">
          <a:xfrm>
            <a:off x="5230813" y="1817688"/>
            <a:ext cx="2084387" cy="457200"/>
          </a:xfrm>
          <a:prstGeom prst="rect">
            <a:avLst/>
          </a:prstGeom>
          <a:noFill/>
          <a:ln w="9525">
            <a:noFill/>
            <a:miter lim="800000"/>
          </a:ln>
        </p:spPr>
        <p:txBody>
          <a:bodyPr>
            <a:spAutoFit/>
          </a:bodyPr>
          <a:lstStyle/>
          <a:p>
            <a:r>
              <a:rPr lang="zh-CN" altLang="en-US" sz="2400" dirty="0">
                <a:solidFill>
                  <a:srgbClr val="03A9F3"/>
                </a:solidFill>
                <a:ea typeface="微软雅黑" panose="020B0503020204020204" pitchFamily="34" charset="-122"/>
                <a:cs typeface="微软雅黑" panose="020B0503020204020204" pitchFamily="34" charset="-122"/>
                <a:sym typeface="Arial" panose="020B0604020202020204" pitchFamily="34" charset="0"/>
              </a:rPr>
              <a:t>员工选聘</a:t>
            </a:r>
            <a:endParaRPr lang="zh-CN" altLang="en-US" sz="2400" dirty="0">
              <a:solidFill>
                <a:srgbClr val="03A9F3"/>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 name="TextBox 6"/>
          <p:cNvSpPr txBox="1">
            <a:spLocks noChangeArrowheads="1"/>
          </p:cNvSpPr>
          <p:nvPr/>
        </p:nvSpPr>
        <p:spPr bwMode="auto">
          <a:xfrm>
            <a:off x="5230813" y="1193800"/>
            <a:ext cx="2987675" cy="457200"/>
          </a:xfrm>
          <a:prstGeom prst="rect">
            <a:avLst/>
          </a:prstGeom>
          <a:noFill/>
          <a:ln w="9525">
            <a:noFill/>
            <a:miter lim="800000"/>
          </a:ln>
        </p:spPr>
        <p:txBody>
          <a:bodyPr>
            <a:spAutoFit/>
          </a:bodyPr>
          <a:lstStyle/>
          <a:p>
            <a:r>
              <a:rPr lang="zh-CN" altLang="en-US" sz="2400" dirty="0">
                <a:solidFill>
                  <a:srgbClr val="03A9F3"/>
                </a:solidFill>
                <a:ea typeface="微软雅黑" panose="020B0503020204020204" pitchFamily="34" charset="-122"/>
                <a:cs typeface="微软雅黑" panose="020B0503020204020204" pitchFamily="34" charset="-122"/>
                <a:sym typeface="Arial" panose="020B0604020202020204" pitchFamily="34" charset="0"/>
              </a:rPr>
              <a:t>人力资源管理的基础 </a:t>
            </a:r>
            <a:endParaRPr lang="zh-CN" altLang="en-US" sz="2400" dirty="0">
              <a:solidFill>
                <a:srgbClr val="03A9F3"/>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8" name="TextBox 6"/>
          <p:cNvSpPr txBox="1">
            <a:spLocks noChangeArrowheads="1"/>
          </p:cNvSpPr>
          <p:nvPr/>
        </p:nvSpPr>
        <p:spPr bwMode="auto">
          <a:xfrm>
            <a:off x="5218113" y="2446338"/>
            <a:ext cx="2386012" cy="457200"/>
          </a:xfrm>
          <a:prstGeom prst="rect">
            <a:avLst/>
          </a:prstGeom>
          <a:noFill/>
          <a:ln w="9525">
            <a:noFill/>
            <a:miter lim="800000"/>
          </a:ln>
        </p:spPr>
        <p:txBody>
          <a:bodyPr>
            <a:spAutoFit/>
          </a:bodyPr>
          <a:lstStyle/>
          <a:p>
            <a:r>
              <a:rPr lang="zh-CN" altLang="en-US" sz="2400">
                <a:solidFill>
                  <a:srgbClr val="03A9F3"/>
                </a:solidFill>
                <a:ea typeface="微软雅黑" panose="020B0503020204020204" pitchFamily="34" charset="-122"/>
                <a:cs typeface="微软雅黑" panose="020B0503020204020204" pitchFamily="34" charset="-122"/>
                <a:sym typeface="Arial" panose="020B0604020202020204" pitchFamily="34" charset="0"/>
              </a:rPr>
              <a:t>员工培训</a:t>
            </a:r>
            <a:endParaRPr lang="zh-CN" altLang="en-US" sz="2400">
              <a:solidFill>
                <a:srgbClr val="03A9F3"/>
              </a:solidFill>
              <a:ea typeface="微软雅黑" panose="020B0503020204020204" pitchFamily="34" charset="-122"/>
              <a:cs typeface="微软雅黑" panose="020B0503020204020204" pitchFamily="34" charset="-122"/>
              <a:sym typeface="Arial" panose="020B0604020202020204" pitchFamily="34" charset="0"/>
            </a:endParaRPr>
          </a:p>
        </p:txBody>
      </p:sp>
      <p:grpSp>
        <p:nvGrpSpPr>
          <p:cNvPr id="11" name="组合 10"/>
          <p:cNvGrpSpPr/>
          <p:nvPr/>
        </p:nvGrpSpPr>
        <p:grpSpPr bwMode="auto">
          <a:xfrm flipV="1">
            <a:off x="4711700" y="1204913"/>
            <a:ext cx="334963" cy="801687"/>
            <a:chOff x="581025" y="-431160"/>
            <a:chExt cx="1619642" cy="3889866"/>
          </a:xfrm>
        </p:grpSpPr>
        <p:grpSp>
          <p:nvGrpSpPr>
            <p:cNvPr id="16451" name="组合 11"/>
            <p:cNvGrpSpPr/>
            <p:nvPr/>
          </p:nvGrpSpPr>
          <p:grpSpPr bwMode="auto">
            <a:xfrm>
              <a:off x="581025" y="-431160"/>
              <a:ext cx="1619642" cy="3889866"/>
              <a:chOff x="6651335" y="-335489"/>
              <a:chExt cx="1360493" cy="3190953"/>
            </a:xfrm>
          </p:grpSpPr>
          <p:grpSp>
            <p:nvGrpSpPr>
              <p:cNvPr id="14" name="组合 1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6454" name="TextBox 14"/>
              <p:cNvSpPr txBox="1">
                <a:spLocks noChangeArrowheads="1"/>
              </p:cNvSpPr>
              <p:nvPr/>
            </p:nvSpPr>
            <p:spPr bwMode="auto">
              <a:xfrm>
                <a:off x="6854606" y="-335489"/>
                <a:ext cx="751672" cy="2568336"/>
              </a:xfrm>
              <a:prstGeom prst="rect">
                <a:avLst/>
              </a:prstGeom>
              <a:noFill/>
              <a:ln w="9525">
                <a:noFill/>
                <a:miter lim="800000"/>
              </a:ln>
            </p:spPr>
            <p:txBody>
              <a:bodyPr wrap="none">
                <a:spAutoFit/>
              </a:bodyPr>
              <a:lstStyle/>
              <a:p>
                <a:endParaRPr lang="zh-CN" altLang="en-US" sz="3600">
                  <a:ea typeface="微软雅黑" panose="020B0503020204020204" pitchFamily="34" charset="-122"/>
                  <a:cs typeface="微软雅黑" panose="020B0503020204020204" pitchFamily="34" charset="-122"/>
                  <a:sym typeface="Arial" panose="020B0604020202020204" pitchFamily="34" charset="0"/>
                </a:endParaRPr>
              </a:p>
            </p:txBody>
          </p:sp>
        </p:grpSp>
        <p:sp>
          <p:nvSpPr>
            <p:cNvPr id="13" name="椭圆 12"/>
            <p:cNvSpPr/>
            <p:nvPr/>
          </p:nvSpPr>
          <p:spPr>
            <a:xfrm>
              <a:off x="849688" y="2110734"/>
              <a:ext cx="1082316" cy="1086080"/>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p:cNvGrpSpPr/>
          <p:nvPr/>
        </p:nvGrpSpPr>
        <p:grpSpPr bwMode="auto">
          <a:xfrm flipV="1">
            <a:off x="4711700" y="1878013"/>
            <a:ext cx="334963" cy="803275"/>
            <a:chOff x="581025" y="-431160"/>
            <a:chExt cx="1619642" cy="3889866"/>
          </a:xfrm>
        </p:grpSpPr>
        <p:grpSp>
          <p:nvGrpSpPr>
            <p:cNvPr id="16447" name="组合 19"/>
            <p:cNvGrpSpPr/>
            <p:nvPr/>
          </p:nvGrpSpPr>
          <p:grpSpPr bwMode="auto">
            <a:xfrm>
              <a:off x="581025" y="-431160"/>
              <a:ext cx="1619642" cy="3889866"/>
              <a:chOff x="6651335" y="-335489"/>
              <a:chExt cx="1360493" cy="3190953"/>
            </a:xfrm>
          </p:grpSpPr>
          <p:grpSp>
            <p:nvGrpSpPr>
              <p:cNvPr id="22" name="组合 21"/>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6450" name="TextBox 22"/>
              <p:cNvSpPr txBox="1">
                <a:spLocks noChangeArrowheads="1"/>
              </p:cNvSpPr>
              <p:nvPr/>
            </p:nvSpPr>
            <p:spPr bwMode="auto">
              <a:xfrm>
                <a:off x="6854606" y="-335489"/>
                <a:ext cx="751672" cy="2568336"/>
              </a:xfrm>
              <a:prstGeom prst="rect">
                <a:avLst/>
              </a:prstGeom>
              <a:noFill/>
              <a:ln w="9525">
                <a:noFill/>
                <a:miter lim="800000"/>
              </a:ln>
            </p:spPr>
            <p:txBody>
              <a:bodyPr wrap="none">
                <a:spAutoFit/>
              </a:bodyPr>
              <a:lstStyle/>
              <a:p>
                <a:endParaRPr lang="zh-CN" altLang="en-US" sz="3600">
                  <a:ea typeface="微软雅黑" panose="020B0503020204020204" pitchFamily="34" charset="-122"/>
                  <a:cs typeface="微软雅黑" panose="020B0503020204020204" pitchFamily="34" charset="-122"/>
                  <a:sym typeface="Arial" panose="020B0604020202020204" pitchFamily="34" charset="0"/>
                </a:endParaRPr>
              </a:p>
            </p:txBody>
          </p:sp>
        </p:grpSp>
        <p:sp>
          <p:nvSpPr>
            <p:cNvPr id="21" name="椭圆 20"/>
            <p:cNvSpPr/>
            <p:nvPr/>
          </p:nvSpPr>
          <p:spPr>
            <a:xfrm>
              <a:off x="849688" y="2113399"/>
              <a:ext cx="1082316" cy="1083933"/>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bwMode="auto">
          <a:xfrm flipV="1">
            <a:off x="4711700" y="2505075"/>
            <a:ext cx="334963" cy="803275"/>
            <a:chOff x="581025" y="-431160"/>
            <a:chExt cx="1619642" cy="3889866"/>
          </a:xfrm>
        </p:grpSpPr>
        <p:grpSp>
          <p:nvGrpSpPr>
            <p:cNvPr id="16443" name="组合 26"/>
            <p:cNvGrpSpPr/>
            <p:nvPr/>
          </p:nvGrpSpPr>
          <p:grpSpPr bwMode="auto">
            <a:xfrm>
              <a:off x="581025" y="-431160"/>
              <a:ext cx="1619642" cy="3889866"/>
              <a:chOff x="6651335" y="-335489"/>
              <a:chExt cx="1360493" cy="3190953"/>
            </a:xfrm>
          </p:grpSpPr>
          <p:grpSp>
            <p:nvGrpSpPr>
              <p:cNvPr id="2"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6446" name="TextBox 29"/>
              <p:cNvSpPr txBox="1">
                <a:spLocks noChangeArrowheads="1"/>
              </p:cNvSpPr>
              <p:nvPr/>
            </p:nvSpPr>
            <p:spPr bwMode="auto">
              <a:xfrm>
                <a:off x="6854606" y="-335489"/>
                <a:ext cx="751672" cy="2568336"/>
              </a:xfrm>
              <a:prstGeom prst="rect">
                <a:avLst/>
              </a:prstGeom>
              <a:noFill/>
              <a:ln w="9525">
                <a:noFill/>
                <a:miter lim="800000"/>
              </a:ln>
            </p:spPr>
            <p:txBody>
              <a:bodyPr wrap="none">
                <a:spAutoFit/>
              </a:bodyPr>
              <a:lstStyle/>
              <a:p>
                <a:endParaRPr lang="zh-CN" altLang="en-US" sz="3600">
                  <a:ea typeface="微软雅黑" panose="020B0503020204020204" pitchFamily="34" charset="-122"/>
                  <a:cs typeface="微软雅黑" panose="020B0503020204020204" pitchFamily="34" charset="-122"/>
                  <a:sym typeface="Arial" panose="020B0604020202020204" pitchFamily="34" charset="0"/>
                </a:endParaRPr>
              </a:p>
            </p:txBody>
          </p:sp>
        </p:grpSp>
        <p:sp>
          <p:nvSpPr>
            <p:cNvPr id="5" name="椭圆 27"/>
            <p:cNvSpPr/>
            <p:nvPr/>
          </p:nvSpPr>
          <p:spPr>
            <a:xfrm>
              <a:off x="849688" y="2113394"/>
              <a:ext cx="1082316" cy="1083937"/>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a:spLocks noChangeArrowheads="1"/>
          </p:cNvSpPr>
          <p:nvPr/>
        </p:nvSpPr>
        <p:spPr bwMode="auto">
          <a:xfrm>
            <a:off x="1254125" y="1874838"/>
            <a:ext cx="1158875" cy="676275"/>
          </a:xfrm>
          <a:prstGeom prst="rect">
            <a:avLst/>
          </a:prstGeom>
          <a:noFill/>
          <a:ln w="9525">
            <a:noFill/>
            <a:miter lim="800000"/>
          </a:ln>
        </p:spPr>
        <p:txBody>
          <a:bodyPr wrap="none">
            <a:spAutoFit/>
          </a:bodyPr>
          <a:lstStyle/>
          <a:p>
            <a:pPr algn="ctr"/>
            <a:r>
              <a:rPr lang="zh-CN" altLang="en-US" sz="3800" b="1">
                <a:solidFill>
                  <a:schemeClr val="bg1"/>
                </a:solidFill>
                <a:ea typeface="微软雅黑" panose="020B0503020204020204" pitchFamily="34" charset="-122"/>
                <a:cs typeface="微软雅黑" panose="020B0503020204020204" pitchFamily="34" charset="-122"/>
                <a:sym typeface="Arial" panose="020B0604020202020204" pitchFamily="34" charset="0"/>
              </a:rPr>
              <a:t>目录</a:t>
            </a:r>
            <a:endParaRPr lang="zh-CN" altLang="en-US" sz="3800" b="1">
              <a:solidFill>
                <a:schemeClr val="bg1"/>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9" name="TextBox 6"/>
          <p:cNvSpPr txBox="1">
            <a:spLocks noChangeArrowheads="1"/>
          </p:cNvSpPr>
          <p:nvPr/>
        </p:nvSpPr>
        <p:spPr bwMode="auto">
          <a:xfrm>
            <a:off x="5253038" y="2957513"/>
            <a:ext cx="3683000" cy="457200"/>
          </a:xfrm>
          <a:prstGeom prst="rect">
            <a:avLst/>
          </a:prstGeom>
          <a:noFill/>
          <a:ln w="9525">
            <a:noFill/>
            <a:miter lim="800000"/>
          </a:ln>
        </p:spPr>
        <p:txBody>
          <a:bodyPr>
            <a:spAutoFit/>
          </a:bodyPr>
          <a:lstStyle/>
          <a:p>
            <a:r>
              <a:rPr lang="zh-CN" altLang="en-US" sz="2400">
                <a:solidFill>
                  <a:srgbClr val="03A9F3"/>
                </a:solidFill>
                <a:ea typeface="微软雅黑" panose="020B0503020204020204" pitchFamily="34" charset="-122"/>
                <a:cs typeface="微软雅黑" panose="020B0503020204020204" pitchFamily="34" charset="-122"/>
                <a:sym typeface="Arial" panose="020B0604020202020204" pitchFamily="34" charset="0"/>
              </a:rPr>
              <a:t>员工考核与职业生涯发展</a:t>
            </a:r>
            <a:endParaRPr lang="zh-CN" altLang="en-US" sz="2400">
              <a:solidFill>
                <a:srgbClr val="03A9F3"/>
              </a:solidFill>
              <a:ea typeface="微软雅黑" panose="020B0503020204020204" pitchFamily="34" charset="-122"/>
              <a:cs typeface="微软雅黑" panose="020B0503020204020204" pitchFamily="34" charset="-122"/>
              <a:sym typeface="Arial" panose="020B0604020202020204" pitchFamily="34" charset="0"/>
            </a:endParaRPr>
          </a:p>
        </p:txBody>
      </p:sp>
      <p:grpSp>
        <p:nvGrpSpPr>
          <p:cNvPr id="10" name="组合 25"/>
          <p:cNvGrpSpPr/>
          <p:nvPr/>
        </p:nvGrpSpPr>
        <p:grpSpPr bwMode="auto">
          <a:xfrm flipV="1">
            <a:off x="4119563" y="2849563"/>
            <a:ext cx="1236662" cy="1244600"/>
            <a:chOff x="-2452537" y="-1236808"/>
            <a:chExt cx="5983609" cy="6022066"/>
          </a:xfrm>
        </p:grpSpPr>
        <p:grpSp>
          <p:nvGrpSpPr>
            <p:cNvPr id="16458" name="组合 26"/>
            <p:cNvGrpSpPr/>
            <p:nvPr/>
          </p:nvGrpSpPr>
          <p:grpSpPr bwMode="auto">
            <a:xfrm>
              <a:off x="-2452537" y="-1236808"/>
              <a:ext cx="5983609" cy="6022066"/>
              <a:chOff x="4103155" y="-996382"/>
              <a:chExt cx="5026208" cy="4940049"/>
            </a:xfrm>
          </p:grpSpPr>
          <p:grpSp>
            <p:nvGrpSpPr>
              <p:cNvPr id="29"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6460" name="TextBox 29"/>
              <p:cNvSpPr txBox="1">
                <a:spLocks noChangeArrowheads="1"/>
              </p:cNvSpPr>
              <p:nvPr/>
            </p:nvSpPr>
            <p:spPr bwMode="auto">
              <a:xfrm>
                <a:off x="6857666" y="295134"/>
                <a:ext cx="747948" cy="2547718"/>
              </a:xfrm>
              <a:prstGeom prst="rect">
                <a:avLst/>
              </a:prstGeom>
              <a:noFill/>
              <a:ln w="9525">
                <a:noFill/>
                <a:miter lim="800000"/>
              </a:ln>
            </p:spPr>
            <p:txBody>
              <a:bodyPr rot="10800000" wrap="none">
                <a:spAutoFit/>
              </a:bodyPr>
              <a:lstStyle/>
              <a:p>
                <a:endParaRPr lang="zh-CN" altLang="en-US" sz="3600">
                  <a:ea typeface="微软雅黑" panose="020B0503020204020204" pitchFamily="34" charset="-122"/>
                  <a:cs typeface="微软雅黑" panose="020B0503020204020204" pitchFamily="34" charset="-122"/>
                  <a:sym typeface="Arial" panose="020B0604020202020204" pitchFamily="34" charset="0"/>
                </a:endParaRPr>
              </a:p>
            </p:txBody>
          </p:sp>
        </p:grpSp>
        <p:sp>
          <p:nvSpPr>
            <p:cNvPr id="28" name="椭圆 27"/>
            <p:cNvSpPr>
              <a:spLocks noChangeArrowheads="1"/>
            </p:cNvSpPr>
            <p:nvPr/>
          </p:nvSpPr>
          <p:spPr bwMode="auto">
            <a:xfrm>
              <a:off x="849688" y="2113394"/>
              <a:ext cx="1082316" cy="1083937"/>
            </a:xfrm>
            <a:prstGeom prst="ellipse">
              <a:avLst/>
            </a:prstGeom>
            <a:solidFill>
              <a:srgbClr val="03A9F3"/>
            </a:solidFill>
            <a:ln w="25400" algn="ctr">
              <a:noFill/>
              <a:round/>
            </a:ln>
          </p:spPr>
          <p:txBody>
            <a:bodyPr rot="10800000" anchor="ctr"/>
            <a:lstStyle/>
            <a:p>
              <a:pPr algn="ctr" fontAlgn="auto">
                <a:spcBef>
                  <a:spcPts val="0"/>
                </a:spcBef>
                <a:spcAft>
                  <a:spcPts val="0"/>
                </a:spcAft>
                <a:defRPr/>
              </a:pPr>
              <a:endParaRPr lang="zh-CN" altLang="en-US">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40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42" presetClass="entr" presetSubtype="0" fill="hold" grpId="0" nodeType="withEffect">
                                  <p:stCondLst>
                                    <p:cond delay="80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4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583729" y="2622983"/>
            <a:ext cx="4575175" cy="641350"/>
          </a:xfrm>
          <a:prstGeom prst="rect">
            <a:avLst/>
          </a:prstGeom>
          <a:noFill/>
          <a:ln w="9525">
            <a:noFill/>
            <a:miter lim="800000"/>
          </a:ln>
        </p:spPr>
        <p:txBody>
          <a:bodyPr>
            <a:spAutoFit/>
          </a:bodyPr>
          <a:lstStyle/>
          <a:p>
            <a:r>
              <a:rPr lang="zh-CN" altLang="en-US" sz="3600" dirty="0">
                <a:solidFill>
                  <a:srgbClr val="0067B0"/>
                </a:solidFill>
                <a:ea typeface="微软雅黑" panose="020B0503020204020204" pitchFamily="34" charset="-122"/>
                <a:cs typeface="微软雅黑" panose="020B0503020204020204" pitchFamily="34" charset="-122"/>
                <a:sym typeface="Arial" panose="020B0604020202020204" pitchFamily="34" charset="0"/>
              </a:rPr>
              <a:t>人力资源管理的基础</a:t>
            </a:r>
            <a:endParaRPr lang="zh-CN" altLang="en-US" sz="3600"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422488" y="1471180"/>
            <a:ext cx="1195532" cy="1200150"/>
          </a:xfrm>
          <a:prstGeom prst="rect">
            <a:avLst/>
          </a:prstGeom>
          <a:noFill/>
          <a:ln w="9525">
            <a:noFill/>
            <a:miter lim="800000"/>
          </a:ln>
        </p:spPr>
        <p:txBody>
          <a:bodyPr wrap="square">
            <a:spAutoFit/>
          </a:bodyPr>
          <a:lstStyle/>
          <a:p>
            <a:pPr algn="ctr"/>
            <a:r>
              <a:rPr lang="en-US" altLang="zh-CN" sz="7200" dirty="0">
                <a:solidFill>
                  <a:srgbClr val="0067B0"/>
                </a:solidFill>
                <a:ea typeface="微软雅黑" panose="020B0503020204020204" pitchFamily="34" charset="-122"/>
                <a:cs typeface="微软雅黑" panose="020B0503020204020204" pitchFamily="34" charset="-122"/>
                <a:sym typeface="Arial" panose="020B0604020202020204" pitchFamily="34" charset="0"/>
              </a:rPr>
              <a:t>1</a:t>
            </a:r>
            <a:endParaRPr lang="zh-CN" altLang="zh-CN" sz="7200"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p:txBody>
          <a:bodyPr/>
          <a:p>
            <a:pPr marL="0" indent="0">
              <a:buNone/>
            </a:pPr>
            <a:r>
              <a:rPr lang="zh-CN" altLang="en-US" b="1">
                <a:solidFill>
                  <a:schemeClr val="accent2"/>
                </a:solidFill>
                <a:sym typeface="+mn-ea"/>
              </a:rPr>
              <a:t>人力资源的概念</a:t>
            </a:r>
            <a:endParaRPr lang="zh-CN" altLang="en-US" b="1">
              <a:solidFill>
                <a:schemeClr val="accent2"/>
              </a:solidFill>
              <a:sym typeface="+mn-ea"/>
            </a:endParaRPr>
          </a:p>
          <a:p>
            <a:r>
              <a:rPr lang="zh-CN" altLang="en-US" b="1">
                <a:solidFill>
                  <a:srgbClr val="0067B0"/>
                </a:solidFill>
                <a:sym typeface="+mn-ea"/>
              </a:rPr>
              <a:t>人力资源是指体现在全体员工脑力与体力上的各种资源，包括体力、智力、知识、技能、经验以及社会资本等，反映了一个人现在和未来所能创造价值的整体。 </a:t>
            </a:r>
            <a:endParaRPr lang="zh-CN" altLang="en-US" b="1">
              <a:solidFill>
                <a:srgbClr val="0067B0"/>
              </a:solidFill>
            </a:endParaRPr>
          </a:p>
          <a:p>
            <a:pPr marL="0" indent="0">
              <a:buNone/>
            </a:pPr>
            <a:endParaRPr lang="zh-CN" altLang="en-US"/>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20486"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0487"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0488"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0489"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p>
            <a:r>
              <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rPr>
              <a:t>人力资源管理的基础</a:t>
            </a:r>
            <a:endParaRPr lang="zh-CN" altLang="en-US" sz="2800" b="1" dirty="0">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a:xfrm>
            <a:off x="457200" y="1063625"/>
            <a:ext cx="8229600" cy="3394075"/>
          </a:xfrm>
        </p:spPr>
        <p:txBody>
          <a:bodyPr/>
          <a:p>
            <a:r>
              <a:rPr lang="zh-CN" altLang="en-US" sz="2800" b="1">
                <a:solidFill>
                  <a:schemeClr val="accent2"/>
                </a:solidFill>
                <a:sym typeface="+mn-ea"/>
              </a:rPr>
              <a:t>人力资源的特征</a:t>
            </a:r>
            <a:endParaRPr lang="zh-CN" altLang="en-US" sz="2800" b="1">
              <a:solidFill>
                <a:schemeClr val="accent2"/>
              </a:solidFill>
              <a:sym typeface="+mn-ea"/>
            </a:endParaRPr>
          </a:p>
          <a:p>
            <a:pPr>
              <a:buFont typeface="Wingdings" panose="05000000000000000000" pitchFamily="2" charset="2"/>
              <a:buChar char="Ø"/>
            </a:pPr>
            <a:r>
              <a:rPr lang="zh-CN" altLang="en-US" sz="2400" b="1">
                <a:solidFill>
                  <a:srgbClr val="0067B0"/>
                </a:solidFill>
                <a:sym typeface="+mn-ea"/>
              </a:rPr>
              <a:t>价值弹性</a:t>
            </a:r>
            <a:endParaRPr lang="zh-CN" altLang="en-US" sz="2400" b="1">
              <a:solidFill>
                <a:srgbClr val="0067B0"/>
              </a:solidFill>
              <a:sym typeface="+mn-ea"/>
            </a:endParaRPr>
          </a:p>
          <a:p>
            <a:pPr indent="0">
              <a:buFont typeface="Wingdings" panose="05000000000000000000" pitchFamily="2" charset="2"/>
              <a:buNone/>
            </a:pPr>
            <a:r>
              <a:rPr lang="zh-CN" altLang="en-US" sz="2800" b="1">
                <a:solidFill>
                  <a:srgbClr val="0067B0"/>
                </a:solidFill>
                <a:sym typeface="+mn-ea"/>
              </a:rPr>
              <a:t>      </a:t>
            </a:r>
            <a:r>
              <a:rPr lang="zh-CN" altLang="en-US" sz="2800" b="1">
                <a:sym typeface="+mn-ea"/>
              </a:rPr>
              <a:t>受个体主观意识支配；受人力资源政策影响。</a:t>
            </a:r>
            <a:endParaRPr lang="zh-CN" altLang="en-US" sz="2400" b="1">
              <a:solidFill>
                <a:schemeClr val="tx1"/>
              </a:solidFill>
              <a:sym typeface="+mn-ea"/>
            </a:endParaRPr>
          </a:p>
          <a:p>
            <a:pPr>
              <a:buFont typeface="Wingdings" panose="05000000000000000000" pitchFamily="2" charset="2"/>
              <a:buChar char="Ø"/>
            </a:pPr>
            <a:r>
              <a:rPr lang="zh-CN" altLang="en-US" sz="2400" b="1">
                <a:solidFill>
                  <a:srgbClr val="0067B0"/>
                </a:solidFill>
                <a:sym typeface="+mn-ea"/>
              </a:rPr>
              <a:t>情境依赖性 </a:t>
            </a:r>
            <a:endParaRPr lang="zh-CN" altLang="en-US" sz="2400" b="1">
              <a:solidFill>
                <a:srgbClr val="0067B0"/>
              </a:solidFill>
              <a:sym typeface="+mn-ea"/>
            </a:endParaRPr>
          </a:p>
          <a:p>
            <a:pPr indent="0">
              <a:buFont typeface="Wingdings" panose="05000000000000000000" pitchFamily="2" charset="2"/>
              <a:buNone/>
            </a:pPr>
            <a:r>
              <a:rPr lang="zh-CN" altLang="en-US" sz="2800" b="1">
                <a:solidFill>
                  <a:srgbClr val="0067B0"/>
                </a:solidFill>
                <a:sym typeface="+mn-ea"/>
              </a:rPr>
              <a:t>       </a:t>
            </a:r>
            <a:r>
              <a:rPr lang="zh-CN" altLang="en-US" sz="2800" b="1">
                <a:sym typeface="+mn-ea"/>
              </a:rPr>
              <a:t>氛围</a:t>
            </a:r>
            <a:r>
              <a:rPr lang="en-US" altLang="zh-CN" sz="2800" b="1">
                <a:sym typeface="+mn-ea"/>
              </a:rPr>
              <a:t>/</a:t>
            </a:r>
            <a:r>
              <a:rPr lang="zh-CN" altLang="en-US" sz="2800" b="1">
                <a:sym typeface="+mn-ea"/>
              </a:rPr>
              <a:t>文化</a:t>
            </a:r>
            <a:endParaRPr lang="zh-CN" altLang="en-US" sz="2400" b="1">
              <a:solidFill>
                <a:schemeClr val="tx1"/>
              </a:solidFill>
              <a:sym typeface="+mn-ea"/>
            </a:endParaRPr>
          </a:p>
          <a:p>
            <a:pPr>
              <a:buFont typeface="Wingdings" panose="05000000000000000000" pitchFamily="2" charset="2"/>
              <a:buChar char="Ø"/>
            </a:pPr>
            <a:r>
              <a:rPr lang="zh-CN" altLang="en-US" sz="2400" b="1">
                <a:solidFill>
                  <a:srgbClr val="0067B0"/>
                </a:solidFill>
                <a:sym typeface="+mn-ea"/>
              </a:rPr>
              <a:t>自我再生性 </a:t>
            </a:r>
            <a:endParaRPr lang="zh-CN" altLang="en-US" sz="2400" b="1">
              <a:solidFill>
                <a:srgbClr val="0067B0"/>
              </a:solidFill>
              <a:sym typeface="+mn-ea"/>
            </a:endParaRPr>
          </a:p>
          <a:p>
            <a:pPr indent="0">
              <a:buFont typeface="Wingdings" panose="05000000000000000000" pitchFamily="2" charset="2"/>
              <a:buNone/>
            </a:pPr>
            <a:r>
              <a:rPr lang="zh-CN" altLang="en-US" sz="2800" dirty="0">
                <a:latin typeface="楷体_GB2312" pitchFamily="49" charset="-122"/>
                <a:ea typeface="楷体_GB2312" pitchFamily="49" charset="-122"/>
                <a:sym typeface="+mn-ea"/>
              </a:rPr>
              <a:t>   </a:t>
            </a:r>
            <a:r>
              <a:rPr lang="zh-CN" altLang="en-US" sz="2800" b="1" dirty="0">
                <a:latin typeface="楷体_GB2312" pitchFamily="49" charset="-122"/>
                <a:ea typeface="楷体_GB2312" pitchFamily="49" charset="-122"/>
                <a:sym typeface="+mn-ea"/>
              </a:rPr>
              <a:t>有形</a:t>
            </a:r>
            <a:r>
              <a:rPr lang="en-US" altLang="zh-CN" sz="2800" b="1" dirty="0">
                <a:latin typeface="楷体_GB2312" pitchFamily="49" charset="-122"/>
                <a:ea typeface="楷体_GB2312" pitchFamily="49" charset="-122"/>
                <a:sym typeface="+mn-ea"/>
              </a:rPr>
              <a:t>/</a:t>
            </a:r>
            <a:r>
              <a:rPr lang="zh-CN" altLang="en-US" sz="2800" b="1" dirty="0">
                <a:latin typeface="楷体_GB2312" pitchFamily="49" charset="-122"/>
                <a:ea typeface="楷体_GB2312" pitchFamily="49" charset="-122"/>
                <a:sym typeface="+mn-ea"/>
              </a:rPr>
              <a:t>无形磨损及补偿</a:t>
            </a:r>
            <a:r>
              <a:rPr lang="en-US" altLang="zh-CN" sz="2800" b="1" dirty="0">
                <a:latin typeface="楷体_GB2312" pitchFamily="49" charset="-122"/>
                <a:ea typeface="楷体_GB2312" pitchFamily="49" charset="-122"/>
                <a:sym typeface="+mn-ea"/>
              </a:rPr>
              <a:t>(</a:t>
            </a:r>
            <a:r>
              <a:rPr lang="zh-CN" altLang="en-US" sz="2800" b="1" dirty="0">
                <a:latin typeface="楷体_GB2312" pitchFamily="49" charset="-122"/>
                <a:ea typeface="楷体_GB2312" pitchFamily="49" charset="-122"/>
                <a:sym typeface="+mn-ea"/>
              </a:rPr>
              <a:t>培训</a:t>
            </a:r>
            <a:r>
              <a:rPr lang="en-US" altLang="zh-CN" sz="2800" b="1" dirty="0">
                <a:latin typeface="楷体_GB2312" pitchFamily="49" charset="-122"/>
                <a:ea typeface="楷体_GB2312" pitchFamily="49" charset="-122"/>
                <a:sym typeface="+mn-ea"/>
              </a:rPr>
              <a:t>)</a:t>
            </a:r>
            <a:endParaRPr lang="en-US" altLang="zh-CN" sz="2800" b="1" dirty="0">
              <a:latin typeface="楷体_GB2312" pitchFamily="49" charset="-122"/>
              <a:ea typeface="楷体_GB2312" pitchFamily="49" charset="-122"/>
              <a:sym typeface="+mn-ea"/>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7446963" y="95250"/>
            <a:ext cx="1655762" cy="690563"/>
          </a:xfrm>
          <a:prstGeom prst="rect">
            <a:avLst/>
          </a:prstGeom>
          <a:noFill/>
          <a:ln w="9525">
            <a:noFill/>
            <a:miter lim="800000"/>
            <a:headEnd/>
            <a:tailEnd/>
          </a:ln>
        </p:spPr>
      </p:pic>
      <p:sp>
        <p:nvSpPr>
          <p:cNvPr id="72711"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2712"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2713"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2714"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p>
            <a:r>
              <a:rPr lang="zh-CN" altLang="en-US" sz="2800" b="1">
                <a:solidFill>
                  <a:srgbClr val="0067B0"/>
                </a:solidFill>
                <a:ea typeface="微软雅黑" panose="020B0503020204020204" pitchFamily="34" charset="-122"/>
                <a:cs typeface="微软雅黑" panose="020B0503020204020204" pitchFamily="34" charset="-122"/>
                <a:sym typeface="Arial" panose="020B0604020202020204" pitchFamily="34" charset="0"/>
              </a:rPr>
              <a:t>人力资源管理的基础</a:t>
            </a:r>
            <a:endParaRPr lang="zh-CN" altLang="en-US" sz="2800" b="1">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5022850"/>
            <a:ext cx="9144000" cy="101600"/>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内容占位符 3"/>
          <p:cNvSpPr>
            <a:spLocks noGrp="1"/>
          </p:cNvSpPr>
          <p:nvPr>
            <p:ph idx="1"/>
          </p:nvPr>
        </p:nvSpPr>
        <p:spPr>
          <a:xfrm>
            <a:off x="457200" y="730250"/>
            <a:ext cx="8229600" cy="3863975"/>
          </a:xfrm>
        </p:spPr>
        <p:txBody>
          <a:bodyPr/>
          <a:p>
            <a:r>
              <a:rPr lang="zh-CN" altLang="en-US" sz="2400" b="1">
                <a:solidFill>
                  <a:schemeClr val="accent2"/>
                </a:solidFill>
                <a:sym typeface="+mn-ea"/>
              </a:rPr>
              <a:t>人力资源管理的概念</a:t>
            </a:r>
            <a:endParaRPr lang="zh-CN" altLang="en-US" sz="2400" b="1">
              <a:solidFill>
                <a:schemeClr val="accent2"/>
              </a:solidFill>
              <a:sym typeface="+mn-ea"/>
            </a:endParaRPr>
          </a:p>
          <a:p>
            <a:pPr marL="0" indent="0">
              <a:buNone/>
            </a:pPr>
            <a:r>
              <a:rPr lang="zh-CN" altLang="en-US" sz="2400" b="1">
                <a:solidFill>
                  <a:srgbClr val="0067B0"/>
                </a:solidFill>
                <a:sym typeface="+mn-ea"/>
              </a:rPr>
              <a:t>也称之为人事管理，是指为了完成管理工作中涉及人或人事方面的任务所需要掌握的各种概念和技术。</a:t>
            </a:r>
            <a:endParaRPr lang="zh-CN" altLang="en-US" sz="2400" b="1">
              <a:solidFill>
                <a:srgbClr val="0067B0"/>
              </a:solidFill>
              <a:sym typeface="+mn-ea"/>
            </a:endParaRPr>
          </a:p>
          <a:p>
            <a:pPr marL="0" indent="0">
              <a:buNone/>
            </a:pPr>
            <a:r>
              <a:rPr lang="zh-CN" altLang="en-US" sz="2000" b="1">
                <a:solidFill>
                  <a:schemeClr val="accent2"/>
                </a:solidFill>
                <a:sym typeface="+mn-ea"/>
              </a:rPr>
              <a:t>人力资源管理的内容</a:t>
            </a:r>
            <a:endParaRPr lang="zh-CN" altLang="en-US" sz="2000" b="1">
              <a:solidFill>
                <a:schemeClr val="accent2"/>
              </a:solidFill>
              <a:sym typeface="+mn-ea"/>
            </a:endParaRPr>
          </a:p>
          <a:p>
            <a:pPr marL="0" indent="0">
              <a:buNone/>
            </a:pPr>
            <a:r>
              <a:rPr lang="zh-CN" altLang="en-US" sz="2400" b="1">
                <a:solidFill>
                  <a:schemeClr val="accent2"/>
                </a:solidFill>
                <a:sym typeface="+mn-ea"/>
              </a:rPr>
              <a:t>       </a:t>
            </a:r>
            <a:r>
              <a:rPr lang="zh-CN" altLang="en-US" sz="2400" b="1">
                <a:sym typeface="+mn-ea"/>
              </a:rPr>
              <a:t>人力资源规划</a:t>
            </a:r>
            <a:endParaRPr lang="zh-CN" altLang="en-US" sz="2000" b="1">
              <a:solidFill>
                <a:schemeClr val="tx1"/>
              </a:solidFill>
              <a:sym typeface="+mn-ea"/>
            </a:endParaRPr>
          </a:p>
          <a:p>
            <a:pPr marL="0" indent="0">
              <a:buNone/>
            </a:pPr>
            <a:r>
              <a:rPr lang="zh-CN" altLang="en-US" sz="2400" b="1">
                <a:sym typeface="+mn-ea"/>
              </a:rPr>
              <a:t>       招聘</a:t>
            </a:r>
            <a:endParaRPr lang="zh-CN" altLang="en-US" sz="2000" b="1">
              <a:solidFill>
                <a:schemeClr val="tx1"/>
              </a:solidFill>
              <a:sym typeface="+mn-ea"/>
            </a:endParaRPr>
          </a:p>
          <a:p>
            <a:pPr marL="0" indent="0">
              <a:buNone/>
            </a:pPr>
            <a:r>
              <a:rPr lang="zh-CN" altLang="en-US" sz="2400" b="1">
                <a:sym typeface="+mn-ea"/>
              </a:rPr>
              <a:t>       培训</a:t>
            </a:r>
            <a:endParaRPr lang="zh-CN" altLang="en-US" sz="2000" b="1">
              <a:solidFill>
                <a:schemeClr val="tx1"/>
              </a:solidFill>
              <a:sym typeface="+mn-ea"/>
            </a:endParaRPr>
          </a:p>
          <a:p>
            <a:pPr marL="0" indent="0">
              <a:buNone/>
            </a:pPr>
            <a:r>
              <a:rPr lang="zh-CN" altLang="en-US" sz="2400" b="1">
                <a:sym typeface="+mn-ea"/>
              </a:rPr>
              <a:t>       绩效</a:t>
            </a:r>
            <a:endParaRPr lang="zh-CN" altLang="en-US" sz="2000" b="1">
              <a:solidFill>
                <a:schemeClr val="tx1"/>
              </a:solidFill>
              <a:sym typeface="+mn-ea"/>
            </a:endParaRPr>
          </a:p>
          <a:p>
            <a:pPr marL="0" indent="0">
              <a:buNone/>
            </a:pPr>
            <a:r>
              <a:rPr lang="zh-CN" altLang="en-US" sz="2400" b="1">
                <a:sym typeface="+mn-ea"/>
              </a:rPr>
              <a:t>       薪酬</a:t>
            </a:r>
            <a:r>
              <a:rPr lang="zh-CN" altLang="en-US" sz="2400">
                <a:sym typeface="+mn-ea"/>
              </a:rPr>
              <a:t> </a:t>
            </a:r>
            <a:r>
              <a:rPr lang="en-US" altLang="zh-CN" sz="2400">
                <a:sym typeface="+mn-ea"/>
              </a:rPr>
              <a:t> </a:t>
            </a:r>
            <a:endParaRPr lang="en-US" altLang="zh-CN" sz="2000">
              <a:solidFill>
                <a:schemeClr val="tx1"/>
              </a:solidFill>
              <a:sym typeface="+mn-ea"/>
            </a:endParaRPr>
          </a:p>
          <a:p>
            <a:pPr marL="0" indent="0">
              <a:buNone/>
            </a:pPr>
            <a:r>
              <a:rPr lang="zh-CN" altLang="en-US" sz="2400">
                <a:sym typeface="+mn-ea"/>
              </a:rPr>
              <a:t>       </a:t>
            </a:r>
            <a:r>
              <a:rPr lang="zh-CN" altLang="en-US" sz="2400" b="1">
                <a:sym typeface="+mn-ea"/>
              </a:rPr>
              <a:t>职业生涯规划</a:t>
            </a:r>
            <a:endParaRPr lang="zh-CN" altLang="en-US" sz="2400" b="1">
              <a:sym typeface="+mn-ea"/>
            </a:endParaRPr>
          </a:p>
        </p:txBody>
      </p:sp>
      <p:pic>
        <p:nvPicPr>
          <p:cNvPr id="105" name="Picture 17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8000683" y="22225"/>
            <a:ext cx="1655762" cy="690563"/>
          </a:xfrm>
          <a:prstGeom prst="rect">
            <a:avLst/>
          </a:prstGeom>
          <a:noFill/>
          <a:ln w="9525">
            <a:noFill/>
            <a:miter lim="800000"/>
            <a:headEnd/>
            <a:tailEnd/>
          </a:ln>
        </p:spPr>
      </p:pic>
      <p:sp>
        <p:nvSpPr>
          <p:cNvPr id="74759" name="直角三角形 72"/>
          <p:cNvSpPr>
            <a:spLocks noChangeArrowheads="1"/>
          </p:cNvSpPr>
          <p:nvPr/>
        </p:nvSpPr>
        <p:spPr bwMode="auto">
          <a:xfrm rot="5400000">
            <a:off x="-793" y="-2382"/>
            <a:ext cx="889000" cy="893763"/>
          </a:xfrm>
          <a:prstGeom prst="rtTriangle">
            <a:avLst/>
          </a:prstGeom>
          <a:solidFill>
            <a:srgbClr val="EE403F"/>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4760" name="直角三角形 73"/>
          <p:cNvSpPr>
            <a:spLocks noChangeArrowheads="1"/>
          </p:cNvSpPr>
          <p:nvPr/>
        </p:nvSpPr>
        <p:spPr bwMode="auto">
          <a:xfrm rot="5400000">
            <a:off x="0" y="0"/>
            <a:ext cx="730250" cy="730250"/>
          </a:xfrm>
          <a:prstGeom prst="rtTriangle">
            <a:avLst/>
          </a:prstGeom>
          <a:solidFill>
            <a:srgbClr val="FF66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4761" name="直角三角形 74"/>
          <p:cNvSpPr>
            <a:spLocks noChangeArrowheads="1"/>
          </p:cNvSpPr>
          <p:nvPr/>
        </p:nvSpPr>
        <p:spPr bwMode="auto">
          <a:xfrm rot="5400000">
            <a:off x="104775" y="104775"/>
            <a:ext cx="525463" cy="525463"/>
          </a:xfrm>
          <a:prstGeom prst="rtTriangle">
            <a:avLst/>
          </a:prstGeom>
          <a:solidFill>
            <a:srgbClr val="FBB614"/>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74762" name="矩形 75"/>
          <p:cNvSpPr>
            <a:spLocks noChangeArrowheads="1"/>
          </p:cNvSpPr>
          <p:nvPr/>
        </p:nvSpPr>
        <p:spPr bwMode="auto">
          <a:xfrm rot="2700000">
            <a:off x="350044" y="29369"/>
            <a:ext cx="112713" cy="746125"/>
          </a:xfrm>
          <a:prstGeom prst="rect">
            <a:avLst/>
          </a:prstGeom>
          <a:solidFill>
            <a:srgbClr val="E7A200"/>
          </a:solidFill>
          <a:ln w="9525">
            <a:noFill/>
            <a:miter lim="800000"/>
          </a:ln>
        </p:spPr>
        <p:txBody>
          <a:bodyPr anchor="ctr"/>
          <a:lstStyle/>
          <a:p>
            <a:pPr algn="ctr" defTabSz="685800">
              <a:buFont typeface="Arial" panose="020B0604020202020204" pitchFamily="34" charset="0"/>
              <a:buNone/>
            </a:pPr>
            <a:endParaRPr lang="zh-CN" altLang="zh-CN" sz="1300">
              <a:solidFill>
                <a:srgbClr val="FFFFFF"/>
              </a:solidFill>
              <a:ea typeface="微软雅黑" panose="020B0503020204020204" pitchFamily="34" charset="-122"/>
              <a:cs typeface="微软雅黑" panose="020B0503020204020204" pitchFamily="34" charset="-122"/>
              <a:sym typeface="Arial" panose="020B0604020202020204" pitchFamily="34" charset="0"/>
            </a:endParaRPr>
          </a:p>
        </p:txBody>
      </p:sp>
      <p:sp>
        <p:nvSpPr>
          <p:cNvPr id="3" name="标题 2"/>
          <p:cNvSpPr>
            <a:spLocks noGrp="1"/>
          </p:cNvSpPr>
          <p:nvPr>
            <p:ph type="title"/>
          </p:nvPr>
        </p:nvSpPr>
        <p:spPr>
          <a:xfrm>
            <a:off x="457200" y="206375"/>
            <a:ext cx="8229600" cy="683260"/>
          </a:xfrm>
        </p:spPr>
        <p:txBody>
          <a:bodyPr/>
          <a:p>
            <a:r>
              <a:rPr lang="zh-CN" altLang="en-US" sz="2800" b="1">
                <a:solidFill>
                  <a:srgbClr val="0067B0"/>
                </a:solidFill>
                <a:ea typeface="微软雅黑" panose="020B0503020204020204" pitchFamily="34" charset="-122"/>
                <a:cs typeface="微软雅黑" panose="020B0503020204020204" pitchFamily="34" charset="-122"/>
                <a:sym typeface="Arial" panose="020B0604020202020204" pitchFamily="34" charset="0"/>
              </a:rPr>
              <a:t>人力资源管理的基础</a:t>
            </a:r>
            <a:endParaRPr lang="zh-CN" altLang="en-US" sz="2800" b="1">
              <a:solidFill>
                <a:srgbClr val="0067B0"/>
              </a:solidFill>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2283</Words>
  <Application>WPS 演示</Application>
  <PresentationFormat>全屏显示(16:9)</PresentationFormat>
  <Paragraphs>331</Paragraphs>
  <Slides>31</Slides>
  <Notes>25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31</vt:i4>
      </vt:variant>
    </vt:vector>
  </HeadingPairs>
  <TitlesOfParts>
    <vt:vector size="46" baseType="lpstr">
      <vt:lpstr>Arial</vt:lpstr>
      <vt:lpstr>宋体</vt:lpstr>
      <vt:lpstr>Wingdings</vt:lpstr>
      <vt:lpstr>Calibri</vt:lpstr>
      <vt:lpstr>Yuanti SC Regular</vt:lpstr>
      <vt:lpstr>微软雅黑</vt:lpstr>
      <vt:lpstr>楷体_GB2312</vt:lpstr>
      <vt:lpstr>Wingdings</vt:lpstr>
      <vt:lpstr>Segoe Print</vt:lpstr>
      <vt:lpstr>Arial Unicode MS</vt:lpstr>
      <vt:lpstr>Times New Roman</vt:lpstr>
      <vt:lpstr>Arial</vt:lpstr>
      <vt:lpstr>新宋体</vt:lpstr>
      <vt:lpstr>黑体</vt:lpstr>
      <vt:lpstr>Office 主题​​</vt:lpstr>
      <vt:lpstr>PowerPoint 演示文稿</vt:lpstr>
      <vt:lpstr>华为映像</vt:lpstr>
      <vt:lpstr>PowerPoint 演示文稿</vt:lpstr>
      <vt:lpstr>PowerPoint 演示文稿</vt:lpstr>
      <vt:lpstr>PowerPoint 演示文稿</vt:lpstr>
      <vt:lpstr>PowerPoint 演示文稿</vt:lpstr>
      <vt:lpstr>人力资源管理的基础</vt:lpstr>
      <vt:lpstr>人力资源管理的基础</vt:lpstr>
      <vt:lpstr>人力资源管理的基础</vt:lpstr>
      <vt:lpstr>人力资源管理的基础</vt:lpstr>
      <vt:lpstr>PowerPoint 演示文稿</vt:lpstr>
      <vt:lpstr>人才库示意图</vt:lpstr>
      <vt:lpstr>PowerPoint 演示文稿</vt:lpstr>
      <vt:lpstr>员工招聘</vt:lpstr>
      <vt:lpstr>员工选聘</vt:lpstr>
      <vt:lpstr>PowerPoint 演示文稿</vt:lpstr>
      <vt:lpstr>员工招聘</vt:lpstr>
      <vt:lpstr>员工选聘</vt:lpstr>
      <vt:lpstr>员工招聘</vt:lpstr>
      <vt:lpstr>PowerPoint 演示文稿</vt:lpstr>
      <vt:lpstr>员工培训</vt:lpstr>
      <vt:lpstr>员工培训</vt:lpstr>
      <vt:lpstr>员工培训</vt:lpstr>
      <vt:lpstr>员工培训</vt:lpstr>
      <vt:lpstr>PowerPoint 演示文稿</vt:lpstr>
      <vt:lpstr>员工考核与职业生涯发展</vt:lpstr>
      <vt:lpstr>员工考核与职业生涯发展</vt:lpstr>
      <vt:lpstr>360度反馈法</vt:lpstr>
      <vt:lpstr>员工考核与职业生涯发展</vt:lpstr>
      <vt:lpstr>员工考核与职业生涯发展</vt:lpstr>
      <vt:lpstr>PowerPoint 演示文稿</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dc:title>
  <dc:creator>User</dc:creator>
  <cp:lastModifiedBy>fu</cp:lastModifiedBy>
  <cp:revision>124</cp:revision>
  <dcterms:created xsi:type="dcterms:W3CDTF">2015-01-22T11:01:00Z</dcterms:created>
  <dcterms:modified xsi:type="dcterms:W3CDTF">2018-08-29T13:00:50Z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