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52" r:id="rId3"/>
    <p:sldId id="353" r:id="rId5"/>
    <p:sldId id="354" r:id="rId6"/>
    <p:sldId id="358" r:id="rId7"/>
    <p:sldId id="359" r:id="rId8"/>
    <p:sldId id="360" r:id="rId9"/>
    <p:sldId id="374" r:id="rId10"/>
    <p:sldId id="355" r:id="rId11"/>
    <p:sldId id="361" r:id="rId12"/>
    <p:sldId id="362" r:id="rId13"/>
    <p:sldId id="363" r:id="rId14"/>
    <p:sldId id="364" r:id="rId15"/>
    <p:sldId id="365" r:id="rId16"/>
    <p:sldId id="366" r:id="rId17"/>
    <p:sldId id="356" r:id="rId18"/>
    <p:sldId id="367" r:id="rId19"/>
    <p:sldId id="375" r:id="rId20"/>
    <p:sldId id="357" r:id="rId21"/>
    <p:sldId id="368" r:id="rId22"/>
    <p:sldId id="389" r:id="rId23"/>
    <p:sldId id="397" r:id="rId24"/>
    <p:sldId id="390" r:id="rId25"/>
    <p:sldId id="391" r:id="rId26"/>
    <p:sldId id="395" r:id="rId27"/>
    <p:sldId id="403" r:id="rId28"/>
    <p:sldId id="404" r:id="rId29"/>
    <p:sldId id="396" r:id="rId30"/>
    <p:sldId id="369" r:id="rId31"/>
    <p:sldId id="370" r:id="rId3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B0"/>
    <a:srgbClr val="03A9F3"/>
    <a:srgbClr val="EA0000"/>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6" d="100"/>
          <a:sy n="76" d="100"/>
        </p:scale>
        <p:origin x="-1642" y="-624"/>
      </p:cViewPr>
      <p:guideLst>
        <p:guide orient="horz" pos="1449"/>
        <p:guide pos="2880"/>
        <p:guide pos="397"/>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6A364-F56D-418B-92EA-B8A9C286C7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任意多边形 77"/>
          <p:cNvSpPr>
            <a:spLocks noChangeArrowheads="1"/>
          </p:cNvSpPr>
          <p:nvPr userDrawn="1"/>
        </p:nvSpPr>
        <p:spPr bwMode="auto">
          <a:xfrm>
            <a:off x="4159250" y="501650"/>
            <a:ext cx="777875" cy="860425"/>
          </a:xfrm>
          <a:custGeom>
            <a:avLst/>
            <a:gdLst>
              <a:gd name="T0" fmla="*/ 0 w 1002535"/>
              <a:gd name="T1" fmla="*/ 859316 h 1123721"/>
              <a:gd name="T2" fmla="*/ 969484 w 1002535"/>
              <a:gd name="T3" fmla="*/ 0 h 1123721"/>
              <a:gd name="T4" fmla="*/ 1002535 w 1002535"/>
              <a:gd name="T5" fmla="*/ 220338 h 1123721"/>
              <a:gd name="T6" fmla="*/ 506776 w 1002535"/>
              <a:gd name="T7" fmla="*/ 1123721 h 1123721"/>
              <a:gd name="T8" fmla="*/ 0 w 1002535"/>
              <a:gd name="T9" fmla="*/ 859316 h 1123721"/>
              <a:gd name="T10" fmla="*/ 0 60000 65536"/>
              <a:gd name="T11" fmla="*/ 0 60000 65536"/>
              <a:gd name="T12" fmla="*/ 0 60000 65536"/>
              <a:gd name="T13" fmla="*/ 0 60000 65536"/>
              <a:gd name="T14" fmla="*/ 0 60000 65536"/>
              <a:gd name="T15" fmla="*/ 0 w 1002535"/>
              <a:gd name="T16" fmla="*/ 0 h 1123721"/>
              <a:gd name="T17" fmla="*/ 1002535 w 1002535"/>
              <a:gd name="T18" fmla="*/ 1123721 h 1123721"/>
            </a:gdLst>
            <a:ahLst/>
            <a:cxnLst>
              <a:cxn ang="T10">
                <a:pos x="T0" y="T1"/>
              </a:cxn>
              <a:cxn ang="T11">
                <a:pos x="T2" y="T3"/>
              </a:cxn>
              <a:cxn ang="T12">
                <a:pos x="T4" y="T5"/>
              </a:cxn>
              <a:cxn ang="T13">
                <a:pos x="T6" y="T7"/>
              </a:cxn>
              <a:cxn ang="T14">
                <a:pos x="T8" y="T9"/>
              </a:cxn>
            </a:cxnLst>
            <a:rect l="T15" t="T16" r="T17" b="T18"/>
            <a:pathLst>
              <a:path w="1002535" h="1123721">
                <a:moveTo>
                  <a:pt x="0" y="859316"/>
                </a:moveTo>
                <a:lnTo>
                  <a:pt x="969484" y="0"/>
                </a:lnTo>
                <a:lnTo>
                  <a:pt x="1002535" y="220338"/>
                </a:lnTo>
                <a:lnTo>
                  <a:pt x="506776" y="1123721"/>
                </a:lnTo>
                <a:lnTo>
                  <a:pt x="0" y="859316"/>
                </a:lnTo>
                <a:close/>
              </a:path>
            </a:pathLst>
          </a:custGeom>
          <a:solidFill>
            <a:srgbClr val="14B8D4"/>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 name="任意多边形 78"/>
          <p:cNvSpPr>
            <a:spLocks noChangeArrowheads="1"/>
          </p:cNvSpPr>
          <p:nvPr userDrawn="1"/>
        </p:nvSpPr>
        <p:spPr bwMode="auto">
          <a:xfrm>
            <a:off x="4578350" y="520700"/>
            <a:ext cx="1255713" cy="784225"/>
          </a:xfrm>
          <a:custGeom>
            <a:avLst/>
            <a:gdLst>
              <a:gd name="T0" fmla="*/ 561861 w 1608463"/>
              <a:gd name="T1" fmla="*/ 0 h 1035585"/>
              <a:gd name="T2" fmla="*/ 0 w 1608463"/>
              <a:gd name="T3" fmla="*/ 1035585 h 1035585"/>
              <a:gd name="T4" fmla="*/ 1608463 w 1608463"/>
              <a:gd name="T5" fmla="*/ 859315 h 1035585"/>
              <a:gd name="T6" fmla="*/ 561861 w 1608463"/>
              <a:gd name="T7" fmla="*/ 0 h 1035585"/>
              <a:gd name="T8" fmla="*/ 0 60000 65536"/>
              <a:gd name="T9" fmla="*/ 0 60000 65536"/>
              <a:gd name="T10" fmla="*/ 0 60000 65536"/>
              <a:gd name="T11" fmla="*/ 0 60000 65536"/>
              <a:gd name="T12" fmla="*/ 0 w 1608463"/>
              <a:gd name="T13" fmla="*/ 0 h 1035585"/>
              <a:gd name="T14" fmla="*/ 1608463 w 1608463"/>
              <a:gd name="T15" fmla="*/ 1035585 h 1035585"/>
            </a:gdLst>
            <a:ahLst/>
            <a:cxnLst>
              <a:cxn ang="T8">
                <a:pos x="T0" y="T1"/>
              </a:cxn>
              <a:cxn ang="T9">
                <a:pos x="T2" y="T3"/>
              </a:cxn>
              <a:cxn ang="T10">
                <a:pos x="T4" y="T5"/>
              </a:cxn>
              <a:cxn ang="T11">
                <a:pos x="T6" y="T7"/>
              </a:cxn>
            </a:cxnLst>
            <a:rect l="T12" t="T13" r="T14" b="T15"/>
            <a:pathLst>
              <a:path w="1608463" h="1035585">
                <a:moveTo>
                  <a:pt x="561861" y="0"/>
                </a:moveTo>
                <a:lnTo>
                  <a:pt x="0" y="1035585"/>
                </a:lnTo>
                <a:lnTo>
                  <a:pt x="1608463" y="859315"/>
                </a:lnTo>
                <a:lnTo>
                  <a:pt x="561861" y="0"/>
                </a:lnTo>
                <a:close/>
              </a:path>
            </a:pathLst>
          </a:custGeom>
          <a:solidFill>
            <a:srgbClr val="4DC4CC"/>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 name="任意多边形 38"/>
          <p:cNvSpPr>
            <a:spLocks noChangeArrowheads="1"/>
          </p:cNvSpPr>
          <p:nvPr userDrawn="1"/>
        </p:nvSpPr>
        <p:spPr bwMode="auto">
          <a:xfrm>
            <a:off x="1825625" y="1139825"/>
            <a:ext cx="1701800" cy="636588"/>
          </a:xfrm>
          <a:custGeom>
            <a:avLst/>
            <a:gdLst>
              <a:gd name="T0" fmla="*/ 705079 w 2214390"/>
              <a:gd name="T1" fmla="*/ 165253 h 782197"/>
              <a:gd name="T2" fmla="*/ 2214390 w 2214390"/>
              <a:gd name="T3" fmla="*/ 0 h 782197"/>
              <a:gd name="T4" fmla="*/ 0 w 2214390"/>
              <a:gd name="T5" fmla="*/ 782197 h 782197"/>
              <a:gd name="T6" fmla="*/ 705079 w 2214390"/>
              <a:gd name="T7" fmla="*/ 165253 h 782197"/>
              <a:gd name="T8" fmla="*/ 0 60000 65536"/>
              <a:gd name="T9" fmla="*/ 0 60000 65536"/>
              <a:gd name="T10" fmla="*/ 0 60000 65536"/>
              <a:gd name="T11" fmla="*/ 0 60000 65536"/>
              <a:gd name="T12" fmla="*/ 0 w 2214390"/>
              <a:gd name="T13" fmla="*/ 0 h 782197"/>
              <a:gd name="T14" fmla="*/ 2214390 w 2214390"/>
              <a:gd name="T15" fmla="*/ 782197 h 782197"/>
            </a:gdLst>
            <a:ahLst/>
            <a:cxnLst>
              <a:cxn ang="T8">
                <a:pos x="T0" y="T1"/>
              </a:cxn>
              <a:cxn ang="T9">
                <a:pos x="T2" y="T3"/>
              </a:cxn>
              <a:cxn ang="T10">
                <a:pos x="T4" y="T5"/>
              </a:cxn>
              <a:cxn ang="T11">
                <a:pos x="T6" y="T7"/>
              </a:cxn>
            </a:cxnLst>
            <a:rect l="T12" t="T13" r="T14" b="T15"/>
            <a:pathLst>
              <a:path w="2214390" h="782197">
                <a:moveTo>
                  <a:pt x="705079" y="165253"/>
                </a:moveTo>
                <a:lnTo>
                  <a:pt x="2214390" y="0"/>
                </a:lnTo>
                <a:lnTo>
                  <a:pt x="0" y="782197"/>
                </a:lnTo>
                <a:lnTo>
                  <a:pt x="705079" y="165253"/>
                </a:lnTo>
                <a:close/>
              </a:path>
            </a:pathLst>
          </a:custGeom>
          <a:solidFill>
            <a:srgbClr val="F8A91A"/>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 name="任意多边形 74"/>
          <p:cNvSpPr>
            <a:spLocks noChangeArrowheads="1"/>
          </p:cNvSpPr>
          <p:nvPr userDrawn="1"/>
        </p:nvSpPr>
        <p:spPr bwMode="auto">
          <a:xfrm>
            <a:off x="3544888" y="1123950"/>
            <a:ext cx="603250" cy="561975"/>
          </a:xfrm>
          <a:custGeom>
            <a:avLst/>
            <a:gdLst>
              <a:gd name="T0" fmla="*/ 0 w 804231"/>
              <a:gd name="T1" fmla="*/ 0 h 749147"/>
              <a:gd name="T2" fmla="*/ 804231 w 804231"/>
              <a:gd name="T3" fmla="*/ 55085 h 749147"/>
              <a:gd name="T4" fmla="*/ 760164 w 804231"/>
              <a:gd name="T5" fmla="*/ 749147 h 749147"/>
              <a:gd name="T6" fmla="*/ 0 w 804231"/>
              <a:gd name="T7" fmla="*/ 0 h 749147"/>
              <a:gd name="T8" fmla="*/ 0 60000 65536"/>
              <a:gd name="T9" fmla="*/ 0 60000 65536"/>
              <a:gd name="T10" fmla="*/ 0 60000 65536"/>
              <a:gd name="T11" fmla="*/ 0 60000 65536"/>
              <a:gd name="T12" fmla="*/ 0 w 804231"/>
              <a:gd name="T13" fmla="*/ 0 h 749147"/>
              <a:gd name="T14" fmla="*/ 804231 w 804231"/>
              <a:gd name="T15" fmla="*/ 749147 h 749147"/>
            </a:gdLst>
            <a:ahLst/>
            <a:cxnLst>
              <a:cxn ang="T8">
                <a:pos x="T0" y="T1"/>
              </a:cxn>
              <a:cxn ang="T9">
                <a:pos x="T2" y="T3"/>
              </a:cxn>
              <a:cxn ang="T10">
                <a:pos x="T4" y="T5"/>
              </a:cxn>
              <a:cxn ang="T11">
                <a:pos x="T6" y="T7"/>
              </a:cxn>
            </a:cxnLst>
            <a:rect l="T12" t="T13" r="T14" b="T15"/>
            <a:pathLst>
              <a:path w="804231" h="749147">
                <a:moveTo>
                  <a:pt x="0" y="0"/>
                </a:moveTo>
                <a:lnTo>
                  <a:pt x="804231" y="55085"/>
                </a:lnTo>
                <a:lnTo>
                  <a:pt x="760164" y="749147"/>
                </a:lnTo>
                <a:lnTo>
                  <a:pt x="0" y="0"/>
                </a:lnTo>
                <a:close/>
              </a:path>
            </a:pathLst>
          </a:custGeom>
          <a:solidFill>
            <a:srgbClr val="16B7D3"/>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 name="任意多边形 115"/>
          <p:cNvSpPr>
            <a:spLocks noChangeArrowheads="1"/>
          </p:cNvSpPr>
          <p:nvPr userDrawn="1"/>
        </p:nvSpPr>
        <p:spPr bwMode="auto">
          <a:xfrm>
            <a:off x="7966075" y="-31750"/>
            <a:ext cx="446088" cy="173038"/>
          </a:xfrm>
          <a:custGeom>
            <a:avLst/>
            <a:gdLst>
              <a:gd name="T0" fmla="*/ 0 w 594911"/>
              <a:gd name="T1" fmla="*/ 0 h 187287"/>
              <a:gd name="T2" fmla="*/ 594911 w 594911"/>
              <a:gd name="T3" fmla="*/ 33051 h 187287"/>
              <a:gd name="T4" fmla="*/ 66101 w 594911"/>
              <a:gd name="T5" fmla="*/ 187287 h 187287"/>
              <a:gd name="T6" fmla="*/ 0 w 594911"/>
              <a:gd name="T7" fmla="*/ 0 h 187287"/>
              <a:gd name="T8" fmla="*/ 0 60000 65536"/>
              <a:gd name="T9" fmla="*/ 0 60000 65536"/>
              <a:gd name="T10" fmla="*/ 0 60000 65536"/>
              <a:gd name="T11" fmla="*/ 0 60000 65536"/>
              <a:gd name="T12" fmla="*/ 0 w 594911"/>
              <a:gd name="T13" fmla="*/ 0 h 187287"/>
              <a:gd name="T14" fmla="*/ 594911 w 594911"/>
              <a:gd name="T15" fmla="*/ 187287 h 187287"/>
            </a:gdLst>
            <a:ahLst/>
            <a:cxnLst>
              <a:cxn ang="T8">
                <a:pos x="T0" y="T1"/>
              </a:cxn>
              <a:cxn ang="T9">
                <a:pos x="T2" y="T3"/>
              </a:cxn>
              <a:cxn ang="T10">
                <a:pos x="T4" y="T5"/>
              </a:cxn>
              <a:cxn ang="T11">
                <a:pos x="T6" y="T7"/>
              </a:cxn>
            </a:cxnLst>
            <a:rect l="T12" t="T13" r="T14" b="T15"/>
            <a:pathLst>
              <a:path w="594911" h="187287">
                <a:moveTo>
                  <a:pt x="0" y="0"/>
                </a:moveTo>
                <a:lnTo>
                  <a:pt x="594911" y="33051"/>
                </a:lnTo>
                <a:lnTo>
                  <a:pt x="66101" y="187287"/>
                </a:lnTo>
                <a:lnTo>
                  <a:pt x="0" y="0"/>
                </a:lnTo>
                <a:close/>
              </a:path>
            </a:pathLst>
          </a:custGeom>
          <a:solidFill>
            <a:srgbClr val="1CACBD"/>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2" name="任意多边形 72"/>
          <p:cNvSpPr>
            <a:spLocks noChangeArrowheads="1"/>
          </p:cNvSpPr>
          <p:nvPr userDrawn="1"/>
        </p:nvSpPr>
        <p:spPr bwMode="auto">
          <a:xfrm>
            <a:off x="4130675" y="1577975"/>
            <a:ext cx="1404938" cy="1149350"/>
          </a:xfrm>
          <a:custGeom>
            <a:avLst/>
            <a:gdLst>
              <a:gd name="T0" fmla="*/ 495759 w 1850834"/>
              <a:gd name="T1" fmla="*/ 0 h 1531344"/>
              <a:gd name="T2" fmla="*/ 0 w 1850834"/>
              <a:gd name="T3" fmla="*/ 462708 h 1531344"/>
              <a:gd name="T4" fmla="*/ 1850834 w 1850834"/>
              <a:gd name="T5" fmla="*/ 1531344 h 1531344"/>
              <a:gd name="T6" fmla="*/ 495759 w 1850834"/>
              <a:gd name="T7" fmla="*/ 0 h 1531344"/>
              <a:gd name="T8" fmla="*/ 0 60000 65536"/>
              <a:gd name="T9" fmla="*/ 0 60000 65536"/>
              <a:gd name="T10" fmla="*/ 0 60000 65536"/>
              <a:gd name="T11" fmla="*/ 0 60000 65536"/>
              <a:gd name="T12" fmla="*/ 0 w 1850834"/>
              <a:gd name="T13" fmla="*/ 0 h 1531344"/>
              <a:gd name="T14" fmla="*/ 1850834 w 1850834"/>
              <a:gd name="T15" fmla="*/ 1531344 h 1531344"/>
            </a:gdLst>
            <a:ahLst/>
            <a:cxnLst>
              <a:cxn ang="T8">
                <a:pos x="T0" y="T1"/>
              </a:cxn>
              <a:cxn ang="T9">
                <a:pos x="T2" y="T3"/>
              </a:cxn>
              <a:cxn ang="T10">
                <a:pos x="T4" y="T5"/>
              </a:cxn>
              <a:cxn ang="T11">
                <a:pos x="T6" y="T7"/>
              </a:cxn>
            </a:cxnLst>
            <a:rect l="T12" t="T13" r="T14" b="T15"/>
            <a:pathLst>
              <a:path w="1850834" h="1531344">
                <a:moveTo>
                  <a:pt x="495759" y="0"/>
                </a:moveTo>
                <a:lnTo>
                  <a:pt x="0" y="462708"/>
                </a:lnTo>
                <a:lnTo>
                  <a:pt x="1850834" y="1531344"/>
                </a:lnTo>
                <a:lnTo>
                  <a:pt x="495759" y="0"/>
                </a:lnTo>
                <a:close/>
              </a:path>
            </a:pathLst>
          </a:custGeom>
          <a:solidFill>
            <a:srgbClr val="EE403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3" name="任意多边形 80"/>
          <p:cNvSpPr>
            <a:spLocks noChangeArrowheads="1"/>
          </p:cNvSpPr>
          <p:nvPr userDrawn="1"/>
        </p:nvSpPr>
        <p:spPr bwMode="auto">
          <a:xfrm>
            <a:off x="4437063" y="1157288"/>
            <a:ext cx="1395412" cy="603250"/>
          </a:xfrm>
          <a:custGeom>
            <a:avLst/>
            <a:gdLst>
              <a:gd name="T0" fmla="*/ 1718631 w 1718631"/>
              <a:gd name="T1" fmla="*/ 0 h 760164"/>
              <a:gd name="T2" fmla="*/ 275421 w 1718631"/>
              <a:gd name="T3" fmla="*/ 760164 h 760164"/>
              <a:gd name="T4" fmla="*/ 0 w 1718631"/>
              <a:gd name="T5" fmla="*/ 473725 h 760164"/>
              <a:gd name="T6" fmla="*/ 1718631 w 1718631"/>
              <a:gd name="T7" fmla="*/ 0 h 760164"/>
              <a:gd name="T8" fmla="*/ 0 60000 65536"/>
              <a:gd name="T9" fmla="*/ 0 60000 65536"/>
              <a:gd name="T10" fmla="*/ 0 60000 65536"/>
              <a:gd name="T11" fmla="*/ 0 60000 65536"/>
              <a:gd name="T12" fmla="*/ 0 w 1718631"/>
              <a:gd name="T13" fmla="*/ 0 h 760164"/>
              <a:gd name="T14" fmla="*/ 1718631 w 1718631"/>
              <a:gd name="T15" fmla="*/ 760164 h 760164"/>
            </a:gdLst>
            <a:ahLst/>
            <a:cxnLst>
              <a:cxn ang="T8">
                <a:pos x="T0" y="T1"/>
              </a:cxn>
              <a:cxn ang="T9">
                <a:pos x="T2" y="T3"/>
              </a:cxn>
              <a:cxn ang="T10">
                <a:pos x="T4" y="T5"/>
              </a:cxn>
              <a:cxn ang="T11">
                <a:pos x="T6" y="T7"/>
              </a:cxn>
            </a:cxnLst>
            <a:rect l="T12" t="T13" r="T14" b="T15"/>
            <a:pathLst>
              <a:path w="1718631" h="760164">
                <a:moveTo>
                  <a:pt x="1718631" y="0"/>
                </a:moveTo>
                <a:lnTo>
                  <a:pt x="275421" y="760164"/>
                </a:lnTo>
                <a:lnTo>
                  <a:pt x="0" y="473725"/>
                </a:lnTo>
                <a:lnTo>
                  <a:pt x="1718631" y="0"/>
                </a:lnTo>
                <a:close/>
              </a:path>
            </a:pathLst>
          </a:custGeom>
          <a:solidFill>
            <a:srgbClr val="C12032"/>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4" name="任意多边形 53"/>
          <p:cNvSpPr>
            <a:spLocks noChangeArrowheads="1"/>
          </p:cNvSpPr>
          <p:nvPr userDrawn="1"/>
        </p:nvSpPr>
        <p:spPr bwMode="auto">
          <a:xfrm rot="260233">
            <a:off x="2644775" y="2041525"/>
            <a:ext cx="581025" cy="300038"/>
          </a:xfrm>
          <a:custGeom>
            <a:avLst/>
            <a:gdLst>
              <a:gd name="T0" fmla="*/ 727113 w 727113"/>
              <a:gd name="T1" fmla="*/ 0 h 352539"/>
              <a:gd name="T2" fmla="*/ 0 w 727113"/>
              <a:gd name="T3" fmla="*/ 308472 h 352539"/>
              <a:gd name="T4" fmla="*/ 462709 w 727113"/>
              <a:gd name="T5" fmla="*/ 352539 h 352539"/>
              <a:gd name="T6" fmla="*/ 727113 w 727113"/>
              <a:gd name="T7" fmla="*/ 0 h 352539"/>
              <a:gd name="T8" fmla="*/ 0 60000 65536"/>
              <a:gd name="T9" fmla="*/ 0 60000 65536"/>
              <a:gd name="T10" fmla="*/ 0 60000 65536"/>
              <a:gd name="T11" fmla="*/ 0 60000 65536"/>
              <a:gd name="T12" fmla="*/ 0 w 727113"/>
              <a:gd name="T13" fmla="*/ 0 h 352539"/>
              <a:gd name="T14" fmla="*/ 727113 w 727113"/>
              <a:gd name="T15" fmla="*/ 352539 h 352539"/>
            </a:gdLst>
            <a:ahLst/>
            <a:cxnLst>
              <a:cxn ang="T8">
                <a:pos x="T0" y="T1"/>
              </a:cxn>
              <a:cxn ang="T9">
                <a:pos x="T2" y="T3"/>
              </a:cxn>
              <a:cxn ang="T10">
                <a:pos x="T4" y="T5"/>
              </a:cxn>
              <a:cxn ang="T11">
                <a:pos x="T6" y="T7"/>
              </a:cxn>
            </a:cxnLst>
            <a:rect l="T12" t="T13" r="T14" b="T15"/>
            <a:pathLst>
              <a:path w="727113" h="352539">
                <a:moveTo>
                  <a:pt x="727113" y="0"/>
                </a:moveTo>
                <a:lnTo>
                  <a:pt x="0" y="308472"/>
                </a:lnTo>
                <a:lnTo>
                  <a:pt x="462709" y="352539"/>
                </a:lnTo>
                <a:lnTo>
                  <a:pt x="727113" y="0"/>
                </a:lnTo>
                <a:close/>
              </a:path>
            </a:pathLst>
          </a:custGeom>
          <a:solidFill>
            <a:srgbClr val="FFB915"/>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5" name="任意多边形 117"/>
          <p:cNvSpPr>
            <a:spLocks noChangeArrowheads="1"/>
          </p:cNvSpPr>
          <p:nvPr userDrawn="1"/>
        </p:nvSpPr>
        <p:spPr bwMode="auto">
          <a:xfrm>
            <a:off x="5849938" y="1338263"/>
            <a:ext cx="414337" cy="446087"/>
          </a:xfrm>
          <a:custGeom>
            <a:avLst/>
            <a:gdLst>
              <a:gd name="T0" fmla="*/ 550843 w 550843"/>
              <a:gd name="T1" fmla="*/ 0 h 594911"/>
              <a:gd name="T2" fmla="*/ 319489 w 550843"/>
              <a:gd name="T3" fmla="*/ 594911 h 594911"/>
              <a:gd name="T4" fmla="*/ 0 w 550843"/>
              <a:gd name="T5" fmla="*/ 583894 h 594911"/>
              <a:gd name="T6" fmla="*/ 550843 w 550843"/>
              <a:gd name="T7" fmla="*/ 0 h 594911"/>
              <a:gd name="T8" fmla="*/ 0 60000 65536"/>
              <a:gd name="T9" fmla="*/ 0 60000 65536"/>
              <a:gd name="T10" fmla="*/ 0 60000 65536"/>
              <a:gd name="T11" fmla="*/ 0 60000 65536"/>
              <a:gd name="T12" fmla="*/ 0 w 550843"/>
              <a:gd name="T13" fmla="*/ 0 h 594911"/>
              <a:gd name="T14" fmla="*/ 550843 w 550843"/>
              <a:gd name="T15" fmla="*/ 594911 h 594911"/>
            </a:gdLst>
            <a:ahLst/>
            <a:cxnLst>
              <a:cxn ang="T8">
                <a:pos x="T0" y="T1"/>
              </a:cxn>
              <a:cxn ang="T9">
                <a:pos x="T2" y="T3"/>
              </a:cxn>
              <a:cxn ang="T10">
                <a:pos x="T4" y="T5"/>
              </a:cxn>
              <a:cxn ang="T11">
                <a:pos x="T6" y="T7"/>
              </a:cxn>
            </a:cxnLst>
            <a:rect l="T12" t="T13" r="T14" b="T15"/>
            <a:pathLst>
              <a:path w="550843" h="594911">
                <a:moveTo>
                  <a:pt x="550843" y="0"/>
                </a:moveTo>
                <a:lnTo>
                  <a:pt x="319489" y="594911"/>
                </a:lnTo>
                <a:lnTo>
                  <a:pt x="0" y="583894"/>
                </a:lnTo>
                <a:lnTo>
                  <a:pt x="550843" y="0"/>
                </a:lnTo>
                <a:close/>
              </a:path>
            </a:pathLst>
          </a:custGeom>
          <a:solidFill>
            <a:srgbClr val="0AAAB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6" name="任意多边形 104"/>
          <p:cNvSpPr>
            <a:spLocks noChangeArrowheads="1"/>
          </p:cNvSpPr>
          <p:nvPr userDrawn="1"/>
        </p:nvSpPr>
        <p:spPr bwMode="auto">
          <a:xfrm>
            <a:off x="5949950" y="1346200"/>
            <a:ext cx="320675" cy="133350"/>
          </a:xfrm>
          <a:custGeom>
            <a:avLst/>
            <a:gdLst>
              <a:gd name="T0" fmla="*/ 132202 w 396607"/>
              <a:gd name="T1" fmla="*/ 0 h 187287"/>
              <a:gd name="T2" fmla="*/ 396607 w 396607"/>
              <a:gd name="T3" fmla="*/ 22034 h 187287"/>
              <a:gd name="T4" fmla="*/ 0 w 396607"/>
              <a:gd name="T5" fmla="*/ 187287 h 187287"/>
              <a:gd name="T6" fmla="*/ 132202 w 396607"/>
              <a:gd name="T7" fmla="*/ 0 h 187287"/>
              <a:gd name="T8" fmla="*/ 0 60000 65536"/>
              <a:gd name="T9" fmla="*/ 0 60000 65536"/>
              <a:gd name="T10" fmla="*/ 0 60000 65536"/>
              <a:gd name="T11" fmla="*/ 0 60000 65536"/>
              <a:gd name="T12" fmla="*/ 0 w 396607"/>
              <a:gd name="T13" fmla="*/ 0 h 187287"/>
              <a:gd name="T14" fmla="*/ 396607 w 396607"/>
              <a:gd name="T15" fmla="*/ 187287 h 187287"/>
            </a:gdLst>
            <a:ahLst/>
            <a:cxnLst>
              <a:cxn ang="T8">
                <a:pos x="T0" y="T1"/>
              </a:cxn>
              <a:cxn ang="T9">
                <a:pos x="T2" y="T3"/>
              </a:cxn>
              <a:cxn ang="T10">
                <a:pos x="T4" y="T5"/>
              </a:cxn>
              <a:cxn ang="T11">
                <a:pos x="T6" y="T7"/>
              </a:cxn>
            </a:cxnLst>
            <a:rect l="T12" t="T13" r="T14" b="T15"/>
            <a:pathLst>
              <a:path w="396607" h="187287">
                <a:moveTo>
                  <a:pt x="132202" y="0"/>
                </a:moveTo>
                <a:lnTo>
                  <a:pt x="396607" y="22034"/>
                </a:lnTo>
                <a:lnTo>
                  <a:pt x="0" y="187287"/>
                </a:lnTo>
                <a:lnTo>
                  <a:pt x="132202" y="0"/>
                </a:lnTo>
                <a:close/>
              </a:path>
            </a:pathLst>
          </a:custGeom>
          <a:solidFill>
            <a:srgbClr val="0A9FB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7" name="任意多边形 102"/>
          <p:cNvSpPr>
            <a:spLocks noChangeArrowheads="1"/>
          </p:cNvSpPr>
          <p:nvPr userDrawn="1"/>
        </p:nvSpPr>
        <p:spPr bwMode="auto">
          <a:xfrm>
            <a:off x="5749925" y="1114425"/>
            <a:ext cx="571500" cy="330200"/>
          </a:xfrm>
          <a:custGeom>
            <a:avLst/>
            <a:gdLst>
              <a:gd name="T0" fmla="*/ 0 w 661012"/>
              <a:gd name="T1" fmla="*/ 132202 h 407624"/>
              <a:gd name="T2" fmla="*/ 661012 w 661012"/>
              <a:gd name="T3" fmla="*/ 0 h 407624"/>
              <a:gd name="T4" fmla="*/ 264405 w 661012"/>
              <a:gd name="T5" fmla="*/ 407624 h 407624"/>
              <a:gd name="T6" fmla="*/ 0 w 661012"/>
              <a:gd name="T7" fmla="*/ 132202 h 407624"/>
              <a:gd name="T8" fmla="*/ 0 60000 65536"/>
              <a:gd name="T9" fmla="*/ 0 60000 65536"/>
              <a:gd name="T10" fmla="*/ 0 60000 65536"/>
              <a:gd name="T11" fmla="*/ 0 60000 65536"/>
              <a:gd name="T12" fmla="*/ 0 w 661012"/>
              <a:gd name="T13" fmla="*/ 0 h 407624"/>
              <a:gd name="T14" fmla="*/ 661012 w 661012"/>
              <a:gd name="T15" fmla="*/ 407624 h 407624"/>
            </a:gdLst>
            <a:ahLst/>
            <a:cxnLst>
              <a:cxn ang="T8">
                <a:pos x="T0" y="T1"/>
              </a:cxn>
              <a:cxn ang="T9">
                <a:pos x="T2" y="T3"/>
              </a:cxn>
              <a:cxn ang="T10">
                <a:pos x="T4" y="T5"/>
              </a:cxn>
              <a:cxn ang="T11">
                <a:pos x="T6" y="T7"/>
              </a:cxn>
            </a:cxnLst>
            <a:rect l="T12" t="T13" r="T14" b="T15"/>
            <a:pathLst>
              <a:path w="661012" h="407624">
                <a:moveTo>
                  <a:pt x="0" y="132202"/>
                </a:moveTo>
                <a:lnTo>
                  <a:pt x="661012" y="0"/>
                </a:lnTo>
                <a:lnTo>
                  <a:pt x="264405" y="407624"/>
                </a:lnTo>
                <a:lnTo>
                  <a:pt x="0" y="132202"/>
                </a:lnTo>
                <a:close/>
              </a:path>
            </a:pathLst>
          </a:custGeom>
          <a:solidFill>
            <a:srgbClr val="E8213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8" name="任意多边形 97"/>
          <p:cNvSpPr>
            <a:spLocks noChangeArrowheads="1"/>
          </p:cNvSpPr>
          <p:nvPr userDrawn="1"/>
        </p:nvSpPr>
        <p:spPr bwMode="auto">
          <a:xfrm>
            <a:off x="5486400" y="263525"/>
            <a:ext cx="504825" cy="884238"/>
          </a:xfrm>
          <a:custGeom>
            <a:avLst/>
            <a:gdLst>
              <a:gd name="T0" fmla="*/ 0 w 649995"/>
              <a:gd name="T1" fmla="*/ 594911 h 1178805"/>
              <a:gd name="T2" fmla="*/ 649995 w 649995"/>
              <a:gd name="T3" fmla="*/ 0 h 1178805"/>
              <a:gd name="T4" fmla="*/ 385590 w 649995"/>
              <a:gd name="T5" fmla="*/ 1178805 h 1178805"/>
              <a:gd name="T6" fmla="*/ 0 w 649995"/>
              <a:gd name="T7" fmla="*/ 594911 h 1178805"/>
              <a:gd name="T8" fmla="*/ 0 60000 65536"/>
              <a:gd name="T9" fmla="*/ 0 60000 65536"/>
              <a:gd name="T10" fmla="*/ 0 60000 65536"/>
              <a:gd name="T11" fmla="*/ 0 60000 65536"/>
              <a:gd name="T12" fmla="*/ 0 w 649995"/>
              <a:gd name="T13" fmla="*/ 0 h 1178805"/>
              <a:gd name="T14" fmla="*/ 649995 w 649995"/>
              <a:gd name="T15" fmla="*/ 1178805 h 1178805"/>
            </a:gdLst>
            <a:ahLst/>
            <a:cxnLst>
              <a:cxn ang="T8">
                <a:pos x="T0" y="T1"/>
              </a:cxn>
              <a:cxn ang="T9">
                <a:pos x="T2" y="T3"/>
              </a:cxn>
              <a:cxn ang="T10">
                <a:pos x="T4" y="T5"/>
              </a:cxn>
              <a:cxn ang="T11">
                <a:pos x="T6" y="T7"/>
              </a:cxn>
            </a:cxnLst>
            <a:rect l="T12" t="T13" r="T14" b="T15"/>
            <a:pathLst>
              <a:path w="649995" h="1178805">
                <a:moveTo>
                  <a:pt x="0" y="594911"/>
                </a:moveTo>
                <a:lnTo>
                  <a:pt x="649995" y="0"/>
                </a:lnTo>
                <a:lnTo>
                  <a:pt x="385590" y="1178805"/>
                </a:lnTo>
                <a:lnTo>
                  <a:pt x="0" y="594911"/>
                </a:lnTo>
                <a:close/>
              </a:path>
            </a:pathLst>
          </a:custGeom>
          <a:solidFill>
            <a:srgbClr val="1D97BC"/>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9" name="任意多边形 71"/>
          <p:cNvSpPr>
            <a:spLocks noChangeArrowheads="1"/>
          </p:cNvSpPr>
          <p:nvPr userDrawn="1"/>
        </p:nvSpPr>
        <p:spPr bwMode="auto">
          <a:xfrm>
            <a:off x="4148138" y="1925638"/>
            <a:ext cx="1387475" cy="801687"/>
          </a:xfrm>
          <a:custGeom>
            <a:avLst/>
            <a:gdLst>
              <a:gd name="T0" fmla="*/ 0 w 1806767"/>
              <a:gd name="T1" fmla="*/ 0 h 1046602"/>
              <a:gd name="T2" fmla="*/ 1806767 w 1806767"/>
              <a:gd name="T3" fmla="*/ 1046602 h 1046602"/>
              <a:gd name="T4" fmla="*/ 11017 w 1806767"/>
              <a:gd name="T5" fmla="*/ 738130 h 1046602"/>
              <a:gd name="T6" fmla="*/ 0 w 1806767"/>
              <a:gd name="T7" fmla="*/ 0 h 1046602"/>
              <a:gd name="T8" fmla="*/ 0 60000 65536"/>
              <a:gd name="T9" fmla="*/ 0 60000 65536"/>
              <a:gd name="T10" fmla="*/ 0 60000 65536"/>
              <a:gd name="T11" fmla="*/ 0 60000 65536"/>
              <a:gd name="T12" fmla="*/ 0 w 1806767"/>
              <a:gd name="T13" fmla="*/ 0 h 1046602"/>
              <a:gd name="T14" fmla="*/ 1806767 w 1806767"/>
              <a:gd name="T15" fmla="*/ 1046602 h 1046602"/>
            </a:gdLst>
            <a:ahLst/>
            <a:cxnLst>
              <a:cxn ang="T8">
                <a:pos x="T0" y="T1"/>
              </a:cxn>
              <a:cxn ang="T9">
                <a:pos x="T2" y="T3"/>
              </a:cxn>
              <a:cxn ang="T10">
                <a:pos x="T4" y="T5"/>
              </a:cxn>
              <a:cxn ang="T11">
                <a:pos x="T6" y="T7"/>
              </a:cxn>
            </a:cxnLst>
            <a:rect l="T12" t="T13" r="T14" b="T15"/>
            <a:pathLst>
              <a:path w="1806767" h="1046602">
                <a:moveTo>
                  <a:pt x="0" y="0"/>
                </a:moveTo>
                <a:lnTo>
                  <a:pt x="1806767" y="1046602"/>
                </a:lnTo>
                <a:lnTo>
                  <a:pt x="11017" y="738130"/>
                </a:lnTo>
                <a:lnTo>
                  <a:pt x="0" y="0"/>
                </a:lnTo>
                <a:close/>
              </a:path>
            </a:pathLst>
          </a:custGeom>
          <a:solidFill>
            <a:srgbClr val="146884"/>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0" name="任意多边形 30"/>
          <p:cNvSpPr>
            <a:spLocks noChangeArrowheads="1"/>
          </p:cNvSpPr>
          <p:nvPr userDrawn="1"/>
        </p:nvSpPr>
        <p:spPr bwMode="auto">
          <a:xfrm>
            <a:off x="247650" y="3536950"/>
            <a:ext cx="866775" cy="520700"/>
          </a:xfrm>
          <a:custGeom>
            <a:avLst/>
            <a:gdLst>
              <a:gd name="T0" fmla="*/ 0 w 1156771"/>
              <a:gd name="T1" fmla="*/ 143219 h 694063"/>
              <a:gd name="T2" fmla="*/ 1156771 w 1156771"/>
              <a:gd name="T3" fmla="*/ 0 h 694063"/>
              <a:gd name="T4" fmla="*/ 506776 w 1156771"/>
              <a:gd name="T5" fmla="*/ 694063 h 694063"/>
              <a:gd name="T6" fmla="*/ 0 w 1156771"/>
              <a:gd name="T7" fmla="*/ 143219 h 694063"/>
              <a:gd name="T8" fmla="*/ 0 60000 65536"/>
              <a:gd name="T9" fmla="*/ 0 60000 65536"/>
              <a:gd name="T10" fmla="*/ 0 60000 65536"/>
              <a:gd name="T11" fmla="*/ 0 60000 65536"/>
              <a:gd name="T12" fmla="*/ 0 w 1156771"/>
              <a:gd name="T13" fmla="*/ 0 h 694063"/>
              <a:gd name="T14" fmla="*/ 1156771 w 1156771"/>
              <a:gd name="T15" fmla="*/ 694063 h 694063"/>
            </a:gdLst>
            <a:ahLst/>
            <a:cxnLst>
              <a:cxn ang="T8">
                <a:pos x="T0" y="T1"/>
              </a:cxn>
              <a:cxn ang="T9">
                <a:pos x="T2" y="T3"/>
              </a:cxn>
              <a:cxn ang="T10">
                <a:pos x="T4" y="T5"/>
              </a:cxn>
              <a:cxn ang="T11">
                <a:pos x="T6" y="T7"/>
              </a:cxn>
            </a:cxnLst>
            <a:rect l="T12" t="T13" r="T14" b="T15"/>
            <a:pathLst>
              <a:path w="1156771" h="694063">
                <a:moveTo>
                  <a:pt x="0" y="143219"/>
                </a:moveTo>
                <a:lnTo>
                  <a:pt x="1156771" y="0"/>
                </a:lnTo>
                <a:lnTo>
                  <a:pt x="506776" y="694063"/>
                </a:lnTo>
                <a:lnTo>
                  <a:pt x="0" y="143219"/>
                </a:lnTo>
                <a:close/>
              </a:path>
            </a:pathLst>
          </a:custGeom>
          <a:solidFill>
            <a:srgbClr val="E9253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1" name="任意多边形 58"/>
          <p:cNvSpPr>
            <a:spLocks noChangeArrowheads="1"/>
          </p:cNvSpPr>
          <p:nvPr userDrawn="1"/>
        </p:nvSpPr>
        <p:spPr bwMode="auto">
          <a:xfrm>
            <a:off x="3081338" y="2544763"/>
            <a:ext cx="966787" cy="265112"/>
          </a:xfrm>
          <a:custGeom>
            <a:avLst/>
            <a:gdLst>
              <a:gd name="T0" fmla="*/ 0 w 1288973"/>
              <a:gd name="T1" fmla="*/ 264405 h 319489"/>
              <a:gd name="T2" fmla="*/ 1288973 w 1288973"/>
              <a:gd name="T3" fmla="*/ 319489 h 319489"/>
              <a:gd name="T4" fmla="*/ 1079653 w 1288973"/>
              <a:gd name="T5" fmla="*/ 0 h 319489"/>
              <a:gd name="T6" fmla="*/ 0 w 1288973"/>
              <a:gd name="T7" fmla="*/ 264405 h 319489"/>
              <a:gd name="T8" fmla="*/ 0 60000 65536"/>
              <a:gd name="T9" fmla="*/ 0 60000 65536"/>
              <a:gd name="T10" fmla="*/ 0 60000 65536"/>
              <a:gd name="T11" fmla="*/ 0 60000 65536"/>
              <a:gd name="T12" fmla="*/ 0 w 1288973"/>
              <a:gd name="T13" fmla="*/ 0 h 319489"/>
              <a:gd name="T14" fmla="*/ 1288973 w 1288973"/>
              <a:gd name="T15" fmla="*/ 319489 h 319489"/>
            </a:gdLst>
            <a:ahLst/>
            <a:cxnLst>
              <a:cxn ang="T8">
                <a:pos x="T0" y="T1"/>
              </a:cxn>
              <a:cxn ang="T9">
                <a:pos x="T2" y="T3"/>
              </a:cxn>
              <a:cxn ang="T10">
                <a:pos x="T4" y="T5"/>
              </a:cxn>
              <a:cxn ang="T11">
                <a:pos x="T6" y="T7"/>
              </a:cxn>
            </a:cxnLst>
            <a:rect l="T12" t="T13" r="T14" b="T15"/>
            <a:pathLst>
              <a:path w="1288973" h="319489">
                <a:moveTo>
                  <a:pt x="0" y="264405"/>
                </a:moveTo>
                <a:lnTo>
                  <a:pt x="1288973" y="319489"/>
                </a:lnTo>
                <a:lnTo>
                  <a:pt x="1079653" y="0"/>
                </a:lnTo>
                <a:lnTo>
                  <a:pt x="0" y="264405"/>
                </a:lnTo>
                <a:close/>
              </a:path>
            </a:pathLst>
          </a:custGeom>
          <a:solidFill>
            <a:srgbClr val="0E8B9C"/>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2" name="任意多边形 55"/>
          <p:cNvSpPr>
            <a:spLocks noChangeArrowheads="1"/>
          </p:cNvSpPr>
          <p:nvPr userDrawn="1"/>
        </p:nvSpPr>
        <p:spPr bwMode="auto">
          <a:xfrm>
            <a:off x="2998788" y="2098675"/>
            <a:ext cx="1182687" cy="412750"/>
          </a:xfrm>
          <a:custGeom>
            <a:avLst/>
            <a:gdLst>
              <a:gd name="T0" fmla="*/ 0 w 1575412"/>
              <a:gd name="T1" fmla="*/ 341523 h 550844"/>
              <a:gd name="T2" fmla="*/ 1575412 w 1575412"/>
              <a:gd name="T3" fmla="*/ 550844 h 550844"/>
              <a:gd name="T4" fmla="*/ 253388 w 1575412"/>
              <a:gd name="T5" fmla="*/ 0 h 550844"/>
              <a:gd name="T6" fmla="*/ 0 w 1575412"/>
              <a:gd name="T7" fmla="*/ 341523 h 550844"/>
              <a:gd name="T8" fmla="*/ 0 60000 65536"/>
              <a:gd name="T9" fmla="*/ 0 60000 65536"/>
              <a:gd name="T10" fmla="*/ 0 60000 65536"/>
              <a:gd name="T11" fmla="*/ 0 60000 65536"/>
              <a:gd name="T12" fmla="*/ 0 w 1575412"/>
              <a:gd name="T13" fmla="*/ 0 h 550844"/>
              <a:gd name="T14" fmla="*/ 1575412 w 1575412"/>
              <a:gd name="T15" fmla="*/ 550844 h 550844"/>
            </a:gdLst>
            <a:ahLst/>
            <a:cxnLst>
              <a:cxn ang="T8">
                <a:pos x="T0" y="T1"/>
              </a:cxn>
              <a:cxn ang="T9">
                <a:pos x="T2" y="T3"/>
              </a:cxn>
              <a:cxn ang="T10">
                <a:pos x="T4" y="T5"/>
              </a:cxn>
              <a:cxn ang="T11">
                <a:pos x="T6" y="T7"/>
              </a:cxn>
            </a:cxnLst>
            <a:rect l="T12" t="T13" r="T14" b="T15"/>
            <a:pathLst>
              <a:path w="1575412" h="550844">
                <a:moveTo>
                  <a:pt x="0" y="341523"/>
                </a:moveTo>
                <a:lnTo>
                  <a:pt x="1575412" y="550844"/>
                </a:lnTo>
                <a:lnTo>
                  <a:pt x="253388" y="0"/>
                </a:lnTo>
                <a:lnTo>
                  <a:pt x="0" y="341523"/>
                </a:lnTo>
                <a:close/>
              </a:path>
            </a:pathLst>
          </a:custGeom>
          <a:solidFill>
            <a:srgbClr val="F59220"/>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3" name="任意多边形 56"/>
          <p:cNvSpPr>
            <a:spLocks noChangeArrowheads="1"/>
          </p:cNvSpPr>
          <p:nvPr userDrawn="1"/>
        </p:nvSpPr>
        <p:spPr bwMode="auto">
          <a:xfrm>
            <a:off x="3106738" y="1892300"/>
            <a:ext cx="1058862" cy="619125"/>
          </a:xfrm>
          <a:custGeom>
            <a:avLst/>
            <a:gdLst>
              <a:gd name="T0" fmla="*/ 0 w 1311007"/>
              <a:gd name="T1" fmla="*/ 220337 h 782198"/>
              <a:gd name="T2" fmla="*/ 1311007 w 1311007"/>
              <a:gd name="T3" fmla="*/ 782198 h 782198"/>
              <a:gd name="T4" fmla="*/ 1288973 w 1311007"/>
              <a:gd name="T5" fmla="*/ 0 h 782198"/>
              <a:gd name="T6" fmla="*/ 0 w 1311007"/>
              <a:gd name="T7" fmla="*/ 220337 h 782198"/>
              <a:gd name="T8" fmla="*/ 0 60000 65536"/>
              <a:gd name="T9" fmla="*/ 0 60000 65536"/>
              <a:gd name="T10" fmla="*/ 0 60000 65536"/>
              <a:gd name="T11" fmla="*/ 0 60000 65536"/>
              <a:gd name="T12" fmla="*/ 0 w 1311007"/>
              <a:gd name="T13" fmla="*/ 0 h 782198"/>
              <a:gd name="T14" fmla="*/ 1311007 w 1311007"/>
              <a:gd name="T15" fmla="*/ 782198 h 782198"/>
            </a:gdLst>
            <a:ahLst/>
            <a:cxnLst>
              <a:cxn ang="T8">
                <a:pos x="T0" y="T1"/>
              </a:cxn>
              <a:cxn ang="T9">
                <a:pos x="T2" y="T3"/>
              </a:cxn>
              <a:cxn ang="T10">
                <a:pos x="T4" y="T5"/>
              </a:cxn>
              <a:cxn ang="T11">
                <a:pos x="T6" y="T7"/>
              </a:cxn>
            </a:cxnLst>
            <a:rect l="T12" t="T13" r="T14" b="T15"/>
            <a:pathLst>
              <a:path w="1311007" h="782198">
                <a:moveTo>
                  <a:pt x="0" y="220337"/>
                </a:moveTo>
                <a:lnTo>
                  <a:pt x="1311007" y="782198"/>
                </a:lnTo>
                <a:lnTo>
                  <a:pt x="1288973" y="0"/>
                </a:lnTo>
                <a:lnTo>
                  <a:pt x="0" y="220337"/>
                </a:lnTo>
                <a:close/>
              </a:path>
            </a:pathLst>
          </a:custGeom>
          <a:solidFill>
            <a:srgbClr val="E97923"/>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4" name="任意多边形 69"/>
          <p:cNvSpPr>
            <a:spLocks noChangeArrowheads="1"/>
          </p:cNvSpPr>
          <p:nvPr userDrawn="1"/>
        </p:nvSpPr>
        <p:spPr bwMode="auto">
          <a:xfrm>
            <a:off x="4627563" y="2536825"/>
            <a:ext cx="874712" cy="255588"/>
          </a:xfrm>
          <a:custGeom>
            <a:avLst/>
            <a:gdLst>
              <a:gd name="T0" fmla="*/ 0 w 1134738"/>
              <a:gd name="T1" fmla="*/ 0 h 308472"/>
              <a:gd name="T2" fmla="*/ 1134738 w 1134738"/>
              <a:gd name="T3" fmla="*/ 220337 h 308472"/>
              <a:gd name="T4" fmla="*/ 1013552 w 1134738"/>
              <a:gd name="T5" fmla="*/ 308472 h 308472"/>
              <a:gd name="T6" fmla="*/ 0 w 1134738"/>
              <a:gd name="T7" fmla="*/ 0 h 308472"/>
              <a:gd name="T8" fmla="*/ 0 60000 65536"/>
              <a:gd name="T9" fmla="*/ 0 60000 65536"/>
              <a:gd name="T10" fmla="*/ 0 60000 65536"/>
              <a:gd name="T11" fmla="*/ 0 60000 65536"/>
              <a:gd name="T12" fmla="*/ 0 w 1134738"/>
              <a:gd name="T13" fmla="*/ 0 h 308472"/>
              <a:gd name="T14" fmla="*/ 1134738 w 1134738"/>
              <a:gd name="T15" fmla="*/ 308472 h 308472"/>
            </a:gdLst>
            <a:ahLst/>
            <a:cxnLst>
              <a:cxn ang="T8">
                <a:pos x="T0" y="T1"/>
              </a:cxn>
              <a:cxn ang="T9">
                <a:pos x="T2" y="T3"/>
              </a:cxn>
              <a:cxn ang="T10">
                <a:pos x="T4" y="T5"/>
              </a:cxn>
              <a:cxn ang="T11">
                <a:pos x="T6" y="T7"/>
              </a:cxn>
            </a:cxnLst>
            <a:rect l="T12" t="T13" r="T14" b="T15"/>
            <a:pathLst>
              <a:path w="1134738" h="308472">
                <a:moveTo>
                  <a:pt x="0" y="0"/>
                </a:moveTo>
                <a:lnTo>
                  <a:pt x="1134738" y="220337"/>
                </a:lnTo>
                <a:lnTo>
                  <a:pt x="1013552" y="308472"/>
                </a:lnTo>
                <a:lnTo>
                  <a:pt x="0" y="0"/>
                </a:lnTo>
                <a:close/>
              </a:path>
            </a:pathLst>
          </a:custGeom>
          <a:solidFill>
            <a:srgbClr val="1699D2"/>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5" name="任意多边形 44"/>
          <p:cNvSpPr>
            <a:spLocks noChangeArrowheads="1"/>
          </p:cNvSpPr>
          <p:nvPr userDrawn="1"/>
        </p:nvSpPr>
        <p:spPr bwMode="auto">
          <a:xfrm>
            <a:off x="3114675" y="1098550"/>
            <a:ext cx="455613" cy="636588"/>
          </a:xfrm>
          <a:custGeom>
            <a:avLst/>
            <a:gdLst>
              <a:gd name="T0" fmla="*/ 0 w 528810"/>
              <a:gd name="T1" fmla="*/ 793215 h 793215"/>
              <a:gd name="T2" fmla="*/ 462709 w 528810"/>
              <a:gd name="T3" fmla="*/ 506776 h 793215"/>
              <a:gd name="T4" fmla="*/ 528810 w 528810"/>
              <a:gd name="T5" fmla="*/ 0 h 793215"/>
              <a:gd name="T6" fmla="*/ 0 w 528810"/>
              <a:gd name="T7" fmla="*/ 793215 h 793215"/>
              <a:gd name="T8" fmla="*/ 0 60000 65536"/>
              <a:gd name="T9" fmla="*/ 0 60000 65536"/>
              <a:gd name="T10" fmla="*/ 0 60000 65536"/>
              <a:gd name="T11" fmla="*/ 0 60000 65536"/>
              <a:gd name="T12" fmla="*/ 0 w 528810"/>
              <a:gd name="T13" fmla="*/ 0 h 793215"/>
              <a:gd name="T14" fmla="*/ 528810 w 528810"/>
              <a:gd name="T15" fmla="*/ 793215 h 793215"/>
            </a:gdLst>
            <a:ahLst/>
            <a:cxnLst>
              <a:cxn ang="T8">
                <a:pos x="T0" y="T1"/>
              </a:cxn>
              <a:cxn ang="T9">
                <a:pos x="T2" y="T3"/>
              </a:cxn>
              <a:cxn ang="T10">
                <a:pos x="T4" y="T5"/>
              </a:cxn>
              <a:cxn ang="T11">
                <a:pos x="T6" y="T7"/>
              </a:cxn>
            </a:cxnLst>
            <a:rect l="T12" t="T13" r="T14" b="T15"/>
            <a:pathLst>
              <a:path w="528810" h="793215">
                <a:moveTo>
                  <a:pt x="0" y="793215"/>
                </a:moveTo>
                <a:lnTo>
                  <a:pt x="462709" y="506776"/>
                </a:lnTo>
                <a:lnTo>
                  <a:pt x="528810" y="0"/>
                </a:lnTo>
                <a:lnTo>
                  <a:pt x="0" y="793215"/>
                </a:lnTo>
                <a:close/>
              </a:path>
            </a:pathLst>
          </a:custGeom>
          <a:solidFill>
            <a:srgbClr val="40C6DD"/>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6" name="任意多边形 101"/>
          <p:cNvSpPr>
            <a:spLocks noChangeArrowheads="1"/>
          </p:cNvSpPr>
          <p:nvPr userDrawn="1"/>
        </p:nvSpPr>
        <p:spPr bwMode="auto">
          <a:xfrm>
            <a:off x="5562600" y="1146175"/>
            <a:ext cx="463550" cy="388938"/>
          </a:xfrm>
          <a:custGeom>
            <a:avLst/>
            <a:gdLst>
              <a:gd name="T0" fmla="*/ 242371 w 594911"/>
              <a:gd name="T1" fmla="*/ 0 h 440675"/>
              <a:gd name="T2" fmla="*/ 594911 w 594911"/>
              <a:gd name="T3" fmla="*/ 330506 h 440675"/>
              <a:gd name="T4" fmla="*/ 0 w 594911"/>
              <a:gd name="T5" fmla="*/ 440675 h 440675"/>
              <a:gd name="T6" fmla="*/ 242371 w 594911"/>
              <a:gd name="T7" fmla="*/ 0 h 440675"/>
              <a:gd name="T8" fmla="*/ 0 60000 65536"/>
              <a:gd name="T9" fmla="*/ 0 60000 65536"/>
              <a:gd name="T10" fmla="*/ 0 60000 65536"/>
              <a:gd name="T11" fmla="*/ 0 60000 65536"/>
              <a:gd name="T12" fmla="*/ 0 w 594911"/>
              <a:gd name="T13" fmla="*/ 0 h 440675"/>
              <a:gd name="T14" fmla="*/ 594911 w 594911"/>
              <a:gd name="T15" fmla="*/ 440675 h 440675"/>
            </a:gdLst>
            <a:ahLst/>
            <a:cxnLst>
              <a:cxn ang="T8">
                <a:pos x="T0" y="T1"/>
              </a:cxn>
              <a:cxn ang="T9">
                <a:pos x="T2" y="T3"/>
              </a:cxn>
              <a:cxn ang="T10">
                <a:pos x="T4" y="T5"/>
              </a:cxn>
              <a:cxn ang="T11">
                <a:pos x="T6" y="T7"/>
              </a:cxn>
            </a:cxnLst>
            <a:rect l="T12" t="T13" r="T14" b="T15"/>
            <a:pathLst>
              <a:path w="594911" h="440675">
                <a:moveTo>
                  <a:pt x="242371" y="0"/>
                </a:moveTo>
                <a:lnTo>
                  <a:pt x="594911" y="330506"/>
                </a:lnTo>
                <a:lnTo>
                  <a:pt x="0" y="440675"/>
                </a:lnTo>
                <a:lnTo>
                  <a:pt x="242371" y="0"/>
                </a:lnTo>
                <a:close/>
              </a:path>
            </a:pathLst>
          </a:custGeom>
          <a:solidFill>
            <a:srgbClr val="C0203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7" name="任意多边形 109"/>
          <p:cNvSpPr>
            <a:spLocks noChangeArrowheads="1"/>
          </p:cNvSpPr>
          <p:nvPr userDrawn="1"/>
        </p:nvSpPr>
        <p:spPr bwMode="auto">
          <a:xfrm>
            <a:off x="5749925" y="1108075"/>
            <a:ext cx="603250" cy="130175"/>
          </a:xfrm>
          <a:custGeom>
            <a:avLst/>
            <a:gdLst>
              <a:gd name="T0" fmla="*/ 0 w 738131"/>
              <a:gd name="T1" fmla="*/ 55085 h 187287"/>
              <a:gd name="T2" fmla="*/ 738131 w 738131"/>
              <a:gd name="T3" fmla="*/ 0 h 187287"/>
              <a:gd name="T4" fmla="*/ 77119 w 738131"/>
              <a:gd name="T5" fmla="*/ 187287 h 187287"/>
              <a:gd name="T6" fmla="*/ 0 w 738131"/>
              <a:gd name="T7" fmla="*/ 55085 h 187287"/>
              <a:gd name="T8" fmla="*/ 0 60000 65536"/>
              <a:gd name="T9" fmla="*/ 0 60000 65536"/>
              <a:gd name="T10" fmla="*/ 0 60000 65536"/>
              <a:gd name="T11" fmla="*/ 0 60000 65536"/>
              <a:gd name="T12" fmla="*/ 0 w 738131"/>
              <a:gd name="T13" fmla="*/ 0 h 187287"/>
              <a:gd name="T14" fmla="*/ 738131 w 738131"/>
              <a:gd name="T15" fmla="*/ 187287 h 187287"/>
            </a:gdLst>
            <a:ahLst/>
            <a:cxnLst>
              <a:cxn ang="T8">
                <a:pos x="T0" y="T1"/>
              </a:cxn>
              <a:cxn ang="T9">
                <a:pos x="T2" y="T3"/>
              </a:cxn>
              <a:cxn ang="T10">
                <a:pos x="T4" y="T5"/>
              </a:cxn>
              <a:cxn ang="T11">
                <a:pos x="T6" y="T7"/>
              </a:cxn>
            </a:cxnLst>
            <a:rect l="T12" t="T13" r="T14" b="T15"/>
            <a:pathLst>
              <a:path w="738131" h="187287">
                <a:moveTo>
                  <a:pt x="0" y="55085"/>
                </a:moveTo>
                <a:lnTo>
                  <a:pt x="738131" y="0"/>
                </a:lnTo>
                <a:lnTo>
                  <a:pt x="77119" y="187287"/>
                </a:lnTo>
                <a:lnTo>
                  <a:pt x="0" y="55085"/>
                </a:lnTo>
                <a:close/>
              </a:path>
            </a:pathLst>
          </a:custGeom>
          <a:solidFill>
            <a:srgbClr val="440C1E"/>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8" name="任意多边形 89"/>
          <p:cNvSpPr>
            <a:spLocks noChangeArrowheads="1"/>
          </p:cNvSpPr>
          <p:nvPr userDrawn="1"/>
        </p:nvSpPr>
        <p:spPr bwMode="auto">
          <a:xfrm>
            <a:off x="5205413" y="1768475"/>
            <a:ext cx="892175" cy="742950"/>
          </a:xfrm>
          <a:custGeom>
            <a:avLst/>
            <a:gdLst>
              <a:gd name="T0" fmla="*/ 1189822 w 1189822"/>
              <a:gd name="T1" fmla="*/ 0 h 991518"/>
              <a:gd name="T2" fmla="*/ 286439 w 1189822"/>
              <a:gd name="T3" fmla="*/ 991518 h 991518"/>
              <a:gd name="T4" fmla="*/ 0 w 1189822"/>
              <a:gd name="T5" fmla="*/ 220338 h 991518"/>
              <a:gd name="T6" fmla="*/ 1189822 w 1189822"/>
              <a:gd name="T7" fmla="*/ 0 h 991518"/>
              <a:gd name="T8" fmla="*/ 0 60000 65536"/>
              <a:gd name="T9" fmla="*/ 0 60000 65536"/>
              <a:gd name="T10" fmla="*/ 0 60000 65536"/>
              <a:gd name="T11" fmla="*/ 0 60000 65536"/>
              <a:gd name="T12" fmla="*/ 0 w 1189822"/>
              <a:gd name="T13" fmla="*/ 0 h 991518"/>
              <a:gd name="T14" fmla="*/ 1189822 w 1189822"/>
              <a:gd name="T15" fmla="*/ 991518 h 991518"/>
            </a:gdLst>
            <a:ahLst/>
            <a:cxnLst>
              <a:cxn ang="T8">
                <a:pos x="T0" y="T1"/>
              </a:cxn>
              <a:cxn ang="T9">
                <a:pos x="T2" y="T3"/>
              </a:cxn>
              <a:cxn ang="T10">
                <a:pos x="T4" y="T5"/>
              </a:cxn>
              <a:cxn ang="T11">
                <a:pos x="T6" y="T7"/>
              </a:cxn>
            </a:cxnLst>
            <a:rect l="T12" t="T13" r="T14" b="T15"/>
            <a:pathLst>
              <a:path w="1189822" h="991518">
                <a:moveTo>
                  <a:pt x="1189822" y="0"/>
                </a:moveTo>
                <a:lnTo>
                  <a:pt x="286439" y="991518"/>
                </a:lnTo>
                <a:lnTo>
                  <a:pt x="0" y="220338"/>
                </a:lnTo>
                <a:lnTo>
                  <a:pt x="1189822" y="0"/>
                </a:lnTo>
                <a:close/>
              </a:path>
            </a:pathLst>
          </a:custGeom>
          <a:solidFill>
            <a:srgbClr val="04A7CA"/>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29" name="任意多边形 85"/>
          <p:cNvSpPr>
            <a:spLocks noChangeArrowheads="1"/>
          </p:cNvSpPr>
          <p:nvPr userDrawn="1"/>
        </p:nvSpPr>
        <p:spPr bwMode="auto">
          <a:xfrm>
            <a:off x="4981575" y="1727200"/>
            <a:ext cx="257175" cy="381000"/>
          </a:xfrm>
          <a:custGeom>
            <a:avLst/>
            <a:gdLst>
              <a:gd name="T0" fmla="*/ 253388 w 319489"/>
              <a:gd name="T1" fmla="*/ 0 h 440674"/>
              <a:gd name="T2" fmla="*/ 319489 w 319489"/>
              <a:gd name="T3" fmla="*/ 308472 h 440674"/>
              <a:gd name="T4" fmla="*/ 0 w 319489"/>
              <a:gd name="T5" fmla="*/ 440674 h 440674"/>
              <a:gd name="T6" fmla="*/ 253388 w 319489"/>
              <a:gd name="T7" fmla="*/ 0 h 440674"/>
              <a:gd name="T8" fmla="*/ 0 60000 65536"/>
              <a:gd name="T9" fmla="*/ 0 60000 65536"/>
              <a:gd name="T10" fmla="*/ 0 60000 65536"/>
              <a:gd name="T11" fmla="*/ 0 60000 65536"/>
              <a:gd name="T12" fmla="*/ 0 w 319489"/>
              <a:gd name="T13" fmla="*/ 0 h 440674"/>
              <a:gd name="T14" fmla="*/ 319489 w 319489"/>
              <a:gd name="T15" fmla="*/ 440674 h 440674"/>
            </a:gdLst>
            <a:ahLst/>
            <a:cxnLst>
              <a:cxn ang="T8">
                <a:pos x="T0" y="T1"/>
              </a:cxn>
              <a:cxn ang="T9">
                <a:pos x="T2" y="T3"/>
              </a:cxn>
              <a:cxn ang="T10">
                <a:pos x="T4" y="T5"/>
              </a:cxn>
              <a:cxn ang="T11">
                <a:pos x="T6" y="T7"/>
              </a:cxn>
            </a:cxnLst>
            <a:rect l="T12" t="T13" r="T14" b="T15"/>
            <a:pathLst>
              <a:path w="319489" h="440674">
                <a:moveTo>
                  <a:pt x="253388" y="0"/>
                </a:moveTo>
                <a:lnTo>
                  <a:pt x="319489" y="308472"/>
                </a:lnTo>
                <a:lnTo>
                  <a:pt x="0" y="440674"/>
                </a:lnTo>
                <a:lnTo>
                  <a:pt x="253388" y="0"/>
                </a:lnTo>
                <a:close/>
              </a:path>
            </a:pathLst>
          </a:custGeom>
          <a:solidFill>
            <a:srgbClr val="178FA5"/>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0" name="任意多边形 96"/>
          <p:cNvSpPr>
            <a:spLocks noChangeArrowheads="1"/>
          </p:cNvSpPr>
          <p:nvPr userDrawn="1"/>
        </p:nvSpPr>
        <p:spPr bwMode="auto">
          <a:xfrm>
            <a:off x="5305425" y="280988"/>
            <a:ext cx="668338" cy="446087"/>
          </a:xfrm>
          <a:custGeom>
            <a:avLst/>
            <a:gdLst>
              <a:gd name="T0" fmla="*/ 0 w 804231"/>
              <a:gd name="T1" fmla="*/ 187286 h 561860"/>
              <a:gd name="T2" fmla="*/ 804231 w 804231"/>
              <a:gd name="T3" fmla="*/ 0 h 561860"/>
              <a:gd name="T4" fmla="*/ 220337 w 804231"/>
              <a:gd name="T5" fmla="*/ 561860 h 561860"/>
              <a:gd name="T6" fmla="*/ 0 w 804231"/>
              <a:gd name="T7" fmla="*/ 187286 h 561860"/>
              <a:gd name="T8" fmla="*/ 0 60000 65536"/>
              <a:gd name="T9" fmla="*/ 0 60000 65536"/>
              <a:gd name="T10" fmla="*/ 0 60000 65536"/>
              <a:gd name="T11" fmla="*/ 0 60000 65536"/>
              <a:gd name="T12" fmla="*/ 0 w 804231"/>
              <a:gd name="T13" fmla="*/ 0 h 561860"/>
              <a:gd name="T14" fmla="*/ 804231 w 804231"/>
              <a:gd name="T15" fmla="*/ 561860 h 561860"/>
            </a:gdLst>
            <a:ahLst/>
            <a:cxnLst>
              <a:cxn ang="T8">
                <a:pos x="T0" y="T1"/>
              </a:cxn>
              <a:cxn ang="T9">
                <a:pos x="T2" y="T3"/>
              </a:cxn>
              <a:cxn ang="T10">
                <a:pos x="T4" y="T5"/>
              </a:cxn>
              <a:cxn ang="T11">
                <a:pos x="T6" y="T7"/>
              </a:cxn>
            </a:cxnLst>
            <a:rect l="T12" t="T13" r="T14" b="T15"/>
            <a:pathLst>
              <a:path w="804231" h="561860">
                <a:moveTo>
                  <a:pt x="0" y="187286"/>
                </a:moveTo>
                <a:lnTo>
                  <a:pt x="804231" y="0"/>
                </a:lnTo>
                <a:lnTo>
                  <a:pt x="220337" y="561860"/>
                </a:lnTo>
                <a:lnTo>
                  <a:pt x="0" y="187286"/>
                </a:lnTo>
                <a:close/>
              </a:path>
            </a:pathLst>
          </a:custGeom>
          <a:solidFill>
            <a:srgbClr val="69C7C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1" name="任意多边形 67"/>
          <p:cNvSpPr>
            <a:spLocks noChangeArrowheads="1"/>
          </p:cNvSpPr>
          <p:nvPr userDrawn="1"/>
        </p:nvSpPr>
        <p:spPr bwMode="auto">
          <a:xfrm>
            <a:off x="4470400" y="2825750"/>
            <a:ext cx="157163" cy="98425"/>
          </a:xfrm>
          <a:custGeom>
            <a:avLst/>
            <a:gdLst>
              <a:gd name="T0" fmla="*/ 0 w 209321"/>
              <a:gd name="T1" fmla="*/ 88135 h 132202"/>
              <a:gd name="T2" fmla="*/ 209321 w 209321"/>
              <a:gd name="T3" fmla="*/ 132202 h 132202"/>
              <a:gd name="T4" fmla="*/ 132203 w 209321"/>
              <a:gd name="T5" fmla="*/ 0 h 132202"/>
              <a:gd name="T6" fmla="*/ 0 w 209321"/>
              <a:gd name="T7" fmla="*/ 88135 h 132202"/>
              <a:gd name="T8" fmla="*/ 0 60000 65536"/>
              <a:gd name="T9" fmla="*/ 0 60000 65536"/>
              <a:gd name="T10" fmla="*/ 0 60000 65536"/>
              <a:gd name="T11" fmla="*/ 0 60000 65536"/>
              <a:gd name="T12" fmla="*/ 0 w 209321"/>
              <a:gd name="T13" fmla="*/ 0 h 132202"/>
              <a:gd name="T14" fmla="*/ 209321 w 209321"/>
              <a:gd name="T15" fmla="*/ 132202 h 132202"/>
            </a:gdLst>
            <a:ahLst/>
            <a:cxnLst>
              <a:cxn ang="T8">
                <a:pos x="T0" y="T1"/>
              </a:cxn>
              <a:cxn ang="T9">
                <a:pos x="T2" y="T3"/>
              </a:cxn>
              <a:cxn ang="T10">
                <a:pos x="T4" y="T5"/>
              </a:cxn>
              <a:cxn ang="T11">
                <a:pos x="T6" y="T7"/>
              </a:cxn>
            </a:cxnLst>
            <a:rect l="T12" t="T13" r="T14" b="T15"/>
            <a:pathLst>
              <a:path w="209321" h="132202">
                <a:moveTo>
                  <a:pt x="0" y="88135"/>
                </a:moveTo>
                <a:lnTo>
                  <a:pt x="209321" y="132202"/>
                </a:lnTo>
                <a:lnTo>
                  <a:pt x="132203" y="0"/>
                </a:lnTo>
                <a:lnTo>
                  <a:pt x="0" y="88135"/>
                </a:lnTo>
                <a:close/>
              </a:path>
            </a:pathLst>
          </a:custGeom>
          <a:solidFill>
            <a:srgbClr val="1076A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2" name="任意多边形 70"/>
          <p:cNvSpPr>
            <a:spLocks noChangeArrowheads="1"/>
          </p:cNvSpPr>
          <p:nvPr userDrawn="1"/>
        </p:nvSpPr>
        <p:spPr bwMode="auto">
          <a:xfrm>
            <a:off x="5419725" y="2717800"/>
            <a:ext cx="198438" cy="74613"/>
          </a:xfrm>
          <a:custGeom>
            <a:avLst/>
            <a:gdLst>
              <a:gd name="T0" fmla="*/ 88135 w 253388"/>
              <a:gd name="T1" fmla="*/ 0 h 110168"/>
              <a:gd name="T2" fmla="*/ 0 w 253388"/>
              <a:gd name="T3" fmla="*/ 99151 h 110168"/>
              <a:gd name="T4" fmla="*/ 253388 w 253388"/>
              <a:gd name="T5" fmla="*/ 110168 h 110168"/>
              <a:gd name="T6" fmla="*/ 88135 w 253388"/>
              <a:gd name="T7" fmla="*/ 0 h 110168"/>
              <a:gd name="T8" fmla="*/ 0 60000 65536"/>
              <a:gd name="T9" fmla="*/ 0 60000 65536"/>
              <a:gd name="T10" fmla="*/ 0 60000 65536"/>
              <a:gd name="T11" fmla="*/ 0 60000 65536"/>
              <a:gd name="T12" fmla="*/ 0 w 253388"/>
              <a:gd name="T13" fmla="*/ 0 h 110168"/>
              <a:gd name="T14" fmla="*/ 253388 w 253388"/>
              <a:gd name="T15" fmla="*/ 110168 h 110168"/>
            </a:gdLst>
            <a:ahLst/>
            <a:cxnLst>
              <a:cxn ang="T8">
                <a:pos x="T0" y="T1"/>
              </a:cxn>
              <a:cxn ang="T9">
                <a:pos x="T2" y="T3"/>
              </a:cxn>
              <a:cxn ang="T10">
                <a:pos x="T4" y="T5"/>
              </a:cxn>
              <a:cxn ang="T11">
                <a:pos x="T6" y="T7"/>
              </a:cxn>
            </a:cxnLst>
            <a:rect l="T12" t="T13" r="T14" b="T15"/>
            <a:pathLst>
              <a:path w="253388" h="110168">
                <a:moveTo>
                  <a:pt x="88135" y="0"/>
                </a:moveTo>
                <a:lnTo>
                  <a:pt x="0" y="99151"/>
                </a:lnTo>
                <a:lnTo>
                  <a:pt x="253388" y="110168"/>
                </a:lnTo>
                <a:lnTo>
                  <a:pt x="88135" y="0"/>
                </a:lnTo>
                <a:close/>
              </a:path>
            </a:pathLst>
          </a:custGeom>
          <a:solidFill>
            <a:srgbClr val="125D6E"/>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3" name="任意多边形 75"/>
          <p:cNvSpPr>
            <a:spLocks noChangeArrowheads="1"/>
          </p:cNvSpPr>
          <p:nvPr userDrawn="1"/>
        </p:nvSpPr>
        <p:spPr bwMode="auto">
          <a:xfrm>
            <a:off x="4114800" y="1139825"/>
            <a:ext cx="355600" cy="538163"/>
          </a:xfrm>
          <a:custGeom>
            <a:avLst/>
            <a:gdLst>
              <a:gd name="T0" fmla="*/ 33050 w 429658"/>
              <a:gd name="T1" fmla="*/ 0 h 705079"/>
              <a:gd name="T2" fmla="*/ 429658 w 429658"/>
              <a:gd name="T3" fmla="*/ 605928 h 705079"/>
              <a:gd name="T4" fmla="*/ 0 w 429658"/>
              <a:gd name="T5" fmla="*/ 705079 h 705079"/>
              <a:gd name="T6" fmla="*/ 33050 w 429658"/>
              <a:gd name="T7" fmla="*/ 0 h 705079"/>
              <a:gd name="T8" fmla="*/ 0 60000 65536"/>
              <a:gd name="T9" fmla="*/ 0 60000 65536"/>
              <a:gd name="T10" fmla="*/ 0 60000 65536"/>
              <a:gd name="T11" fmla="*/ 0 60000 65536"/>
              <a:gd name="T12" fmla="*/ 0 w 429658"/>
              <a:gd name="T13" fmla="*/ 0 h 705079"/>
              <a:gd name="T14" fmla="*/ 429658 w 429658"/>
              <a:gd name="T15" fmla="*/ 705079 h 705079"/>
            </a:gdLst>
            <a:ahLst/>
            <a:cxnLst>
              <a:cxn ang="T8">
                <a:pos x="T0" y="T1"/>
              </a:cxn>
              <a:cxn ang="T9">
                <a:pos x="T2" y="T3"/>
              </a:cxn>
              <a:cxn ang="T10">
                <a:pos x="T4" y="T5"/>
              </a:cxn>
              <a:cxn ang="T11">
                <a:pos x="T6" y="T7"/>
              </a:cxn>
            </a:cxnLst>
            <a:rect l="T12" t="T13" r="T14" b="T15"/>
            <a:pathLst>
              <a:path w="429658" h="705079">
                <a:moveTo>
                  <a:pt x="33050" y="0"/>
                </a:moveTo>
                <a:lnTo>
                  <a:pt x="429658" y="605928"/>
                </a:lnTo>
                <a:lnTo>
                  <a:pt x="0" y="705079"/>
                </a:lnTo>
                <a:lnTo>
                  <a:pt x="33050" y="0"/>
                </a:lnTo>
                <a:close/>
              </a:path>
            </a:pathLst>
          </a:custGeom>
          <a:solidFill>
            <a:srgbClr val="57C8EA"/>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4" name="任意多边形 76"/>
          <p:cNvSpPr>
            <a:spLocks noChangeArrowheads="1"/>
          </p:cNvSpPr>
          <p:nvPr userDrawn="1"/>
        </p:nvSpPr>
        <p:spPr bwMode="auto">
          <a:xfrm>
            <a:off x="4148138" y="1149350"/>
            <a:ext cx="471487" cy="479425"/>
          </a:xfrm>
          <a:custGeom>
            <a:avLst/>
            <a:gdLst>
              <a:gd name="T0" fmla="*/ 0 w 528810"/>
              <a:gd name="T1" fmla="*/ 0 h 572877"/>
              <a:gd name="T2" fmla="*/ 528810 w 528810"/>
              <a:gd name="T3" fmla="*/ 253388 h 572877"/>
              <a:gd name="T4" fmla="*/ 352540 w 528810"/>
              <a:gd name="T5" fmla="*/ 572877 h 572877"/>
              <a:gd name="T6" fmla="*/ 0 w 528810"/>
              <a:gd name="T7" fmla="*/ 0 h 572877"/>
              <a:gd name="T8" fmla="*/ 0 60000 65536"/>
              <a:gd name="T9" fmla="*/ 0 60000 65536"/>
              <a:gd name="T10" fmla="*/ 0 60000 65536"/>
              <a:gd name="T11" fmla="*/ 0 60000 65536"/>
              <a:gd name="T12" fmla="*/ 0 w 528810"/>
              <a:gd name="T13" fmla="*/ 0 h 572877"/>
              <a:gd name="T14" fmla="*/ 528810 w 528810"/>
              <a:gd name="T15" fmla="*/ 572877 h 572877"/>
            </a:gdLst>
            <a:ahLst/>
            <a:cxnLst>
              <a:cxn ang="T8">
                <a:pos x="T0" y="T1"/>
              </a:cxn>
              <a:cxn ang="T9">
                <a:pos x="T2" y="T3"/>
              </a:cxn>
              <a:cxn ang="T10">
                <a:pos x="T4" y="T5"/>
              </a:cxn>
              <a:cxn ang="T11">
                <a:pos x="T6" y="T7"/>
              </a:cxn>
            </a:cxnLst>
            <a:rect l="T12" t="T13" r="T14" b="T15"/>
            <a:pathLst>
              <a:path w="528810" h="572877">
                <a:moveTo>
                  <a:pt x="0" y="0"/>
                </a:moveTo>
                <a:lnTo>
                  <a:pt x="528810" y="253388"/>
                </a:lnTo>
                <a:lnTo>
                  <a:pt x="352540" y="572877"/>
                </a:lnTo>
                <a:lnTo>
                  <a:pt x="0" y="0"/>
                </a:lnTo>
                <a:close/>
              </a:path>
            </a:pathLst>
          </a:custGeom>
          <a:solidFill>
            <a:srgbClr val="1BA8B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5" name="任意多边形 46"/>
          <p:cNvSpPr>
            <a:spLocks noChangeArrowheads="1"/>
          </p:cNvSpPr>
          <p:nvPr userDrawn="1"/>
        </p:nvSpPr>
        <p:spPr bwMode="auto">
          <a:xfrm>
            <a:off x="3114675" y="1668463"/>
            <a:ext cx="1100138" cy="314325"/>
          </a:xfrm>
          <a:custGeom>
            <a:avLst/>
            <a:gdLst>
              <a:gd name="T0" fmla="*/ 77118 w 1355075"/>
              <a:gd name="T1" fmla="*/ 11017 h 396607"/>
              <a:gd name="T2" fmla="*/ 22034 w 1355075"/>
              <a:gd name="T3" fmla="*/ 11017 h 396607"/>
              <a:gd name="T4" fmla="*/ 0 w 1355075"/>
              <a:gd name="T5" fmla="*/ 396607 h 396607"/>
              <a:gd name="T6" fmla="*/ 1355075 w 1355075"/>
              <a:gd name="T7" fmla="*/ 0 h 396607"/>
              <a:gd name="T8" fmla="*/ 77118 w 1355075"/>
              <a:gd name="T9" fmla="*/ 11017 h 396607"/>
              <a:gd name="T10" fmla="*/ 0 60000 65536"/>
              <a:gd name="T11" fmla="*/ 0 60000 65536"/>
              <a:gd name="T12" fmla="*/ 0 60000 65536"/>
              <a:gd name="T13" fmla="*/ 0 60000 65536"/>
              <a:gd name="T14" fmla="*/ 0 60000 65536"/>
              <a:gd name="T15" fmla="*/ 0 w 1355075"/>
              <a:gd name="T16" fmla="*/ 0 h 396607"/>
              <a:gd name="T17" fmla="*/ 1355075 w 1355075"/>
              <a:gd name="T18" fmla="*/ 396607 h 396607"/>
            </a:gdLst>
            <a:ahLst/>
            <a:cxnLst>
              <a:cxn ang="T10">
                <a:pos x="T0" y="T1"/>
              </a:cxn>
              <a:cxn ang="T11">
                <a:pos x="T2" y="T3"/>
              </a:cxn>
              <a:cxn ang="T12">
                <a:pos x="T4" y="T5"/>
              </a:cxn>
              <a:cxn ang="T13">
                <a:pos x="T6" y="T7"/>
              </a:cxn>
              <a:cxn ang="T14">
                <a:pos x="T8" y="T9"/>
              </a:cxn>
            </a:cxnLst>
            <a:rect l="T15" t="T16" r="T17" b="T18"/>
            <a:pathLst>
              <a:path w="1355075" h="396607">
                <a:moveTo>
                  <a:pt x="77118" y="11017"/>
                </a:moveTo>
                <a:lnTo>
                  <a:pt x="22034" y="11017"/>
                </a:lnTo>
                <a:lnTo>
                  <a:pt x="0" y="396607"/>
                </a:lnTo>
                <a:lnTo>
                  <a:pt x="1355075" y="0"/>
                </a:lnTo>
                <a:lnTo>
                  <a:pt x="77118" y="11017"/>
                </a:lnTo>
                <a:close/>
              </a:path>
            </a:pathLst>
          </a:custGeom>
          <a:solidFill>
            <a:srgbClr val="BF2232"/>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6" name="任意多边形 28"/>
          <p:cNvSpPr>
            <a:spLocks noChangeArrowheads="1"/>
          </p:cNvSpPr>
          <p:nvPr userDrawn="1"/>
        </p:nvSpPr>
        <p:spPr bwMode="auto">
          <a:xfrm>
            <a:off x="1206500" y="1917700"/>
            <a:ext cx="644525" cy="735013"/>
          </a:xfrm>
          <a:custGeom>
            <a:avLst/>
            <a:gdLst>
              <a:gd name="T0" fmla="*/ 859315 w 859315"/>
              <a:gd name="T1" fmla="*/ 0 h 980502"/>
              <a:gd name="T2" fmla="*/ 484742 w 859315"/>
              <a:gd name="T3" fmla="*/ 859316 h 980502"/>
              <a:gd name="T4" fmla="*/ 0 w 859315"/>
              <a:gd name="T5" fmla="*/ 980502 h 980502"/>
              <a:gd name="T6" fmla="*/ 859315 w 859315"/>
              <a:gd name="T7" fmla="*/ 0 h 980502"/>
              <a:gd name="T8" fmla="*/ 0 60000 65536"/>
              <a:gd name="T9" fmla="*/ 0 60000 65536"/>
              <a:gd name="T10" fmla="*/ 0 60000 65536"/>
              <a:gd name="T11" fmla="*/ 0 60000 65536"/>
              <a:gd name="T12" fmla="*/ 0 w 859315"/>
              <a:gd name="T13" fmla="*/ 0 h 980502"/>
              <a:gd name="T14" fmla="*/ 859315 w 859315"/>
              <a:gd name="T15" fmla="*/ 980502 h 980502"/>
            </a:gdLst>
            <a:ahLst/>
            <a:cxnLst>
              <a:cxn ang="T8">
                <a:pos x="T0" y="T1"/>
              </a:cxn>
              <a:cxn ang="T9">
                <a:pos x="T2" y="T3"/>
              </a:cxn>
              <a:cxn ang="T10">
                <a:pos x="T4" y="T5"/>
              </a:cxn>
              <a:cxn ang="T11">
                <a:pos x="T6" y="T7"/>
              </a:cxn>
            </a:cxnLst>
            <a:rect l="T12" t="T13" r="T14" b="T15"/>
            <a:pathLst>
              <a:path w="859315" h="980502">
                <a:moveTo>
                  <a:pt x="859315" y="0"/>
                </a:moveTo>
                <a:lnTo>
                  <a:pt x="484742" y="859316"/>
                </a:lnTo>
                <a:lnTo>
                  <a:pt x="0" y="980502"/>
                </a:lnTo>
                <a:lnTo>
                  <a:pt x="859315" y="0"/>
                </a:lnTo>
                <a:close/>
              </a:path>
            </a:pathLst>
          </a:custGeom>
          <a:solidFill>
            <a:srgbClr val="EF5B23"/>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7" name="任意多边形 20"/>
          <p:cNvSpPr>
            <a:spLocks noChangeArrowheads="1"/>
          </p:cNvSpPr>
          <p:nvPr userDrawn="1"/>
        </p:nvSpPr>
        <p:spPr bwMode="auto">
          <a:xfrm>
            <a:off x="1851025" y="2395538"/>
            <a:ext cx="471488" cy="265112"/>
          </a:xfrm>
          <a:custGeom>
            <a:avLst/>
            <a:gdLst>
              <a:gd name="T0" fmla="*/ 11017 w 550844"/>
              <a:gd name="T1" fmla="*/ 0 h 341523"/>
              <a:gd name="T2" fmla="*/ 550844 w 550844"/>
              <a:gd name="T3" fmla="*/ 286438 h 341523"/>
              <a:gd name="T4" fmla="*/ 0 w 550844"/>
              <a:gd name="T5" fmla="*/ 341523 h 341523"/>
              <a:gd name="T6" fmla="*/ 11017 w 550844"/>
              <a:gd name="T7" fmla="*/ 0 h 341523"/>
              <a:gd name="T8" fmla="*/ 0 60000 65536"/>
              <a:gd name="T9" fmla="*/ 0 60000 65536"/>
              <a:gd name="T10" fmla="*/ 0 60000 65536"/>
              <a:gd name="T11" fmla="*/ 0 60000 65536"/>
              <a:gd name="T12" fmla="*/ 0 w 550844"/>
              <a:gd name="T13" fmla="*/ 0 h 341523"/>
              <a:gd name="T14" fmla="*/ 550844 w 550844"/>
              <a:gd name="T15" fmla="*/ 341523 h 341523"/>
            </a:gdLst>
            <a:ahLst/>
            <a:cxnLst>
              <a:cxn ang="T8">
                <a:pos x="T0" y="T1"/>
              </a:cxn>
              <a:cxn ang="T9">
                <a:pos x="T2" y="T3"/>
              </a:cxn>
              <a:cxn ang="T10">
                <a:pos x="T4" y="T5"/>
              </a:cxn>
              <a:cxn ang="T11">
                <a:pos x="T6" y="T7"/>
              </a:cxn>
            </a:cxnLst>
            <a:rect l="T12" t="T13" r="T14" b="T15"/>
            <a:pathLst>
              <a:path w="550844" h="341523">
                <a:moveTo>
                  <a:pt x="11017" y="0"/>
                </a:moveTo>
                <a:lnTo>
                  <a:pt x="550844" y="286438"/>
                </a:lnTo>
                <a:lnTo>
                  <a:pt x="0" y="341523"/>
                </a:lnTo>
                <a:lnTo>
                  <a:pt x="11017" y="0"/>
                </a:lnTo>
                <a:close/>
              </a:path>
            </a:pathLst>
          </a:custGeom>
          <a:solidFill>
            <a:srgbClr val="211F20"/>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8" name="任意多边形 35"/>
          <p:cNvSpPr>
            <a:spLocks noChangeArrowheads="1"/>
          </p:cNvSpPr>
          <p:nvPr userDrawn="1"/>
        </p:nvSpPr>
        <p:spPr bwMode="auto">
          <a:xfrm>
            <a:off x="1817688" y="2238375"/>
            <a:ext cx="463550" cy="365125"/>
          </a:xfrm>
          <a:custGeom>
            <a:avLst/>
            <a:gdLst>
              <a:gd name="T0" fmla="*/ 528809 w 550843"/>
              <a:gd name="T1" fmla="*/ 0 h 451691"/>
              <a:gd name="T2" fmla="*/ 0 w 550843"/>
              <a:gd name="T3" fmla="*/ 209320 h 451691"/>
              <a:gd name="T4" fmla="*/ 550843 w 550843"/>
              <a:gd name="T5" fmla="*/ 451691 h 451691"/>
              <a:gd name="T6" fmla="*/ 528809 w 550843"/>
              <a:gd name="T7" fmla="*/ 0 h 451691"/>
              <a:gd name="T8" fmla="*/ 0 60000 65536"/>
              <a:gd name="T9" fmla="*/ 0 60000 65536"/>
              <a:gd name="T10" fmla="*/ 0 60000 65536"/>
              <a:gd name="T11" fmla="*/ 0 60000 65536"/>
              <a:gd name="T12" fmla="*/ 0 w 550843"/>
              <a:gd name="T13" fmla="*/ 0 h 451691"/>
              <a:gd name="T14" fmla="*/ 550843 w 550843"/>
              <a:gd name="T15" fmla="*/ 451691 h 451691"/>
            </a:gdLst>
            <a:ahLst/>
            <a:cxnLst>
              <a:cxn ang="T8">
                <a:pos x="T0" y="T1"/>
              </a:cxn>
              <a:cxn ang="T9">
                <a:pos x="T2" y="T3"/>
              </a:cxn>
              <a:cxn ang="T10">
                <a:pos x="T4" y="T5"/>
              </a:cxn>
              <a:cxn ang="T11">
                <a:pos x="T6" y="T7"/>
              </a:cxn>
            </a:cxnLst>
            <a:rect l="T12" t="T13" r="T14" b="T15"/>
            <a:pathLst>
              <a:path w="550843" h="451691">
                <a:moveTo>
                  <a:pt x="528809" y="0"/>
                </a:moveTo>
                <a:lnTo>
                  <a:pt x="0" y="209320"/>
                </a:lnTo>
                <a:lnTo>
                  <a:pt x="550843" y="451691"/>
                </a:lnTo>
                <a:lnTo>
                  <a:pt x="528809" y="0"/>
                </a:lnTo>
                <a:close/>
              </a:path>
            </a:pathLst>
          </a:custGeom>
          <a:solidFill>
            <a:srgbClr val="E5233D"/>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39" name="任意多边形 26"/>
          <p:cNvSpPr>
            <a:spLocks noChangeArrowheads="1"/>
          </p:cNvSpPr>
          <p:nvPr userDrawn="1"/>
        </p:nvSpPr>
        <p:spPr bwMode="auto">
          <a:xfrm>
            <a:off x="1173163" y="1876425"/>
            <a:ext cx="752475" cy="511175"/>
          </a:xfrm>
          <a:custGeom>
            <a:avLst/>
            <a:gdLst>
              <a:gd name="T0" fmla="*/ 936434 w 936434"/>
              <a:gd name="T1" fmla="*/ 0 h 672029"/>
              <a:gd name="T2" fmla="*/ 341523 w 936434"/>
              <a:gd name="T3" fmla="*/ 672029 h 672029"/>
              <a:gd name="T4" fmla="*/ 0 w 936434"/>
              <a:gd name="T5" fmla="*/ 429658 h 672029"/>
              <a:gd name="T6" fmla="*/ 936434 w 936434"/>
              <a:gd name="T7" fmla="*/ 0 h 672029"/>
              <a:gd name="T8" fmla="*/ 0 60000 65536"/>
              <a:gd name="T9" fmla="*/ 0 60000 65536"/>
              <a:gd name="T10" fmla="*/ 0 60000 65536"/>
              <a:gd name="T11" fmla="*/ 0 60000 65536"/>
              <a:gd name="T12" fmla="*/ 0 w 936434"/>
              <a:gd name="T13" fmla="*/ 0 h 672029"/>
              <a:gd name="T14" fmla="*/ 936434 w 936434"/>
              <a:gd name="T15" fmla="*/ 672029 h 672029"/>
            </a:gdLst>
            <a:ahLst/>
            <a:cxnLst>
              <a:cxn ang="T8">
                <a:pos x="T0" y="T1"/>
              </a:cxn>
              <a:cxn ang="T9">
                <a:pos x="T2" y="T3"/>
              </a:cxn>
              <a:cxn ang="T10">
                <a:pos x="T4" y="T5"/>
              </a:cxn>
              <a:cxn ang="T11">
                <a:pos x="T6" y="T7"/>
              </a:cxn>
            </a:cxnLst>
            <a:rect l="T12" t="T13" r="T14" b="T15"/>
            <a:pathLst>
              <a:path w="936434" h="672029">
                <a:moveTo>
                  <a:pt x="936434" y="0"/>
                </a:moveTo>
                <a:lnTo>
                  <a:pt x="341523" y="672029"/>
                </a:lnTo>
                <a:lnTo>
                  <a:pt x="0" y="429658"/>
                </a:lnTo>
                <a:lnTo>
                  <a:pt x="936434" y="0"/>
                </a:lnTo>
                <a:close/>
              </a:path>
            </a:pathLst>
          </a:custGeom>
          <a:solidFill>
            <a:srgbClr val="EA2549"/>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0" name="任意多边形 12"/>
          <p:cNvSpPr>
            <a:spLocks noChangeArrowheads="1"/>
          </p:cNvSpPr>
          <p:nvPr userDrawn="1"/>
        </p:nvSpPr>
        <p:spPr bwMode="auto">
          <a:xfrm>
            <a:off x="569913" y="2312988"/>
            <a:ext cx="817562" cy="538162"/>
          </a:xfrm>
          <a:custGeom>
            <a:avLst/>
            <a:gdLst>
              <a:gd name="T0" fmla="*/ 385591 w 1002535"/>
              <a:gd name="T1" fmla="*/ 0 h 694062"/>
              <a:gd name="T2" fmla="*/ 1002535 w 1002535"/>
              <a:gd name="T3" fmla="*/ 616944 h 694062"/>
              <a:gd name="T4" fmla="*/ 0 w 1002535"/>
              <a:gd name="T5" fmla="*/ 694062 h 694062"/>
              <a:gd name="T6" fmla="*/ 385591 w 1002535"/>
              <a:gd name="T7" fmla="*/ 0 h 694062"/>
              <a:gd name="T8" fmla="*/ 0 60000 65536"/>
              <a:gd name="T9" fmla="*/ 0 60000 65536"/>
              <a:gd name="T10" fmla="*/ 0 60000 65536"/>
              <a:gd name="T11" fmla="*/ 0 60000 65536"/>
              <a:gd name="T12" fmla="*/ 0 w 1002535"/>
              <a:gd name="T13" fmla="*/ 0 h 694062"/>
              <a:gd name="T14" fmla="*/ 1002535 w 1002535"/>
              <a:gd name="T15" fmla="*/ 694062 h 694062"/>
            </a:gdLst>
            <a:ahLst/>
            <a:cxnLst>
              <a:cxn ang="T8">
                <a:pos x="T0" y="T1"/>
              </a:cxn>
              <a:cxn ang="T9">
                <a:pos x="T2" y="T3"/>
              </a:cxn>
              <a:cxn ang="T10">
                <a:pos x="T4" y="T5"/>
              </a:cxn>
              <a:cxn ang="T11">
                <a:pos x="T6" y="T7"/>
              </a:cxn>
            </a:cxnLst>
            <a:rect l="T12" t="T13" r="T14" b="T15"/>
            <a:pathLst>
              <a:path w="1002535" h="694062">
                <a:moveTo>
                  <a:pt x="385591" y="0"/>
                </a:moveTo>
                <a:lnTo>
                  <a:pt x="1002535" y="616944"/>
                </a:lnTo>
                <a:lnTo>
                  <a:pt x="0" y="694062"/>
                </a:lnTo>
                <a:lnTo>
                  <a:pt x="385591" y="0"/>
                </a:lnTo>
                <a:close/>
              </a:path>
            </a:pathLst>
          </a:custGeom>
          <a:solidFill>
            <a:srgbClr val="A11D2A"/>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1" name="任意多边形 66"/>
          <p:cNvSpPr>
            <a:spLocks noChangeArrowheads="1"/>
          </p:cNvSpPr>
          <p:nvPr userDrawn="1"/>
        </p:nvSpPr>
        <p:spPr bwMode="auto">
          <a:xfrm>
            <a:off x="4140200" y="2841625"/>
            <a:ext cx="404813" cy="280988"/>
          </a:xfrm>
          <a:custGeom>
            <a:avLst/>
            <a:gdLst>
              <a:gd name="T0" fmla="*/ 0 w 539827"/>
              <a:gd name="T1" fmla="*/ 374574 h 374574"/>
              <a:gd name="T2" fmla="*/ 539827 w 539827"/>
              <a:gd name="T3" fmla="*/ 11017 h 374574"/>
              <a:gd name="T4" fmla="*/ 275422 w 539827"/>
              <a:gd name="T5" fmla="*/ 0 h 374574"/>
              <a:gd name="T6" fmla="*/ 0 w 539827"/>
              <a:gd name="T7" fmla="*/ 374574 h 374574"/>
              <a:gd name="T8" fmla="*/ 0 60000 65536"/>
              <a:gd name="T9" fmla="*/ 0 60000 65536"/>
              <a:gd name="T10" fmla="*/ 0 60000 65536"/>
              <a:gd name="T11" fmla="*/ 0 60000 65536"/>
              <a:gd name="T12" fmla="*/ 0 w 539827"/>
              <a:gd name="T13" fmla="*/ 0 h 374574"/>
              <a:gd name="T14" fmla="*/ 539827 w 539827"/>
              <a:gd name="T15" fmla="*/ 374574 h 374574"/>
            </a:gdLst>
            <a:ahLst/>
            <a:cxnLst>
              <a:cxn ang="T8">
                <a:pos x="T0" y="T1"/>
              </a:cxn>
              <a:cxn ang="T9">
                <a:pos x="T2" y="T3"/>
              </a:cxn>
              <a:cxn ang="T10">
                <a:pos x="T4" y="T5"/>
              </a:cxn>
              <a:cxn ang="T11">
                <a:pos x="T6" y="T7"/>
              </a:cxn>
            </a:cxnLst>
            <a:rect l="T12" t="T13" r="T14" b="T15"/>
            <a:pathLst>
              <a:path w="539827" h="374574">
                <a:moveTo>
                  <a:pt x="0" y="374574"/>
                </a:moveTo>
                <a:lnTo>
                  <a:pt x="539827" y="11017"/>
                </a:lnTo>
                <a:lnTo>
                  <a:pt x="275422" y="0"/>
                </a:lnTo>
                <a:lnTo>
                  <a:pt x="0" y="374574"/>
                </a:lnTo>
                <a:close/>
              </a:path>
            </a:pathLst>
          </a:custGeom>
          <a:solidFill>
            <a:srgbClr val="10578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2" name="任意多边形 16"/>
          <p:cNvSpPr>
            <a:spLocks noChangeArrowheads="1"/>
          </p:cNvSpPr>
          <p:nvPr userDrawn="1"/>
        </p:nvSpPr>
        <p:spPr bwMode="auto">
          <a:xfrm>
            <a:off x="-158750" y="3544888"/>
            <a:ext cx="809625" cy="512762"/>
          </a:xfrm>
          <a:custGeom>
            <a:avLst/>
            <a:gdLst>
              <a:gd name="T0" fmla="*/ 528809 w 1079653"/>
              <a:gd name="T1" fmla="*/ 110168 h 683046"/>
              <a:gd name="T2" fmla="*/ 1079653 w 1079653"/>
              <a:gd name="T3" fmla="*/ 683046 h 683046"/>
              <a:gd name="T4" fmla="*/ 0 w 1079653"/>
              <a:gd name="T5" fmla="*/ 341523 h 683046"/>
              <a:gd name="T6" fmla="*/ 330506 w 1079653"/>
              <a:gd name="T7" fmla="*/ 0 h 683046"/>
              <a:gd name="T8" fmla="*/ 528809 w 1079653"/>
              <a:gd name="T9" fmla="*/ 110168 h 683046"/>
              <a:gd name="T10" fmla="*/ 0 60000 65536"/>
              <a:gd name="T11" fmla="*/ 0 60000 65536"/>
              <a:gd name="T12" fmla="*/ 0 60000 65536"/>
              <a:gd name="T13" fmla="*/ 0 60000 65536"/>
              <a:gd name="T14" fmla="*/ 0 60000 65536"/>
              <a:gd name="T15" fmla="*/ 0 w 1079653"/>
              <a:gd name="T16" fmla="*/ 0 h 683046"/>
              <a:gd name="T17" fmla="*/ 1079653 w 1079653"/>
              <a:gd name="T18" fmla="*/ 683046 h 683046"/>
            </a:gdLst>
            <a:ahLst/>
            <a:cxnLst>
              <a:cxn ang="T10">
                <a:pos x="T0" y="T1"/>
              </a:cxn>
              <a:cxn ang="T11">
                <a:pos x="T2" y="T3"/>
              </a:cxn>
              <a:cxn ang="T12">
                <a:pos x="T4" y="T5"/>
              </a:cxn>
              <a:cxn ang="T13">
                <a:pos x="T6" y="T7"/>
              </a:cxn>
              <a:cxn ang="T14">
                <a:pos x="T8" y="T9"/>
              </a:cxn>
            </a:cxnLst>
            <a:rect l="T15" t="T16" r="T17" b="T18"/>
            <a:pathLst>
              <a:path w="1079653" h="683046">
                <a:moveTo>
                  <a:pt x="528809" y="110168"/>
                </a:moveTo>
                <a:lnTo>
                  <a:pt x="1079653" y="683046"/>
                </a:lnTo>
                <a:lnTo>
                  <a:pt x="0" y="341523"/>
                </a:lnTo>
                <a:lnTo>
                  <a:pt x="330506" y="0"/>
                </a:lnTo>
                <a:lnTo>
                  <a:pt x="528809" y="110168"/>
                </a:lnTo>
                <a:close/>
              </a:path>
            </a:pathLst>
          </a:custGeom>
          <a:solidFill>
            <a:srgbClr val="C12140"/>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3" name="任意多边形 106"/>
          <p:cNvSpPr>
            <a:spLocks noChangeArrowheads="1"/>
          </p:cNvSpPr>
          <p:nvPr userDrawn="1"/>
        </p:nvSpPr>
        <p:spPr bwMode="auto">
          <a:xfrm>
            <a:off x="5635625" y="1446213"/>
            <a:ext cx="346075" cy="355600"/>
          </a:xfrm>
          <a:custGeom>
            <a:avLst/>
            <a:gdLst>
              <a:gd name="T0" fmla="*/ 55085 w 462709"/>
              <a:gd name="T1" fmla="*/ 220337 h 473725"/>
              <a:gd name="T2" fmla="*/ 0 w 462709"/>
              <a:gd name="T3" fmla="*/ 220337 h 473725"/>
              <a:gd name="T4" fmla="*/ 352540 w 462709"/>
              <a:gd name="T5" fmla="*/ 473725 h 473725"/>
              <a:gd name="T6" fmla="*/ 462709 w 462709"/>
              <a:gd name="T7" fmla="*/ 0 h 473725"/>
              <a:gd name="T8" fmla="*/ 55085 w 462709"/>
              <a:gd name="T9" fmla="*/ 220337 h 473725"/>
              <a:gd name="T10" fmla="*/ 0 60000 65536"/>
              <a:gd name="T11" fmla="*/ 0 60000 65536"/>
              <a:gd name="T12" fmla="*/ 0 60000 65536"/>
              <a:gd name="T13" fmla="*/ 0 60000 65536"/>
              <a:gd name="T14" fmla="*/ 0 60000 65536"/>
              <a:gd name="T15" fmla="*/ 0 w 462709"/>
              <a:gd name="T16" fmla="*/ 0 h 473725"/>
              <a:gd name="T17" fmla="*/ 462709 w 462709"/>
              <a:gd name="T18" fmla="*/ 473725 h 473725"/>
            </a:gdLst>
            <a:ahLst/>
            <a:cxnLst>
              <a:cxn ang="T10">
                <a:pos x="T0" y="T1"/>
              </a:cxn>
              <a:cxn ang="T11">
                <a:pos x="T2" y="T3"/>
              </a:cxn>
              <a:cxn ang="T12">
                <a:pos x="T4" y="T5"/>
              </a:cxn>
              <a:cxn ang="T13">
                <a:pos x="T6" y="T7"/>
              </a:cxn>
              <a:cxn ang="T14">
                <a:pos x="T8" y="T9"/>
              </a:cxn>
            </a:cxnLst>
            <a:rect l="T15" t="T16" r="T17" b="T18"/>
            <a:pathLst>
              <a:path w="462709" h="473725">
                <a:moveTo>
                  <a:pt x="55085" y="220337"/>
                </a:moveTo>
                <a:lnTo>
                  <a:pt x="0" y="220337"/>
                </a:lnTo>
                <a:lnTo>
                  <a:pt x="352540" y="473725"/>
                </a:lnTo>
                <a:lnTo>
                  <a:pt x="462709" y="0"/>
                </a:lnTo>
                <a:lnTo>
                  <a:pt x="55085" y="220337"/>
                </a:lnTo>
                <a:close/>
              </a:path>
            </a:pathLst>
          </a:custGeom>
          <a:solidFill>
            <a:srgbClr val="1791A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4" name="任意多边形 81"/>
          <p:cNvSpPr>
            <a:spLocks noChangeArrowheads="1"/>
          </p:cNvSpPr>
          <p:nvPr userDrawn="1"/>
        </p:nvSpPr>
        <p:spPr bwMode="auto">
          <a:xfrm>
            <a:off x="4619625" y="1371600"/>
            <a:ext cx="817563" cy="404813"/>
          </a:xfrm>
          <a:custGeom>
            <a:avLst/>
            <a:gdLst>
              <a:gd name="T0" fmla="*/ 0 w 1090670"/>
              <a:gd name="T1" fmla="*/ 528810 h 539827"/>
              <a:gd name="T2" fmla="*/ 1090670 w 1090670"/>
              <a:gd name="T3" fmla="*/ 539827 h 539827"/>
              <a:gd name="T4" fmla="*/ 947451 w 1090670"/>
              <a:gd name="T5" fmla="*/ 0 h 539827"/>
              <a:gd name="T6" fmla="*/ 0 w 1090670"/>
              <a:gd name="T7" fmla="*/ 528810 h 539827"/>
              <a:gd name="T8" fmla="*/ 0 60000 65536"/>
              <a:gd name="T9" fmla="*/ 0 60000 65536"/>
              <a:gd name="T10" fmla="*/ 0 60000 65536"/>
              <a:gd name="T11" fmla="*/ 0 60000 65536"/>
              <a:gd name="T12" fmla="*/ 0 w 1090670"/>
              <a:gd name="T13" fmla="*/ 0 h 539827"/>
              <a:gd name="T14" fmla="*/ 1090670 w 1090670"/>
              <a:gd name="T15" fmla="*/ 539827 h 539827"/>
            </a:gdLst>
            <a:ahLst/>
            <a:cxnLst>
              <a:cxn ang="T8">
                <a:pos x="T0" y="T1"/>
              </a:cxn>
              <a:cxn ang="T9">
                <a:pos x="T2" y="T3"/>
              </a:cxn>
              <a:cxn ang="T10">
                <a:pos x="T4" y="T5"/>
              </a:cxn>
              <a:cxn ang="T11">
                <a:pos x="T6" y="T7"/>
              </a:cxn>
            </a:cxnLst>
            <a:rect l="T12" t="T13" r="T14" b="T15"/>
            <a:pathLst>
              <a:path w="1090670" h="539827">
                <a:moveTo>
                  <a:pt x="0" y="528810"/>
                </a:moveTo>
                <a:lnTo>
                  <a:pt x="1090670" y="539827"/>
                </a:lnTo>
                <a:lnTo>
                  <a:pt x="947451" y="0"/>
                </a:lnTo>
                <a:lnTo>
                  <a:pt x="0" y="528810"/>
                </a:lnTo>
                <a:close/>
              </a:path>
            </a:pathLst>
          </a:custGeom>
          <a:solidFill>
            <a:srgbClr val="D9213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5" name="任意多边形 79"/>
          <p:cNvSpPr>
            <a:spLocks noChangeArrowheads="1"/>
          </p:cNvSpPr>
          <p:nvPr userDrawn="1"/>
        </p:nvSpPr>
        <p:spPr bwMode="auto">
          <a:xfrm>
            <a:off x="4462463" y="1171575"/>
            <a:ext cx="1346200" cy="390525"/>
          </a:xfrm>
          <a:custGeom>
            <a:avLst/>
            <a:gdLst>
              <a:gd name="T0" fmla="*/ 165253 w 1784732"/>
              <a:gd name="T1" fmla="*/ 143219 h 506776"/>
              <a:gd name="T2" fmla="*/ 1784732 w 1784732"/>
              <a:gd name="T3" fmla="*/ 0 h 506776"/>
              <a:gd name="T4" fmla="*/ 0 w 1784732"/>
              <a:gd name="T5" fmla="*/ 506776 h 506776"/>
              <a:gd name="T6" fmla="*/ 165253 w 1784732"/>
              <a:gd name="T7" fmla="*/ 143219 h 506776"/>
              <a:gd name="T8" fmla="*/ 0 60000 65536"/>
              <a:gd name="T9" fmla="*/ 0 60000 65536"/>
              <a:gd name="T10" fmla="*/ 0 60000 65536"/>
              <a:gd name="T11" fmla="*/ 0 60000 65536"/>
              <a:gd name="T12" fmla="*/ 0 w 1784732"/>
              <a:gd name="T13" fmla="*/ 0 h 506776"/>
              <a:gd name="T14" fmla="*/ 1784732 w 1784732"/>
              <a:gd name="T15" fmla="*/ 506776 h 506776"/>
            </a:gdLst>
            <a:ahLst/>
            <a:cxnLst>
              <a:cxn ang="T8">
                <a:pos x="T0" y="T1"/>
              </a:cxn>
              <a:cxn ang="T9">
                <a:pos x="T2" y="T3"/>
              </a:cxn>
              <a:cxn ang="T10">
                <a:pos x="T4" y="T5"/>
              </a:cxn>
              <a:cxn ang="T11">
                <a:pos x="T6" y="T7"/>
              </a:cxn>
            </a:cxnLst>
            <a:rect l="T12" t="T13" r="T14" b="T15"/>
            <a:pathLst>
              <a:path w="1784732" h="506776">
                <a:moveTo>
                  <a:pt x="165253" y="143219"/>
                </a:moveTo>
                <a:lnTo>
                  <a:pt x="1784732" y="0"/>
                </a:lnTo>
                <a:lnTo>
                  <a:pt x="0" y="506776"/>
                </a:lnTo>
                <a:lnTo>
                  <a:pt x="165253" y="143219"/>
                </a:lnTo>
                <a:close/>
              </a:path>
            </a:pathLst>
          </a:custGeom>
          <a:solidFill>
            <a:srgbClr val="290C0E"/>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6" name="任意多边形 50"/>
          <p:cNvSpPr>
            <a:spLocks noChangeArrowheads="1"/>
          </p:cNvSpPr>
          <p:nvPr userDrawn="1"/>
        </p:nvSpPr>
        <p:spPr bwMode="auto">
          <a:xfrm>
            <a:off x="2206625" y="2230438"/>
            <a:ext cx="520700" cy="1149350"/>
          </a:xfrm>
          <a:custGeom>
            <a:avLst/>
            <a:gdLst>
              <a:gd name="T0" fmla="*/ 0 w 694063"/>
              <a:gd name="T1" fmla="*/ 0 h 1553378"/>
              <a:gd name="T2" fmla="*/ 694063 w 694063"/>
              <a:gd name="T3" fmla="*/ 55084 h 1553378"/>
              <a:gd name="T4" fmla="*/ 77118 w 694063"/>
              <a:gd name="T5" fmla="*/ 1553378 h 1553378"/>
              <a:gd name="T6" fmla="*/ 0 w 694063"/>
              <a:gd name="T7" fmla="*/ 0 h 1553378"/>
              <a:gd name="T8" fmla="*/ 0 60000 65536"/>
              <a:gd name="T9" fmla="*/ 0 60000 65536"/>
              <a:gd name="T10" fmla="*/ 0 60000 65536"/>
              <a:gd name="T11" fmla="*/ 0 60000 65536"/>
              <a:gd name="T12" fmla="*/ 0 w 694063"/>
              <a:gd name="T13" fmla="*/ 0 h 1553378"/>
              <a:gd name="T14" fmla="*/ 694063 w 694063"/>
              <a:gd name="T15" fmla="*/ 1553378 h 1553378"/>
            </a:gdLst>
            <a:ahLst/>
            <a:cxnLst>
              <a:cxn ang="T8">
                <a:pos x="T0" y="T1"/>
              </a:cxn>
              <a:cxn ang="T9">
                <a:pos x="T2" y="T3"/>
              </a:cxn>
              <a:cxn ang="T10">
                <a:pos x="T4" y="T5"/>
              </a:cxn>
              <a:cxn ang="T11">
                <a:pos x="T6" y="T7"/>
              </a:cxn>
            </a:cxnLst>
            <a:rect l="T12" t="T13" r="T14" b="T15"/>
            <a:pathLst>
              <a:path w="694063" h="1553378">
                <a:moveTo>
                  <a:pt x="0" y="0"/>
                </a:moveTo>
                <a:lnTo>
                  <a:pt x="694063" y="55084"/>
                </a:lnTo>
                <a:lnTo>
                  <a:pt x="77118" y="1553378"/>
                </a:lnTo>
                <a:lnTo>
                  <a:pt x="0" y="0"/>
                </a:lnTo>
                <a:close/>
              </a:path>
            </a:pathLst>
          </a:custGeom>
          <a:solidFill>
            <a:srgbClr val="EE3B37"/>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7" name="任意多边形 40"/>
          <p:cNvSpPr>
            <a:spLocks noChangeArrowheads="1"/>
          </p:cNvSpPr>
          <p:nvPr userDrawn="1"/>
        </p:nvSpPr>
        <p:spPr bwMode="auto">
          <a:xfrm>
            <a:off x="2405063" y="1131888"/>
            <a:ext cx="1139825" cy="569912"/>
          </a:xfrm>
          <a:custGeom>
            <a:avLst/>
            <a:gdLst>
              <a:gd name="T0" fmla="*/ 0 w 1520328"/>
              <a:gd name="T1" fmla="*/ 638978 h 760164"/>
              <a:gd name="T2" fmla="*/ 991519 w 1520328"/>
              <a:gd name="T3" fmla="*/ 760164 h 760164"/>
              <a:gd name="T4" fmla="*/ 1520328 w 1520328"/>
              <a:gd name="T5" fmla="*/ 0 h 760164"/>
              <a:gd name="T6" fmla="*/ 0 w 1520328"/>
              <a:gd name="T7" fmla="*/ 638978 h 760164"/>
              <a:gd name="T8" fmla="*/ 0 60000 65536"/>
              <a:gd name="T9" fmla="*/ 0 60000 65536"/>
              <a:gd name="T10" fmla="*/ 0 60000 65536"/>
              <a:gd name="T11" fmla="*/ 0 60000 65536"/>
              <a:gd name="T12" fmla="*/ 0 w 1520328"/>
              <a:gd name="T13" fmla="*/ 0 h 760164"/>
              <a:gd name="T14" fmla="*/ 1520328 w 1520328"/>
              <a:gd name="T15" fmla="*/ 760164 h 760164"/>
            </a:gdLst>
            <a:ahLst/>
            <a:cxnLst>
              <a:cxn ang="T8">
                <a:pos x="T0" y="T1"/>
              </a:cxn>
              <a:cxn ang="T9">
                <a:pos x="T2" y="T3"/>
              </a:cxn>
              <a:cxn ang="T10">
                <a:pos x="T4" y="T5"/>
              </a:cxn>
              <a:cxn ang="T11">
                <a:pos x="T6" y="T7"/>
              </a:cxn>
            </a:cxnLst>
            <a:rect l="T12" t="T13" r="T14" b="T15"/>
            <a:pathLst>
              <a:path w="1520328" h="760164">
                <a:moveTo>
                  <a:pt x="0" y="638978"/>
                </a:moveTo>
                <a:lnTo>
                  <a:pt x="991519" y="760164"/>
                </a:lnTo>
                <a:lnTo>
                  <a:pt x="1520328" y="0"/>
                </a:lnTo>
                <a:lnTo>
                  <a:pt x="0" y="638978"/>
                </a:lnTo>
                <a:close/>
              </a:path>
            </a:pathLst>
          </a:custGeom>
          <a:solidFill>
            <a:srgbClr val="F5942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8" name="任意多边形 36"/>
          <p:cNvSpPr>
            <a:spLocks noChangeArrowheads="1"/>
          </p:cNvSpPr>
          <p:nvPr userDrawn="1"/>
        </p:nvSpPr>
        <p:spPr bwMode="auto">
          <a:xfrm>
            <a:off x="1858963" y="2603500"/>
            <a:ext cx="414337" cy="768350"/>
          </a:xfrm>
          <a:custGeom>
            <a:avLst/>
            <a:gdLst>
              <a:gd name="T0" fmla="*/ 0 w 550844"/>
              <a:gd name="T1" fmla="*/ 22034 h 1024569"/>
              <a:gd name="T2" fmla="*/ 550844 w 550844"/>
              <a:gd name="T3" fmla="*/ 0 h 1024569"/>
              <a:gd name="T4" fmla="*/ 550844 w 550844"/>
              <a:gd name="T5" fmla="*/ 1024569 h 1024569"/>
              <a:gd name="T6" fmla="*/ 0 w 550844"/>
              <a:gd name="T7" fmla="*/ 22034 h 1024569"/>
              <a:gd name="T8" fmla="*/ 0 60000 65536"/>
              <a:gd name="T9" fmla="*/ 0 60000 65536"/>
              <a:gd name="T10" fmla="*/ 0 60000 65536"/>
              <a:gd name="T11" fmla="*/ 0 60000 65536"/>
              <a:gd name="T12" fmla="*/ 0 w 550844"/>
              <a:gd name="T13" fmla="*/ 0 h 1024569"/>
              <a:gd name="T14" fmla="*/ 550844 w 550844"/>
              <a:gd name="T15" fmla="*/ 1024569 h 1024569"/>
            </a:gdLst>
            <a:ahLst/>
            <a:cxnLst>
              <a:cxn ang="T8">
                <a:pos x="T0" y="T1"/>
              </a:cxn>
              <a:cxn ang="T9">
                <a:pos x="T2" y="T3"/>
              </a:cxn>
              <a:cxn ang="T10">
                <a:pos x="T4" y="T5"/>
              </a:cxn>
              <a:cxn ang="T11">
                <a:pos x="T6" y="T7"/>
              </a:cxn>
            </a:cxnLst>
            <a:rect l="T12" t="T13" r="T14" b="T15"/>
            <a:pathLst>
              <a:path w="550844" h="1024569">
                <a:moveTo>
                  <a:pt x="0" y="22034"/>
                </a:moveTo>
                <a:lnTo>
                  <a:pt x="550844" y="0"/>
                </a:lnTo>
                <a:lnTo>
                  <a:pt x="550844" y="1024569"/>
                </a:lnTo>
                <a:lnTo>
                  <a:pt x="0" y="22034"/>
                </a:lnTo>
                <a:close/>
              </a:path>
            </a:pathLst>
          </a:custGeom>
          <a:solidFill>
            <a:srgbClr val="C71F40"/>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49" name="任意多边形 29"/>
          <p:cNvSpPr>
            <a:spLocks noChangeArrowheads="1"/>
          </p:cNvSpPr>
          <p:nvPr userDrawn="1"/>
        </p:nvSpPr>
        <p:spPr bwMode="auto">
          <a:xfrm>
            <a:off x="1552575" y="1866900"/>
            <a:ext cx="330200" cy="677863"/>
          </a:xfrm>
          <a:custGeom>
            <a:avLst/>
            <a:gdLst>
              <a:gd name="T0" fmla="*/ 429658 w 440675"/>
              <a:gd name="T1" fmla="*/ 0 h 903383"/>
              <a:gd name="T2" fmla="*/ 440675 w 440675"/>
              <a:gd name="T3" fmla="*/ 738130 h 903383"/>
              <a:gd name="T4" fmla="*/ 0 w 440675"/>
              <a:gd name="T5" fmla="*/ 903383 h 903383"/>
              <a:gd name="T6" fmla="*/ 429658 w 440675"/>
              <a:gd name="T7" fmla="*/ 0 h 903383"/>
              <a:gd name="T8" fmla="*/ 0 60000 65536"/>
              <a:gd name="T9" fmla="*/ 0 60000 65536"/>
              <a:gd name="T10" fmla="*/ 0 60000 65536"/>
              <a:gd name="T11" fmla="*/ 0 60000 65536"/>
              <a:gd name="T12" fmla="*/ 0 w 440675"/>
              <a:gd name="T13" fmla="*/ 0 h 903383"/>
              <a:gd name="T14" fmla="*/ 440675 w 440675"/>
              <a:gd name="T15" fmla="*/ 903383 h 903383"/>
            </a:gdLst>
            <a:ahLst/>
            <a:cxnLst>
              <a:cxn ang="T8">
                <a:pos x="T0" y="T1"/>
              </a:cxn>
              <a:cxn ang="T9">
                <a:pos x="T2" y="T3"/>
              </a:cxn>
              <a:cxn ang="T10">
                <a:pos x="T4" y="T5"/>
              </a:cxn>
              <a:cxn ang="T11">
                <a:pos x="T6" y="T7"/>
              </a:cxn>
            </a:cxnLst>
            <a:rect l="T12" t="T13" r="T14" b="T15"/>
            <a:pathLst>
              <a:path w="440675" h="903383">
                <a:moveTo>
                  <a:pt x="429658" y="0"/>
                </a:moveTo>
                <a:lnTo>
                  <a:pt x="440675" y="738130"/>
                </a:lnTo>
                <a:lnTo>
                  <a:pt x="0" y="903383"/>
                </a:lnTo>
                <a:lnTo>
                  <a:pt x="429658" y="0"/>
                </a:lnTo>
                <a:close/>
              </a:path>
            </a:pathLst>
          </a:custGeom>
          <a:solidFill>
            <a:srgbClr val="EA2445"/>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0" name="任意多边形 5"/>
          <p:cNvSpPr>
            <a:spLocks noChangeArrowheads="1"/>
          </p:cNvSpPr>
          <p:nvPr userDrawn="1"/>
        </p:nvSpPr>
        <p:spPr bwMode="auto">
          <a:xfrm>
            <a:off x="0" y="990600"/>
            <a:ext cx="190500" cy="1016000"/>
          </a:xfrm>
          <a:custGeom>
            <a:avLst/>
            <a:gdLst>
              <a:gd name="T0" fmla="*/ 0 w 242371"/>
              <a:gd name="T1" fmla="*/ 0 h 1355075"/>
              <a:gd name="T2" fmla="*/ 242371 w 242371"/>
              <a:gd name="T3" fmla="*/ 1355075 h 1355075"/>
              <a:gd name="T4" fmla="*/ 0 w 242371"/>
              <a:gd name="T5" fmla="*/ 1178805 h 1355075"/>
              <a:gd name="T6" fmla="*/ 0 w 242371"/>
              <a:gd name="T7" fmla="*/ 0 h 1355075"/>
              <a:gd name="T8" fmla="*/ 0 60000 65536"/>
              <a:gd name="T9" fmla="*/ 0 60000 65536"/>
              <a:gd name="T10" fmla="*/ 0 60000 65536"/>
              <a:gd name="T11" fmla="*/ 0 60000 65536"/>
              <a:gd name="T12" fmla="*/ 0 w 242371"/>
              <a:gd name="T13" fmla="*/ 0 h 1355075"/>
              <a:gd name="T14" fmla="*/ 242371 w 242371"/>
              <a:gd name="T15" fmla="*/ 1355075 h 1355075"/>
            </a:gdLst>
            <a:ahLst/>
            <a:cxnLst>
              <a:cxn ang="T8">
                <a:pos x="T0" y="T1"/>
              </a:cxn>
              <a:cxn ang="T9">
                <a:pos x="T2" y="T3"/>
              </a:cxn>
              <a:cxn ang="T10">
                <a:pos x="T4" y="T5"/>
              </a:cxn>
              <a:cxn ang="T11">
                <a:pos x="T6" y="T7"/>
              </a:cxn>
            </a:cxnLst>
            <a:rect l="T12" t="T13" r="T14" b="T15"/>
            <a:pathLst>
              <a:path w="242371" h="1355075">
                <a:moveTo>
                  <a:pt x="0" y="0"/>
                </a:moveTo>
                <a:lnTo>
                  <a:pt x="242371" y="1355075"/>
                </a:lnTo>
                <a:lnTo>
                  <a:pt x="0" y="1178805"/>
                </a:lnTo>
                <a:lnTo>
                  <a:pt x="0" y="0"/>
                </a:lnTo>
                <a:close/>
              </a:path>
            </a:pathLst>
          </a:custGeom>
          <a:solidFill>
            <a:srgbClr val="E72537"/>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1" name="任意多边形 6"/>
          <p:cNvSpPr>
            <a:spLocks noChangeArrowheads="1"/>
          </p:cNvSpPr>
          <p:nvPr userDrawn="1"/>
        </p:nvSpPr>
        <p:spPr bwMode="auto">
          <a:xfrm>
            <a:off x="-15875" y="938213"/>
            <a:ext cx="1114425" cy="1069975"/>
          </a:xfrm>
          <a:custGeom>
            <a:avLst/>
            <a:gdLst>
              <a:gd name="T0" fmla="*/ 0 w 1454226"/>
              <a:gd name="T1" fmla="*/ 0 h 1388126"/>
              <a:gd name="T2" fmla="*/ 1454226 w 1454226"/>
              <a:gd name="T3" fmla="*/ 517793 h 1388126"/>
              <a:gd name="T4" fmla="*/ 253388 w 1454226"/>
              <a:gd name="T5" fmla="*/ 1388126 h 1388126"/>
              <a:gd name="T6" fmla="*/ 0 w 1454226"/>
              <a:gd name="T7" fmla="*/ 0 h 1388126"/>
              <a:gd name="T8" fmla="*/ 0 60000 65536"/>
              <a:gd name="T9" fmla="*/ 0 60000 65536"/>
              <a:gd name="T10" fmla="*/ 0 60000 65536"/>
              <a:gd name="T11" fmla="*/ 0 60000 65536"/>
              <a:gd name="T12" fmla="*/ 0 w 1454226"/>
              <a:gd name="T13" fmla="*/ 0 h 1388126"/>
              <a:gd name="T14" fmla="*/ 1454226 w 1454226"/>
              <a:gd name="T15" fmla="*/ 1388126 h 1388126"/>
            </a:gdLst>
            <a:ahLst/>
            <a:cxnLst>
              <a:cxn ang="T8">
                <a:pos x="T0" y="T1"/>
              </a:cxn>
              <a:cxn ang="T9">
                <a:pos x="T2" y="T3"/>
              </a:cxn>
              <a:cxn ang="T10">
                <a:pos x="T4" y="T5"/>
              </a:cxn>
              <a:cxn ang="T11">
                <a:pos x="T6" y="T7"/>
              </a:cxn>
            </a:cxnLst>
            <a:rect l="T12" t="T13" r="T14" b="T15"/>
            <a:pathLst>
              <a:path w="1454226" h="1388126">
                <a:moveTo>
                  <a:pt x="0" y="0"/>
                </a:moveTo>
                <a:lnTo>
                  <a:pt x="1454226" y="517793"/>
                </a:lnTo>
                <a:lnTo>
                  <a:pt x="253388" y="1388126"/>
                </a:lnTo>
                <a:lnTo>
                  <a:pt x="0" y="0"/>
                </a:lnTo>
                <a:close/>
              </a:path>
            </a:pathLst>
          </a:custGeom>
          <a:solidFill>
            <a:srgbClr val="EE642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2" name="任意多边形 7"/>
          <p:cNvSpPr>
            <a:spLocks noChangeArrowheads="1"/>
          </p:cNvSpPr>
          <p:nvPr userDrawn="1"/>
        </p:nvSpPr>
        <p:spPr bwMode="auto">
          <a:xfrm>
            <a:off x="-7938" y="1322388"/>
            <a:ext cx="1116013" cy="1082675"/>
          </a:xfrm>
          <a:custGeom>
            <a:avLst/>
            <a:gdLst>
              <a:gd name="T0" fmla="*/ 1465243 w 1465243"/>
              <a:gd name="T1" fmla="*/ 0 h 1443209"/>
              <a:gd name="T2" fmla="*/ 1167788 w 1465243"/>
              <a:gd name="T3" fmla="*/ 1366091 h 1443209"/>
              <a:gd name="T4" fmla="*/ 0 w 1465243"/>
              <a:gd name="T5" fmla="*/ 1443209 h 1443209"/>
              <a:gd name="T6" fmla="*/ 11017 w 1465243"/>
              <a:gd name="T7" fmla="*/ 1024568 h 1443209"/>
              <a:gd name="T8" fmla="*/ 1465243 w 1465243"/>
              <a:gd name="T9" fmla="*/ 0 h 1443209"/>
              <a:gd name="T10" fmla="*/ 0 60000 65536"/>
              <a:gd name="T11" fmla="*/ 0 60000 65536"/>
              <a:gd name="T12" fmla="*/ 0 60000 65536"/>
              <a:gd name="T13" fmla="*/ 0 60000 65536"/>
              <a:gd name="T14" fmla="*/ 0 60000 65536"/>
              <a:gd name="T15" fmla="*/ 0 w 1465243"/>
              <a:gd name="T16" fmla="*/ 0 h 1443209"/>
              <a:gd name="T17" fmla="*/ 1465243 w 1465243"/>
              <a:gd name="T18" fmla="*/ 1443209 h 1443209"/>
            </a:gdLst>
            <a:ahLst/>
            <a:cxnLst>
              <a:cxn ang="T10">
                <a:pos x="T0" y="T1"/>
              </a:cxn>
              <a:cxn ang="T11">
                <a:pos x="T2" y="T3"/>
              </a:cxn>
              <a:cxn ang="T12">
                <a:pos x="T4" y="T5"/>
              </a:cxn>
              <a:cxn ang="T13">
                <a:pos x="T6" y="T7"/>
              </a:cxn>
              <a:cxn ang="T14">
                <a:pos x="T8" y="T9"/>
              </a:cxn>
            </a:cxnLst>
            <a:rect l="T15" t="T16" r="T17" b="T18"/>
            <a:pathLst>
              <a:path w="1465243" h="1443209">
                <a:moveTo>
                  <a:pt x="1465243" y="0"/>
                </a:moveTo>
                <a:lnTo>
                  <a:pt x="1167788" y="1366091"/>
                </a:lnTo>
                <a:lnTo>
                  <a:pt x="0" y="1443209"/>
                </a:lnTo>
                <a:lnTo>
                  <a:pt x="11017" y="1024568"/>
                </a:lnTo>
                <a:lnTo>
                  <a:pt x="1465243" y="0"/>
                </a:lnTo>
                <a:close/>
              </a:path>
            </a:pathLst>
          </a:custGeom>
          <a:solidFill>
            <a:srgbClr val="EB4038"/>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3" name="任意多边形 8"/>
          <p:cNvSpPr>
            <a:spLocks noChangeArrowheads="1"/>
          </p:cNvSpPr>
          <p:nvPr userDrawn="1"/>
        </p:nvSpPr>
        <p:spPr bwMode="auto">
          <a:xfrm>
            <a:off x="-139700" y="1760538"/>
            <a:ext cx="312738" cy="438150"/>
          </a:xfrm>
          <a:custGeom>
            <a:avLst/>
            <a:gdLst>
              <a:gd name="T0" fmla="*/ 418641 w 418641"/>
              <a:gd name="T1" fmla="*/ 308472 h 583894"/>
              <a:gd name="T2" fmla="*/ 0 w 418641"/>
              <a:gd name="T3" fmla="*/ 583894 h 583894"/>
              <a:gd name="T4" fmla="*/ 77118 w 418641"/>
              <a:gd name="T5" fmla="*/ 0 h 583894"/>
              <a:gd name="T6" fmla="*/ 418641 w 418641"/>
              <a:gd name="T7" fmla="*/ 308472 h 583894"/>
              <a:gd name="T8" fmla="*/ 0 60000 65536"/>
              <a:gd name="T9" fmla="*/ 0 60000 65536"/>
              <a:gd name="T10" fmla="*/ 0 60000 65536"/>
              <a:gd name="T11" fmla="*/ 0 60000 65536"/>
              <a:gd name="T12" fmla="*/ 0 w 418641"/>
              <a:gd name="T13" fmla="*/ 0 h 583894"/>
              <a:gd name="T14" fmla="*/ 418641 w 418641"/>
              <a:gd name="T15" fmla="*/ 583894 h 583894"/>
            </a:gdLst>
            <a:ahLst/>
            <a:cxnLst>
              <a:cxn ang="T8">
                <a:pos x="T0" y="T1"/>
              </a:cxn>
              <a:cxn ang="T9">
                <a:pos x="T2" y="T3"/>
              </a:cxn>
              <a:cxn ang="T10">
                <a:pos x="T4" y="T5"/>
              </a:cxn>
              <a:cxn ang="T11">
                <a:pos x="T6" y="T7"/>
              </a:cxn>
            </a:cxnLst>
            <a:rect l="T12" t="T13" r="T14" b="T15"/>
            <a:pathLst>
              <a:path w="418641" h="583894">
                <a:moveTo>
                  <a:pt x="418641" y="308472"/>
                </a:moveTo>
                <a:lnTo>
                  <a:pt x="0" y="583894"/>
                </a:lnTo>
                <a:lnTo>
                  <a:pt x="77118" y="0"/>
                </a:lnTo>
                <a:lnTo>
                  <a:pt x="418641" y="308472"/>
                </a:lnTo>
                <a:close/>
              </a:path>
            </a:pathLst>
          </a:custGeom>
          <a:solidFill>
            <a:srgbClr val="D9203A"/>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4" name="任意多边形 9"/>
          <p:cNvSpPr>
            <a:spLocks noChangeArrowheads="1"/>
          </p:cNvSpPr>
          <p:nvPr userDrawn="1"/>
        </p:nvSpPr>
        <p:spPr bwMode="auto">
          <a:xfrm>
            <a:off x="-57150" y="2338388"/>
            <a:ext cx="965200" cy="412750"/>
          </a:xfrm>
          <a:custGeom>
            <a:avLst/>
            <a:gdLst>
              <a:gd name="T0" fmla="*/ 22034 w 1288973"/>
              <a:gd name="T1" fmla="*/ 88135 h 550844"/>
              <a:gd name="T2" fmla="*/ 1288973 w 1288973"/>
              <a:gd name="T3" fmla="*/ 0 h 550844"/>
              <a:gd name="T4" fmla="*/ 0 w 1288973"/>
              <a:gd name="T5" fmla="*/ 550844 h 550844"/>
              <a:gd name="T6" fmla="*/ 22034 w 1288973"/>
              <a:gd name="T7" fmla="*/ 88135 h 550844"/>
              <a:gd name="T8" fmla="*/ 0 60000 65536"/>
              <a:gd name="T9" fmla="*/ 0 60000 65536"/>
              <a:gd name="T10" fmla="*/ 0 60000 65536"/>
              <a:gd name="T11" fmla="*/ 0 60000 65536"/>
              <a:gd name="T12" fmla="*/ 0 w 1288973"/>
              <a:gd name="T13" fmla="*/ 0 h 550844"/>
              <a:gd name="T14" fmla="*/ 1288973 w 1288973"/>
              <a:gd name="T15" fmla="*/ 550844 h 550844"/>
            </a:gdLst>
            <a:ahLst/>
            <a:cxnLst>
              <a:cxn ang="T8">
                <a:pos x="T0" y="T1"/>
              </a:cxn>
              <a:cxn ang="T9">
                <a:pos x="T2" y="T3"/>
              </a:cxn>
              <a:cxn ang="T10">
                <a:pos x="T4" y="T5"/>
              </a:cxn>
              <a:cxn ang="T11">
                <a:pos x="T6" y="T7"/>
              </a:cxn>
            </a:cxnLst>
            <a:rect l="T12" t="T13" r="T14" b="T15"/>
            <a:pathLst>
              <a:path w="1288973" h="550844">
                <a:moveTo>
                  <a:pt x="22034" y="88135"/>
                </a:moveTo>
                <a:lnTo>
                  <a:pt x="1288973" y="0"/>
                </a:lnTo>
                <a:lnTo>
                  <a:pt x="0" y="550844"/>
                </a:lnTo>
                <a:lnTo>
                  <a:pt x="22034" y="88135"/>
                </a:lnTo>
                <a:close/>
              </a:path>
            </a:pathLst>
          </a:custGeom>
          <a:solidFill>
            <a:srgbClr val="391117"/>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5" name="任意多边形 10"/>
          <p:cNvSpPr>
            <a:spLocks noChangeArrowheads="1"/>
          </p:cNvSpPr>
          <p:nvPr userDrawn="1"/>
        </p:nvSpPr>
        <p:spPr bwMode="auto">
          <a:xfrm>
            <a:off x="-7938" y="2330450"/>
            <a:ext cx="884238" cy="552450"/>
          </a:xfrm>
          <a:custGeom>
            <a:avLst/>
            <a:gdLst>
              <a:gd name="T0" fmla="*/ 1178805 w 1178805"/>
              <a:gd name="T1" fmla="*/ 0 h 738131"/>
              <a:gd name="T2" fmla="*/ 859316 w 1178805"/>
              <a:gd name="T3" fmla="*/ 661013 h 738131"/>
              <a:gd name="T4" fmla="*/ 11017 w 1178805"/>
              <a:gd name="T5" fmla="*/ 738131 h 738131"/>
              <a:gd name="T6" fmla="*/ 0 w 1178805"/>
              <a:gd name="T7" fmla="*/ 528810 h 738131"/>
              <a:gd name="T8" fmla="*/ 1178805 w 1178805"/>
              <a:gd name="T9" fmla="*/ 0 h 738131"/>
              <a:gd name="T10" fmla="*/ 0 60000 65536"/>
              <a:gd name="T11" fmla="*/ 0 60000 65536"/>
              <a:gd name="T12" fmla="*/ 0 60000 65536"/>
              <a:gd name="T13" fmla="*/ 0 60000 65536"/>
              <a:gd name="T14" fmla="*/ 0 60000 65536"/>
              <a:gd name="T15" fmla="*/ 0 w 1178805"/>
              <a:gd name="T16" fmla="*/ 0 h 738131"/>
              <a:gd name="T17" fmla="*/ 1178805 w 1178805"/>
              <a:gd name="T18" fmla="*/ 738131 h 738131"/>
            </a:gdLst>
            <a:ahLst/>
            <a:cxnLst>
              <a:cxn ang="T10">
                <a:pos x="T0" y="T1"/>
              </a:cxn>
              <a:cxn ang="T11">
                <a:pos x="T2" y="T3"/>
              </a:cxn>
              <a:cxn ang="T12">
                <a:pos x="T4" y="T5"/>
              </a:cxn>
              <a:cxn ang="T13">
                <a:pos x="T6" y="T7"/>
              </a:cxn>
              <a:cxn ang="T14">
                <a:pos x="T8" y="T9"/>
              </a:cxn>
            </a:cxnLst>
            <a:rect l="T15" t="T16" r="T17" b="T18"/>
            <a:pathLst>
              <a:path w="1178805" h="738131">
                <a:moveTo>
                  <a:pt x="1178805" y="0"/>
                </a:moveTo>
                <a:lnTo>
                  <a:pt x="859316" y="661013"/>
                </a:lnTo>
                <a:lnTo>
                  <a:pt x="11017" y="738131"/>
                </a:lnTo>
                <a:lnTo>
                  <a:pt x="0" y="528810"/>
                </a:lnTo>
                <a:lnTo>
                  <a:pt x="1178805" y="0"/>
                </a:lnTo>
                <a:close/>
              </a:path>
            </a:pathLst>
          </a:custGeom>
          <a:solidFill>
            <a:srgbClr val="660C15"/>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6" name="任意多边形 11"/>
          <p:cNvSpPr>
            <a:spLocks noChangeArrowheads="1"/>
          </p:cNvSpPr>
          <p:nvPr userDrawn="1"/>
        </p:nvSpPr>
        <p:spPr bwMode="auto">
          <a:xfrm>
            <a:off x="-57150" y="2825750"/>
            <a:ext cx="701675" cy="669925"/>
          </a:xfrm>
          <a:custGeom>
            <a:avLst/>
            <a:gdLst>
              <a:gd name="T0" fmla="*/ 44067 w 936433"/>
              <a:gd name="T1" fmla="*/ 55084 h 892366"/>
              <a:gd name="T2" fmla="*/ 936433 w 936433"/>
              <a:gd name="T3" fmla="*/ 0 h 892366"/>
              <a:gd name="T4" fmla="*/ 363556 w 936433"/>
              <a:gd name="T5" fmla="*/ 760163 h 892366"/>
              <a:gd name="T6" fmla="*/ 0 w 936433"/>
              <a:gd name="T7" fmla="*/ 892366 h 892366"/>
              <a:gd name="T8" fmla="*/ 44067 w 936433"/>
              <a:gd name="T9" fmla="*/ 55084 h 892366"/>
              <a:gd name="T10" fmla="*/ 0 60000 65536"/>
              <a:gd name="T11" fmla="*/ 0 60000 65536"/>
              <a:gd name="T12" fmla="*/ 0 60000 65536"/>
              <a:gd name="T13" fmla="*/ 0 60000 65536"/>
              <a:gd name="T14" fmla="*/ 0 60000 65536"/>
              <a:gd name="T15" fmla="*/ 0 w 936433"/>
              <a:gd name="T16" fmla="*/ 0 h 892366"/>
              <a:gd name="T17" fmla="*/ 936433 w 936433"/>
              <a:gd name="T18" fmla="*/ 892366 h 892366"/>
            </a:gdLst>
            <a:ahLst/>
            <a:cxnLst>
              <a:cxn ang="T10">
                <a:pos x="T0" y="T1"/>
              </a:cxn>
              <a:cxn ang="T11">
                <a:pos x="T2" y="T3"/>
              </a:cxn>
              <a:cxn ang="T12">
                <a:pos x="T4" y="T5"/>
              </a:cxn>
              <a:cxn ang="T13">
                <a:pos x="T6" y="T7"/>
              </a:cxn>
              <a:cxn ang="T14">
                <a:pos x="T8" y="T9"/>
              </a:cxn>
            </a:cxnLst>
            <a:rect l="T15" t="T16" r="T17" b="T18"/>
            <a:pathLst>
              <a:path w="936433" h="892366">
                <a:moveTo>
                  <a:pt x="44067" y="55084"/>
                </a:moveTo>
                <a:lnTo>
                  <a:pt x="936433" y="0"/>
                </a:lnTo>
                <a:lnTo>
                  <a:pt x="363556" y="760163"/>
                </a:lnTo>
                <a:lnTo>
                  <a:pt x="0" y="892366"/>
                </a:lnTo>
                <a:lnTo>
                  <a:pt x="44067" y="55084"/>
                </a:lnTo>
                <a:close/>
              </a:path>
            </a:pathLst>
          </a:custGeom>
          <a:solidFill>
            <a:srgbClr val="82151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7" name="任意多边形 13"/>
          <p:cNvSpPr>
            <a:spLocks noChangeArrowheads="1"/>
          </p:cNvSpPr>
          <p:nvPr userDrawn="1"/>
        </p:nvSpPr>
        <p:spPr bwMode="auto">
          <a:xfrm>
            <a:off x="198438" y="2784475"/>
            <a:ext cx="1189037" cy="628650"/>
          </a:xfrm>
          <a:custGeom>
            <a:avLst/>
            <a:gdLst>
              <a:gd name="T0" fmla="*/ 572877 w 1586429"/>
              <a:gd name="T1" fmla="*/ 66102 h 837282"/>
              <a:gd name="T2" fmla="*/ 1586429 w 1586429"/>
              <a:gd name="T3" fmla="*/ 0 h 837282"/>
              <a:gd name="T4" fmla="*/ 0 w 1586429"/>
              <a:gd name="T5" fmla="*/ 837282 h 837282"/>
              <a:gd name="T6" fmla="*/ 572877 w 1586429"/>
              <a:gd name="T7" fmla="*/ 66102 h 837282"/>
              <a:gd name="T8" fmla="*/ 0 60000 65536"/>
              <a:gd name="T9" fmla="*/ 0 60000 65536"/>
              <a:gd name="T10" fmla="*/ 0 60000 65536"/>
              <a:gd name="T11" fmla="*/ 0 60000 65536"/>
              <a:gd name="T12" fmla="*/ 0 w 1586429"/>
              <a:gd name="T13" fmla="*/ 0 h 837282"/>
              <a:gd name="T14" fmla="*/ 1586429 w 1586429"/>
              <a:gd name="T15" fmla="*/ 837282 h 837282"/>
            </a:gdLst>
            <a:ahLst/>
            <a:cxnLst>
              <a:cxn ang="T8">
                <a:pos x="T0" y="T1"/>
              </a:cxn>
              <a:cxn ang="T9">
                <a:pos x="T2" y="T3"/>
              </a:cxn>
              <a:cxn ang="T10">
                <a:pos x="T4" y="T5"/>
              </a:cxn>
              <a:cxn ang="T11">
                <a:pos x="T6" y="T7"/>
              </a:cxn>
            </a:cxnLst>
            <a:rect l="T12" t="T13" r="T14" b="T15"/>
            <a:pathLst>
              <a:path w="1586429" h="837282">
                <a:moveTo>
                  <a:pt x="572877" y="66102"/>
                </a:moveTo>
                <a:lnTo>
                  <a:pt x="1586429" y="0"/>
                </a:lnTo>
                <a:lnTo>
                  <a:pt x="0" y="837282"/>
                </a:lnTo>
                <a:lnTo>
                  <a:pt x="572877" y="66102"/>
                </a:lnTo>
                <a:close/>
              </a:path>
            </a:pathLst>
          </a:custGeom>
          <a:solidFill>
            <a:srgbClr val="BC2038"/>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8" name="任意多边形 15"/>
          <p:cNvSpPr>
            <a:spLocks noChangeArrowheads="1"/>
          </p:cNvSpPr>
          <p:nvPr userDrawn="1"/>
        </p:nvSpPr>
        <p:spPr bwMode="auto">
          <a:xfrm>
            <a:off x="-320675" y="2786063"/>
            <a:ext cx="2586038" cy="950912"/>
          </a:xfrm>
          <a:custGeom>
            <a:avLst/>
            <a:gdLst>
              <a:gd name="T0" fmla="*/ 220338 w 3448280"/>
              <a:gd name="T1" fmla="*/ 980501 h 1255923"/>
              <a:gd name="T2" fmla="*/ 2258458 w 3448280"/>
              <a:gd name="T3" fmla="*/ 0 h 1255923"/>
              <a:gd name="T4" fmla="*/ 3448280 w 3448280"/>
              <a:gd name="T5" fmla="*/ 771181 h 1255923"/>
              <a:gd name="T6" fmla="*/ 0 w 3448280"/>
              <a:gd name="T7" fmla="*/ 1255923 h 1255923"/>
              <a:gd name="T8" fmla="*/ 220338 w 3448280"/>
              <a:gd name="T9" fmla="*/ 980501 h 1255923"/>
              <a:gd name="T10" fmla="*/ 0 60000 65536"/>
              <a:gd name="T11" fmla="*/ 0 60000 65536"/>
              <a:gd name="T12" fmla="*/ 0 60000 65536"/>
              <a:gd name="T13" fmla="*/ 0 60000 65536"/>
              <a:gd name="T14" fmla="*/ 0 60000 65536"/>
              <a:gd name="T15" fmla="*/ 0 w 3448280"/>
              <a:gd name="T16" fmla="*/ 0 h 1255923"/>
              <a:gd name="T17" fmla="*/ 3448280 w 3448280"/>
              <a:gd name="T18" fmla="*/ 1255923 h 1255923"/>
            </a:gdLst>
            <a:ahLst/>
            <a:cxnLst>
              <a:cxn ang="T10">
                <a:pos x="T0" y="T1"/>
              </a:cxn>
              <a:cxn ang="T11">
                <a:pos x="T2" y="T3"/>
              </a:cxn>
              <a:cxn ang="T12">
                <a:pos x="T4" y="T5"/>
              </a:cxn>
              <a:cxn ang="T13">
                <a:pos x="T6" y="T7"/>
              </a:cxn>
              <a:cxn ang="T14">
                <a:pos x="T8" y="T9"/>
              </a:cxn>
            </a:cxnLst>
            <a:rect l="T15" t="T16" r="T17" b="T18"/>
            <a:pathLst>
              <a:path w="3448280" h="1255923">
                <a:moveTo>
                  <a:pt x="220338" y="980501"/>
                </a:moveTo>
                <a:lnTo>
                  <a:pt x="2258458" y="0"/>
                </a:lnTo>
                <a:lnTo>
                  <a:pt x="3448280" y="771181"/>
                </a:lnTo>
                <a:lnTo>
                  <a:pt x="0" y="1255923"/>
                </a:lnTo>
                <a:lnTo>
                  <a:pt x="220338" y="980501"/>
                </a:lnTo>
                <a:close/>
              </a:path>
            </a:pathLst>
          </a:custGeom>
          <a:solidFill>
            <a:srgbClr val="CE213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59" name="任意多边形 17"/>
          <p:cNvSpPr>
            <a:spLocks noChangeArrowheads="1"/>
          </p:cNvSpPr>
          <p:nvPr userDrawn="1"/>
        </p:nvSpPr>
        <p:spPr bwMode="auto">
          <a:xfrm>
            <a:off x="1346200" y="2611438"/>
            <a:ext cx="942975" cy="784225"/>
          </a:xfrm>
          <a:custGeom>
            <a:avLst/>
            <a:gdLst>
              <a:gd name="T0" fmla="*/ 0 w 1255923"/>
              <a:gd name="T1" fmla="*/ 242371 h 1024569"/>
              <a:gd name="T2" fmla="*/ 705080 w 1255923"/>
              <a:gd name="T3" fmla="*/ 0 h 1024569"/>
              <a:gd name="T4" fmla="*/ 1255923 w 1255923"/>
              <a:gd name="T5" fmla="*/ 1024569 h 1024569"/>
              <a:gd name="T6" fmla="*/ 0 w 1255923"/>
              <a:gd name="T7" fmla="*/ 242371 h 1024569"/>
              <a:gd name="T8" fmla="*/ 0 60000 65536"/>
              <a:gd name="T9" fmla="*/ 0 60000 65536"/>
              <a:gd name="T10" fmla="*/ 0 60000 65536"/>
              <a:gd name="T11" fmla="*/ 0 60000 65536"/>
              <a:gd name="T12" fmla="*/ 0 w 1255923"/>
              <a:gd name="T13" fmla="*/ 0 h 1024569"/>
              <a:gd name="T14" fmla="*/ 1255923 w 1255923"/>
              <a:gd name="T15" fmla="*/ 1024569 h 1024569"/>
            </a:gdLst>
            <a:ahLst/>
            <a:cxnLst>
              <a:cxn ang="T8">
                <a:pos x="T0" y="T1"/>
              </a:cxn>
              <a:cxn ang="T9">
                <a:pos x="T2" y="T3"/>
              </a:cxn>
              <a:cxn ang="T10">
                <a:pos x="T4" y="T5"/>
              </a:cxn>
              <a:cxn ang="T11">
                <a:pos x="T6" y="T7"/>
              </a:cxn>
            </a:cxnLst>
            <a:rect l="T12" t="T13" r="T14" b="T15"/>
            <a:pathLst>
              <a:path w="1255923" h="1024569">
                <a:moveTo>
                  <a:pt x="0" y="242371"/>
                </a:moveTo>
                <a:lnTo>
                  <a:pt x="705080" y="0"/>
                </a:lnTo>
                <a:lnTo>
                  <a:pt x="1255923" y="1024569"/>
                </a:lnTo>
                <a:lnTo>
                  <a:pt x="0" y="242371"/>
                </a:lnTo>
                <a:close/>
              </a:path>
            </a:pathLst>
          </a:custGeom>
          <a:solidFill>
            <a:srgbClr val="D11F4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0" name="任意多边形 18"/>
          <p:cNvSpPr>
            <a:spLocks noChangeArrowheads="1"/>
          </p:cNvSpPr>
          <p:nvPr userDrawn="1"/>
        </p:nvSpPr>
        <p:spPr bwMode="auto">
          <a:xfrm>
            <a:off x="1214438" y="2635250"/>
            <a:ext cx="644525" cy="165100"/>
          </a:xfrm>
          <a:custGeom>
            <a:avLst/>
            <a:gdLst>
              <a:gd name="T0" fmla="*/ 0 w 859315"/>
              <a:gd name="T1" fmla="*/ 11017 h 253388"/>
              <a:gd name="T2" fmla="*/ 859315 w 859315"/>
              <a:gd name="T3" fmla="*/ 0 h 253388"/>
              <a:gd name="T4" fmla="*/ 220337 w 859315"/>
              <a:gd name="T5" fmla="*/ 253388 h 253388"/>
              <a:gd name="T6" fmla="*/ 0 w 859315"/>
              <a:gd name="T7" fmla="*/ 11017 h 253388"/>
              <a:gd name="T8" fmla="*/ 0 60000 65536"/>
              <a:gd name="T9" fmla="*/ 0 60000 65536"/>
              <a:gd name="T10" fmla="*/ 0 60000 65536"/>
              <a:gd name="T11" fmla="*/ 0 60000 65536"/>
              <a:gd name="T12" fmla="*/ 0 w 859315"/>
              <a:gd name="T13" fmla="*/ 0 h 253388"/>
              <a:gd name="T14" fmla="*/ 859315 w 859315"/>
              <a:gd name="T15" fmla="*/ 253388 h 253388"/>
            </a:gdLst>
            <a:ahLst/>
            <a:cxnLst>
              <a:cxn ang="T8">
                <a:pos x="T0" y="T1"/>
              </a:cxn>
              <a:cxn ang="T9">
                <a:pos x="T2" y="T3"/>
              </a:cxn>
              <a:cxn ang="T10">
                <a:pos x="T4" y="T5"/>
              </a:cxn>
              <a:cxn ang="T11">
                <a:pos x="T6" y="T7"/>
              </a:cxn>
            </a:cxnLst>
            <a:rect l="T12" t="T13" r="T14" b="T15"/>
            <a:pathLst>
              <a:path w="859315" h="253388">
                <a:moveTo>
                  <a:pt x="0" y="11017"/>
                </a:moveTo>
                <a:lnTo>
                  <a:pt x="859315" y="0"/>
                </a:lnTo>
                <a:lnTo>
                  <a:pt x="220337" y="253388"/>
                </a:lnTo>
                <a:lnTo>
                  <a:pt x="0" y="11017"/>
                </a:lnTo>
                <a:close/>
              </a:path>
            </a:pathLst>
          </a:custGeom>
          <a:solidFill>
            <a:srgbClr val="34110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1" name="任意多边形 19"/>
          <p:cNvSpPr>
            <a:spLocks noChangeArrowheads="1"/>
          </p:cNvSpPr>
          <p:nvPr userDrawn="1"/>
        </p:nvSpPr>
        <p:spPr bwMode="auto">
          <a:xfrm>
            <a:off x="1222375" y="2420938"/>
            <a:ext cx="661988" cy="231775"/>
          </a:xfrm>
          <a:custGeom>
            <a:avLst/>
            <a:gdLst>
              <a:gd name="T0" fmla="*/ 0 w 881350"/>
              <a:gd name="T1" fmla="*/ 297456 h 308473"/>
              <a:gd name="T2" fmla="*/ 881350 w 881350"/>
              <a:gd name="T3" fmla="*/ 0 h 308473"/>
              <a:gd name="T4" fmla="*/ 837282 w 881350"/>
              <a:gd name="T5" fmla="*/ 308473 h 308473"/>
              <a:gd name="T6" fmla="*/ 0 w 881350"/>
              <a:gd name="T7" fmla="*/ 297456 h 308473"/>
              <a:gd name="T8" fmla="*/ 0 60000 65536"/>
              <a:gd name="T9" fmla="*/ 0 60000 65536"/>
              <a:gd name="T10" fmla="*/ 0 60000 65536"/>
              <a:gd name="T11" fmla="*/ 0 60000 65536"/>
              <a:gd name="T12" fmla="*/ 0 w 881350"/>
              <a:gd name="T13" fmla="*/ 0 h 308473"/>
              <a:gd name="T14" fmla="*/ 881350 w 881350"/>
              <a:gd name="T15" fmla="*/ 308473 h 308473"/>
            </a:gdLst>
            <a:ahLst/>
            <a:cxnLst>
              <a:cxn ang="T8">
                <a:pos x="T0" y="T1"/>
              </a:cxn>
              <a:cxn ang="T9">
                <a:pos x="T2" y="T3"/>
              </a:cxn>
              <a:cxn ang="T10">
                <a:pos x="T4" y="T5"/>
              </a:cxn>
              <a:cxn ang="T11">
                <a:pos x="T6" y="T7"/>
              </a:cxn>
            </a:cxnLst>
            <a:rect l="T12" t="T13" r="T14" b="T15"/>
            <a:pathLst>
              <a:path w="881350" h="308473">
                <a:moveTo>
                  <a:pt x="0" y="297456"/>
                </a:moveTo>
                <a:lnTo>
                  <a:pt x="881350" y="0"/>
                </a:lnTo>
                <a:lnTo>
                  <a:pt x="837282" y="308473"/>
                </a:lnTo>
                <a:lnTo>
                  <a:pt x="0" y="297456"/>
                </a:lnTo>
                <a:close/>
              </a:path>
            </a:pathLst>
          </a:custGeom>
          <a:solidFill>
            <a:srgbClr val="A61E32"/>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2" name="任意多边形 21"/>
          <p:cNvSpPr>
            <a:spLocks noChangeArrowheads="1"/>
          </p:cNvSpPr>
          <p:nvPr userDrawn="1"/>
        </p:nvSpPr>
        <p:spPr bwMode="auto">
          <a:xfrm>
            <a:off x="884238" y="2189163"/>
            <a:ext cx="355600" cy="479425"/>
          </a:xfrm>
          <a:custGeom>
            <a:avLst/>
            <a:gdLst>
              <a:gd name="T0" fmla="*/ 0 w 473725"/>
              <a:gd name="T1" fmla="*/ 187287 h 638978"/>
              <a:gd name="T2" fmla="*/ 451691 w 473725"/>
              <a:gd name="T3" fmla="*/ 0 h 638978"/>
              <a:gd name="T4" fmla="*/ 473725 w 473725"/>
              <a:gd name="T5" fmla="*/ 638978 h 638978"/>
              <a:gd name="T6" fmla="*/ 0 w 473725"/>
              <a:gd name="T7" fmla="*/ 187287 h 638978"/>
              <a:gd name="T8" fmla="*/ 0 60000 65536"/>
              <a:gd name="T9" fmla="*/ 0 60000 65536"/>
              <a:gd name="T10" fmla="*/ 0 60000 65536"/>
              <a:gd name="T11" fmla="*/ 0 60000 65536"/>
              <a:gd name="T12" fmla="*/ 0 w 473725"/>
              <a:gd name="T13" fmla="*/ 0 h 638978"/>
              <a:gd name="T14" fmla="*/ 473725 w 473725"/>
              <a:gd name="T15" fmla="*/ 638978 h 638978"/>
            </a:gdLst>
            <a:ahLst/>
            <a:cxnLst>
              <a:cxn ang="T8">
                <a:pos x="T0" y="T1"/>
              </a:cxn>
              <a:cxn ang="T9">
                <a:pos x="T2" y="T3"/>
              </a:cxn>
              <a:cxn ang="T10">
                <a:pos x="T4" y="T5"/>
              </a:cxn>
              <a:cxn ang="T11">
                <a:pos x="T6" y="T7"/>
              </a:cxn>
            </a:cxnLst>
            <a:rect l="T12" t="T13" r="T14" b="T15"/>
            <a:pathLst>
              <a:path w="473725" h="638978">
                <a:moveTo>
                  <a:pt x="0" y="187287"/>
                </a:moveTo>
                <a:lnTo>
                  <a:pt x="451691" y="0"/>
                </a:lnTo>
                <a:lnTo>
                  <a:pt x="473725" y="638978"/>
                </a:lnTo>
                <a:lnTo>
                  <a:pt x="0" y="187287"/>
                </a:lnTo>
                <a:close/>
              </a:path>
            </a:pathLst>
          </a:custGeom>
          <a:solidFill>
            <a:srgbClr val="BD2024"/>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3" name="任意多边形 22"/>
          <p:cNvSpPr>
            <a:spLocks noChangeArrowheads="1"/>
          </p:cNvSpPr>
          <p:nvPr userDrawn="1"/>
        </p:nvSpPr>
        <p:spPr bwMode="auto">
          <a:xfrm>
            <a:off x="858838" y="1314450"/>
            <a:ext cx="355600" cy="1031875"/>
          </a:xfrm>
          <a:custGeom>
            <a:avLst/>
            <a:gdLst>
              <a:gd name="T0" fmla="*/ 319489 w 473726"/>
              <a:gd name="T1" fmla="*/ 0 h 1377108"/>
              <a:gd name="T2" fmla="*/ 473726 w 473726"/>
              <a:gd name="T3" fmla="*/ 1244906 h 1377108"/>
              <a:gd name="T4" fmla="*/ 0 w 473726"/>
              <a:gd name="T5" fmla="*/ 1377108 h 1377108"/>
              <a:gd name="T6" fmla="*/ 319489 w 473726"/>
              <a:gd name="T7" fmla="*/ 0 h 1377108"/>
              <a:gd name="T8" fmla="*/ 0 60000 65536"/>
              <a:gd name="T9" fmla="*/ 0 60000 65536"/>
              <a:gd name="T10" fmla="*/ 0 60000 65536"/>
              <a:gd name="T11" fmla="*/ 0 60000 65536"/>
              <a:gd name="T12" fmla="*/ 0 w 473726"/>
              <a:gd name="T13" fmla="*/ 0 h 1377108"/>
              <a:gd name="T14" fmla="*/ 473726 w 473726"/>
              <a:gd name="T15" fmla="*/ 1377108 h 1377108"/>
            </a:gdLst>
            <a:ahLst/>
            <a:cxnLst>
              <a:cxn ang="T8">
                <a:pos x="T0" y="T1"/>
              </a:cxn>
              <a:cxn ang="T9">
                <a:pos x="T2" y="T3"/>
              </a:cxn>
              <a:cxn ang="T10">
                <a:pos x="T4" y="T5"/>
              </a:cxn>
              <a:cxn ang="T11">
                <a:pos x="T6" y="T7"/>
              </a:cxn>
            </a:cxnLst>
            <a:rect l="T12" t="T13" r="T14" b="T15"/>
            <a:pathLst>
              <a:path w="473726" h="1377108">
                <a:moveTo>
                  <a:pt x="319489" y="0"/>
                </a:moveTo>
                <a:lnTo>
                  <a:pt x="473726" y="1244906"/>
                </a:lnTo>
                <a:lnTo>
                  <a:pt x="0" y="1377108"/>
                </a:lnTo>
                <a:lnTo>
                  <a:pt x="319489" y="0"/>
                </a:lnTo>
                <a:close/>
              </a:path>
            </a:pathLst>
          </a:custGeom>
          <a:solidFill>
            <a:srgbClr val="F1722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4" name="任意多边形 24"/>
          <p:cNvSpPr>
            <a:spLocks noChangeArrowheads="1"/>
          </p:cNvSpPr>
          <p:nvPr userDrawn="1"/>
        </p:nvSpPr>
        <p:spPr bwMode="auto">
          <a:xfrm>
            <a:off x="1090613" y="1330325"/>
            <a:ext cx="347662" cy="982663"/>
          </a:xfrm>
          <a:custGeom>
            <a:avLst/>
            <a:gdLst>
              <a:gd name="T0" fmla="*/ 0 w 451692"/>
              <a:gd name="T1" fmla="*/ 0 h 1233889"/>
              <a:gd name="T2" fmla="*/ 451692 w 451692"/>
              <a:gd name="T3" fmla="*/ 352539 h 1233889"/>
              <a:gd name="T4" fmla="*/ 165253 w 451692"/>
              <a:gd name="T5" fmla="*/ 1233889 h 1233889"/>
              <a:gd name="T6" fmla="*/ 0 w 451692"/>
              <a:gd name="T7" fmla="*/ 0 h 1233889"/>
              <a:gd name="T8" fmla="*/ 0 60000 65536"/>
              <a:gd name="T9" fmla="*/ 0 60000 65536"/>
              <a:gd name="T10" fmla="*/ 0 60000 65536"/>
              <a:gd name="T11" fmla="*/ 0 60000 65536"/>
              <a:gd name="T12" fmla="*/ 0 w 451692"/>
              <a:gd name="T13" fmla="*/ 0 h 1233889"/>
              <a:gd name="T14" fmla="*/ 451692 w 451692"/>
              <a:gd name="T15" fmla="*/ 1233889 h 1233889"/>
            </a:gdLst>
            <a:ahLst/>
            <a:cxnLst>
              <a:cxn ang="T8">
                <a:pos x="T0" y="T1"/>
              </a:cxn>
              <a:cxn ang="T9">
                <a:pos x="T2" y="T3"/>
              </a:cxn>
              <a:cxn ang="T10">
                <a:pos x="T4" y="T5"/>
              </a:cxn>
              <a:cxn ang="T11">
                <a:pos x="T6" y="T7"/>
              </a:cxn>
            </a:cxnLst>
            <a:rect l="T12" t="T13" r="T14" b="T15"/>
            <a:pathLst>
              <a:path w="451692" h="1233889">
                <a:moveTo>
                  <a:pt x="0" y="0"/>
                </a:moveTo>
                <a:lnTo>
                  <a:pt x="451692" y="352539"/>
                </a:lnTo>
                <a:lnTo>
                  <a:pt x="165253" y="1233889"/>
                </a:lnTo>
                <a:lnTo>
                  <a:pt x="0" y="0"/>
                </a:lnTo>
                <a:close/>
              </a:path>
            </a:pathLst>
          </a:custGeom>
          <a:solidFill>
            <a:srgbClr val="E92549"/>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5" name="任意多边形 25"/>
          <p:cNvSpPr>
            <a:spLocks noChangeArrowheads="1"/>
          </p:cNvSpPr>
          <p:nvPr userDrawn="1"/>
        </p:nvSpPr>
        <p:spPr bwMode="auto">
          <a:xfrm>
            <a:off x="1231900" y="1593850"/>
            <a:ext cx="635000" cy="603250"/>
          </a:xfrm>
          <a:custGeom>
            <a:avLst/>
            <a:gdLst>
              <a:gd name="T0" fmla="*/ 275422 w 848299"/>
              <a:gd name="T1" fmla="*/ 0 h 804232"/>
              <a:gd name="T2" fmla="*/ 848299 w 848299"/>
              <a:gd name="T3" fmla="*/ 407625 h 804232"/>
              <a:gd name="T4" fmla="*/ 0 w 848299"/>
              <a:gd name="T5" fmla="*/ 804232 h 804232"/>
              <a:gd name="T6" fmla="*/ 275422 w 848299"/>
              <a:gd name="T7" fmla="*/ 0 h 804232"/>
              <a:gd name="T8" fmla="*/ 0 60000 65536"/>
              <a:gd name="T9" fmla="*/ 0 60000 65536"/>
              <a:gd name="T10" fmla="*/ 0 60000 65536"/>
              <a:gd name="T11" fmla="*/ 0 60000 65536"/>
              <a:gd name="T12" fmla="*/ 0 w 848299"/>
              <a:gd name="T13" fmla="*/ 0 h 804232"/>
              <a:gd name="T14" fmla="*/ 848299 w 848299"/>
              <a:gd name="T15" fmla="*/ 804232 h 804232"/>
            </a:gdLst>
            <a:ahLst/>
            <a:cxnLst>
              <a:cxn ang="T8">
                <a:pos x="T0" y="T1"/>
              </a:cxn>
              <a:cxn ang="T9">
                <a:pos x="T2" y="T3"/>
              </a:cxn>
              <a:cxn ang="T10">
                <a:pos x="T4" y="T5"/>
              </a:cxn>
              <a:cxn ang="T11">
                <a:pos x="T6" y="T7"/>
              </a:cxn>
            </a:cxnLst>
            <a:rect l="T12" t="T13" r="T14" b="T15"/>
            <a:pathLst>
              <a:path w="848299" h="804232">
                <a:moveTo>
                  <a:pt x="275422" y="0"/>
                </a:moveTo>
                <a:lnTo>
                  <a:pt x="848299" y="407625"/>
                </a:lnTo>
                <a:lnTo>
                  <a:pt x="0" y="804232"/>
                </a:lnTo>
                <a:lnTo>
                  <a:pt x="275422" y="0"/>
                </a:lnTo>
                <a:close/>
              </a:path>
            </a:pathLst>
          </a:custGeom>
          <a:solidFill>
            <a:srgbClr val="C9203D"/>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6" name="任意多边形 27"/>
          <p:cNvSpPr>
            <a:spLocks noChangeArrowheads="1"/>
          </p:cNvSpPr>
          <p:nvPr userDrawn="1"/>
        </p:nvSpPr>
        <p:spPr bwMode="auto">
          <a:xfrm>
            <a:off x="1222375" y="2206625"/>
            <a:ext cx="223838" cy="438150"/>
          </a:xfrm>
          <a:custGeom>
            <a:avLst/>
            <a:gdLst>
              <a:gd name="T0" fmla="*/ 0 w 297456"/>
              <a:gd name="T1" fmla="*/ 0 h 583894"/>
              <a:gd name="T2" fmla="*/ 297456 w 297456"/>
              <a:gd name="T3" fmla="*/ 242371 h 583894"/>
              <a:gd name="T4" fmla="*/ 0 w 297456"/>
              <a:gd name="T5" fmla="*/ 583894 h 583894"/>
              <a:gd name="T6" fmla="*/ 0 w 297456"/>
              <a:gd name="T7" fmla="*/ 0 h 583894"/>
              <a:gd name="T8" fmla="*/ 0 60000 65536"/>
              <a:gd name="T9" fmla="*/ 0 60000 65536"/>
              <a:gd name="T10" fmla="*/ 0 60000 65536"/>
              <a:gd name="T11" fmla="*/ 0 60000 65536"/>
              <a:gd name="T12" fmla="*/ 0 w 297456"/>
              <a:gd name="T13" fmla="*/ 0 h 583894"/>
              <a:gd name="T14" fmla="*/ 297456 w 297456"/>
              <a:gd name="T15" fmla="*/ 583894 h 583894"/>
            </a:gdLst>
            <a:ahLst/>
            <a:cxnLst>
              <a:cxn ang="T8">
                <a:pos x="T0" y="T1"/>
              </a:cxn>
              <a:cxn ang="T9">
                <a:pos x="T2" y="T3"/>
              </a:cxn>
              <a:cxn ang="T10">
                <a:pos x="T4" y="T5"/>
              </a:cxn>
              <a:cxn ang="T11">
                <a:pos x="T6" y="T7"/>
              </a:cxn>
            </a:cxnLst>
            <a:rect l="T12" t="T13" r="T14" b="T15"/>
            <a:pathLst>
              <a:path w="297456" h="583894">
                <a:moveTo>
                  <a:pt x="0" y="0"/>
                </a:moveTo>
                <a:lnTo>
                  <a:pt x="297456" y="242371"/>
                </a:lnTo>
                <a:lnTo>
                  <a:pt x="0" y="583894"/>
                </a:lnTo>
                <a:lnTo>
                  <a:pt x="0" y="0"/>
                </a:lnTo>
                <a:close/>
              </a:path>
            </a:pathLst>
          </a:custGeom>
          <a:solidFill>
            <a:srgbClr val="5F0B1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7" name="任意多边形 32"/>
          <p:cNvSpPr>
            <a:spLocks noChangeArrowheads="1"/>
          </p:cNvSpPr>
          <p:nvPr userDrawn="1"/>
        </p:nvSpPr>
        <p:spPr bwMode="auto">
          <a:xfrm>
            <a:off x="1420813" y="1593850"/>
            <a:ext cx="900112" cy="736600"/>
          </a:xfrm>
          <a:custGeom>
            <a:avLst/>
            <a:gdLst>
              <a:gd name="T0" fmla="*/ 0 w 1134738"/>
              <a:gd name="T1" fmla="*/ 0 h 881350"/>
              <a:gd name="T2" fmla="*/ 1134738 w 1134738"/>
              <a:gd name="T3" fmla="*/ 881350 h 881350"/>
              <a:gd name="T4" fmla="*/ 627962 w 1134738"/>
              <a:gd name="T5" fmla="*/ 165253 h 881350"/>
              <a:gd name="T6" fmla="*/ 0 w 1134738"/>
              <a:gd name="T7" fmla="*/ 0 h 881350"/>
              <a:gd name="T8" fmla="*/ 0 60000 65536"/>
              <a:gd name="T9" fmla="*/ 0 60000 65536"/>
              <a:gd name="T10" fmla="*/ 0 60000 65536"/>
              <a:gd name="T11" fmla="*/ 0 60000 65536"/>
              <a:gd name="T12" fmla="*/ 0 w 1134738"/>
              <a:gd name="T13" fmla="*/ 0 h 881350"/>
              <a:gd name="T14" fmla="*/ 1134738 w 1134738"/>
              <a:gd name="T15" fmla="*/ 881350 h 881350"/>
            </a:gdLst>
            <a:ahLst/>
            <a:cxnLst>
              <a:cxn ang="T8">
                <a:pos x="T0" y="T1"/>
              </a:cxn>
              <a:cxn ang="T9">
                <a:pos x="T2" y="T3"/>
              </a:cxn>
              <a:cxn ang="T10">
                <a:pos x="T4" y="T5"/>
              </a:cxn>
              <a:cxn ang="T11">
                <a:pos x="T6" y="T7"/>
              </a:cxn>
            </a:cxnLst>
            <a:rect l="T12" t="T13" r="T14" b="T15"/>
            <a:pathLst>
              <a:path w="1134738" h="881350">
                <a:moveTo>
                  <a:pt x="0" y="0"/>
                </a:moveTo>
                <a:lnTo>
                  <a:pt x="1134738" y="881350"/>
                </a:lnTo>
                <a:lnTo>
                  <a:pt x="627962" y="165253"/>
                </a:lnTo>
                <a:lnTo>
                  <a:pt x="0" y="0"/>
                </a:lnTo>
                <a:close/>
              </a:path>
            </a:pathLst>
          </a:custGeom>
          <a:solidFill>
            <a:srgbClr val="EA2E3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8" name="任意多边形 33"/>
          <p:cNvSpPr>
            <a:spLocks noChangeArrowheads="1"/>
          </p:cNvSpPr>
          <p:nvPr userDrawn="1"/>
        </p:nvSpPr>
        <p:spPr bwMode="auto">
          <a:xfrm>
            <a:off x="1866900" y="1949450"/>
            <a:ext cx="388938" cy="447675"/>
          </a:xfrm>
          <a:custGeom>
            <a:avLst/>
            <a:gdLst>
              <a:gd name="T0" fmla="*/ 517793 w 517793"/>
              <a:gd name="T1" fmla="*/ 418641 h 594911"/>
              <a:gd name="T2" fmla="*/ 0 w 517793"/>
              <a:gd name="T3" fmla="*/ 594911 h 594911"/>
              <a:gd name="T4" fmla="*/ 11017 w 517793"/>
              <a:gd name="T5" fmla="*/ 0 h 594911"/>
              <a:gd name="T6" fmla="*/ 517793 w 517793"/>
              <a:gd name="T7" fmla="*/ 418641 h 594911"/>
              <a:gd name="T8" fmla="*/ 0 60000 65536"/>
              <a:gd name="T9" fmla="*/ 0 60000 65536"/>
              <a:gd name="T10" fmla="*/ 0 60000 65536"/>
              <a:gd name="T11" fmla="*/ 0 60000 65536"/>
              <a:gd name="T12" fmla="*/ 0 w 517793"/>
              <a:gd name="T13" fmla="*/ 0 h 594911"/>
              <a:gd name="T14" fmla="*/ 517793 w 517793"/>
              <a:gd name="T15" fmla="*/ 594911 h 594911"/>
            </a:gdLst>
            <a:ahLst/>
            <a:cxnLst>
              <a:cxn ang="T8">
                <a:pos x="T0" y="T1"/>
              </a:cxn>
              <a:cxn ang="T9">
                <a:pos x="T2" y="T3"/>
              </a:cxn>
              <a:cxn ang="T10">
                <a:pos x="T4" y="T5"/>
              </a:cxn>
              <a:cxn ang="T11">
                <a:pos x="T6" y="T7"/>
              </a:cxn>
            </a:cxnLst>
            <a:rect l="T12" t="T13" r="T14" b="T15"/>
            <a:pathLst>
              <a:path w="517793" h="594911">
                <a:moveTo>
                  <a:pt x="517793" y="418641"/>
                </a:moveTo>
                <a:lnTo>
                  <a:pt x="0" y="594911"/>
                </a:lnTo>
                <a:lnTo>
                  <a:pt x="11017" y="0"/>
                </a:lnTo>
                <a:lnTo>
                  <a:pt x="517793" y="418641"/>
                </a:lnTo>
                <a:close/>
              </a:path>
            </a:pathLst>
          </a:custGeom>
          <a:solidFill>
            <a:srgbClr val="C41F4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69" name="任意多边形 37"/>
          <p:cNvSpPr>
            <a:spLocks noChangeArrowheads="1"/>
          </p:cNvSpPr>
          <p:nvPr userDrawn="1"/>
        </p:nvSpPr>
        <p:spPr bwMode="auto">
          <a:xfrm>
            <a:off x="1454150" y="1273175"/>
            <a:ext cx="933450" cy="461963"/>
          </a:xfrm>
          <a:custGeom>
            <a:avLst/>
            <a:gdLst>
              <a:gd name="T0" fmla="*/ 0 w 1244906"/>
              <a:gd name="T1" fmla="*/ 418641 h 572878"/>
              <a:gd name="T2" fmla="*/ 1244906 w 1244906"/>
              <a:gd name="T3" fmla="*/ 0 h 572878"/>
              <a:gd name="T4" fmla="*/ 561861 w 1244906"/>
              <a:gd name="T5" fmla="*/ 572878 h 572878"/>
              <a:gd name="T6" fmla="*/ 0 w 1244906"/>
              <a:gd name="T7" fmla="*/ 418641 h 572878"/>
              <a:gd name="T8" fmla="*/ 0 60000 65536"/>
              <a:gd name="T9" fmla="*/ 0 60000 65536"/>
              <a:gd name="T10" fmla="*/ 0 60000 65536"/>
              <a:gd name="T11" fmla="*/ 0 60000 65536"/>
              <a:gd name="T12" fmla="*/ 0 w 1244906"/>
              <a:gd name="T13" fmla="*/ 0 h 572878"/>
              <a:gd name="T14" fmla="*/ 1244906 w 1244906"/>
              <a:gd name="T15" fmla="*/ 572878 h 572878"/>
            </a:gdLst>
            <a:ahLst/>
            <a:cxnLst>
              <a:cxn ang="T8">
                <a:pos x="T0" y="T1"/>
              </a:cxn>
              <a:cxn ang="T9">
                <a:pos x="T2" y="T3"/>
              </a:cxn>
              <a:cxn ang="T10">
                <a:pos x="T4" y="T5"/>
              </a:cxn>
              <a:cxn ang="T11">
                <a:pos x="T6" y="T7"/>
              </a:cxn>
            </a:cxnLst>
            <a:rect l="T12" t="T13" r="T14" b="T15"/>
            <a:pathLst>
              <a:path w="1244906" h="572878">
                <a:moveTo>
                  <a:pt x="0" y="418641"/>
                </a:moveTo>
                <a:lnTo>
                  <a:pt x="1244906" y="0"/>
                </a:lnTo>
                <a:lnTo>
                  <a:pt x="561861" y="572878"/>
                </a:lnTo>
                <a:lnTo>
                  <a:pt x="0" y="418641"/>
                </a:lnTo>
                <a:close/>
              </a:path>
            </a:pathLst>
          </a:custGeom>
          <a:solidFill>
            <a:srgbClr val="F26F27"/>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0" name="任意多边形 41"/>
          <p:cNvSpPr>
            <a:spLocks noChangeArrowheads="1"/>
          </p:cNvSpPr>
          <p:nvPr userDrawn="1"/>
        </p:nvSpPr>
        <p:spPr bwMode="auto">
          <a:xfrm>
            <a:off x="2263775" y="1585913"/>
            <a:ext cx="900113" cy="669925"/>
          </a:xfrm>
          <a:custGeom>
            <a:avLst/>
            <a:gdLst>
              <a:gd name="T0" fmla="*/ 176269 w 1200838"/>
              <a:gd name="T1" fmla="*/ 0 h 892366"/>
              <a:gd name="T2" fmla="*/ 0 w 1200838"/>
              <a:gd name="T3" fmla="*/ 892366 h 892366"/>
              <a:gd name="T4" fmla="*/ 1200838 w 1200838"/>
              <a:gd name="T5" fmla="*/ 154236 h 892366"/>
              <a:gd name="T6" fmla="*/ 176269 w 1200838"/>
              <a:gd name="T7" fmla="*/ 0 h 892366"/>
              <a:gd name="T8" fmla="*/ 0 60000 65536"/>
              <a:gd name="T9" fmla="*/ 0 60000 65536"/>
              <a:gd name="T10" fmla="*/ 0 60000 65536"/>
              <a:gd name="T11" fmla="*/ 0 60000 65536"/>
              <a:gd name="T12" fmla="*/ 0 w 1200838"/>
              <a:gd name="T13" fmla="*/ 0 h 892366"/>
              <a:gd name="T14" fmla="*/ 1200838 w 1200838"/>
              <a:gd name="T15" fmla="*/ 892366 h 892366"/>
            </a:gdLst>
            <a:ahLst/>
            <a:cxnLst>
              <a:cxn ang="T8">
                <a:pos x="T0" y="T1"/>
              </a:cxn>
              <a:cxn ang="T9">
                <a:pos x="T2" y="T3"/>
              </a:cxn>
              <a:cxn ang="T10">
                <a:pos x="T4" y="T5"/>
              </a:cxn>
              <a:cxn ang="T11">
                <a:pos x="T6" y="T7"/>
              </a:cxn>
            </a:cxnLst>
            <a:rect l="T12" t="T13" r="T14" b="T15"/>
            <a:pathLst>
              <a:path w="1200838" h="892366">
                <a:moveTo>
                  <a:pt x="176269" y="0"/>
                </a:moveTo>
                <a:lnTo>
                  <a:pt x="0" y="892366"/>
                </a:lnTo>
                <a:lnTo>
                  <a:pt x="1200838" y="154236"/>
                </a:lnTo>
                <a:lnTo>
                  <a:pt x="176269" y="0"/>
                </a:lnTo>
                <a:close/>
              </a:path>
            </a:pathLst>
          </a:custGeom>
          <a:solidFill>
            <a:srgbClr val="F8A11E"/>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1" name="任意多边形 42"/>
          <p:cNvSpPr>
            <a:spLocks noChangeArrowheads="1"/>
          </p:cNvSpPr>
          <p:nvPr userDrawn="1"/>
        </p:nvSpPr>
        <p:spPr bwMode="auto">
          <a:xfrm>
            <a:off x="1892300" y="1644650"/>
            <a:ext cx="495300" cy="603250"/>
          </a:xfrm>
          <a:custGeom>
            <a:avLst/>
            <a:gdLst>
              <a:gd name="T0" fmla="*/ 0 w 661012"/>
              <a:gd name="T1" fmla="*/ 110168 h 804231"/>
              <a:gd name="T2" fmla="*/ 661012 w 661012"/>
              <a:gd name="T3" fmla="*/ 0 h 804231"/>
              <a:gd name="T4" fmla="*/ 495759 w 661012"/>
              <a:gd name="T5" fmla="*/ 804231 h 804231"/>
              <a:gd name="T6" fmla="*/ 0 w 661012"/>
              <a:gd name="T7" fmla="*/ 110168 h 804231"/>
              <a:gd name="T8" fmla="*/ 0 60000 65536"/>
              <a:gd name="T9" fmla="*/ 0 60000 65536"/>
              <a:gd name="T10" fmla="*/ 0 60000 65536"/>
              <a:gd name="T11" fmla="*/ 0 60000 65536"/>
              <a:gd name="T12" fmla="*/ 0 w 661012"/>
              <a:gd name="T13" fmla="*/ 0 h 804231"/>
              <a:gd name="T14" fmla="*/ 661012 w 661012"/>
              <a:gd name="T15" fmla="*/ 804231 h 804231"/>
            </a:gdLst>
            <a:ahLst/>
            <a:cxnLst>
              <a:cxn ang="T8">
                <a:pos x="T0" y="T1"/>
              </a:cxn>
              <a:cxn ang="T9">
                <a:pos x="T2" y="T3"/>
              </a:cxn>
              <a:cxn ang="T10">
                <a:pos x="T4" y="T5"/>
              </a:cxn>
              <a:cxn ang="T11">
                <a:pos x="T6" y="T7"/>
              </a:cxn>
            </a:cxnLst>
            <a:rect l="T12" t="T13" r="T14" b="T15"/>
            <a:pathLst>
              <a:path w="661012" h="804231">
                <a:moveTo>
                  <a:pt x="0" y="110168"/>
                </a:moveTo>
                <a:lnTo>
                  <a:pt x="661012" y="0"/>
                </a:lnTo>
                <a:lnTo>
                  <a:pt x="495759" y="804231"/>
                </a:lnTo>
                <a:lnTo>
                  <a:pt x="0" y="110168"/>
                </a:lnTo>
                <a:close/>
              </a:path>
            </a:pathLst>
          </a:custGeom>
          <a:solidFill>
            <a:srgbClr val="F2592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2" name="任意多边形 43"/>
          <p:cNvSpPr>
            <a:spLocks noChangeArrowheads="1"/>
          </p:cNvSpPr>
          <p:nvPr userDrawn="1"/>
        </p:nvSpPr>
        <p:spPr bwMode="auto">
          <a:xfrm>
            <a:off x="2279650" y="1676400"/>
            <a:ext cx="901700" cy="571500"/>
          </a:xfrm>
          <a:custGeom>
            <a:avLst/>
            <a:gdLst>
              <a:gd name="T0" fmla="*/ 1134737 w 1134737"/>
              <a:gd name="T1" fmla="*/ 0 h 672029"/>
              <a:gd name="T2" fmla="*/ 1046602 w 1134737"/>
              <a:gd name="T3" fmla="*/ 374573 h 672029"/>
              <a:gd name="T4" fmla="*/ 0 w 1134737"/>
              <a:gd name="T5" fmla="*/ 672029 h 672029"/>
              <a:gd name="T6" fmla="*/ 1134737 w 1134737"/>
              <a:gd name="T7" fmla="*/ 0 h 672029"/>
              <a:gd name="T8" fmla="*/ 0 60000 65536"/>
              <a:gd name="T9" fmla="*/ 0 60000 65536"/>
              <a:gd name="T10" fmla="*/ 0 60000 65536"/>
              <a:gd name="T11" fmla="*/ 0 60000 65536"/>
              <a:gd name="T12" fmla="*/ 0 w 1134737"/>
              <a:gd name="T13" fmla="*/ 0 h 672029"/>
              <a:gd name="T14" fmla="*/ 1134737 w 1134737"/>
              <a:gd name="T15" fmla="*/ 672029 h 672029"/>
            </a:gdLst>
            <a:ahLst/>
            <a:cxnLst>
              <a:cxn ang="T8">
                <a:pos x="T0" y="T1"/>
              </a:cxn>
              <a:cxn ang="T9">
                <a:pos x="T2" y="T3"/>
              </a:cxn>
              <a:cxn ang="T10">
                <a:pos x="T4" y="T5"/>
              </a:cxn>
              <a:cxn ang="T11">
                <a:pos x="T6" y="T7"/>
              </a:cxn>
            </a:cxnLst>
            <a:rect l="T12" t="T13" r="T14" b="T15"/>
            <a:pathLst>
              <a:path w="1134737" h="672029">
                <a:moveTo>
                  <a:pt x="1134737" y="0"/>
                </a:moveTo>
                <a:lnTo>
                  <a:pt x="1046602" y="374573"/>
                </a:lnTo>
                <a:lnTo>
                  <a:pt x="0" y="672029"/>
                </a:lnTo>
                <a:lnTo>
                  <a:pt x="1134737" y="0"/>
                </a:lnTo>
                <a:close/>
              </a:path>
            </a:pathLst>
          </a:custGeom>
          <a:solidFill>
            <a:srgbClr val="270C0D"/>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3" name="任意多边形 45"/>
          <p:cNvSpPr>
            <a:spLocks noChangeArrowheads="1"/>
          </p:cNvSpPr>
          <p:nvPr userDrawn="1"/>
        </p:nvSpPr>
        <p:spPr bwMode="auto">
          <a:xfrm>
            <a:off x="3173413" y="1476375"/>
            <a:ext cx="982662" cy="231775"/>
          </a:xfrm>
          <a:custGeom>
            <a:avLst/>
            <a:gdLst>
              <a:gd name="T0" fmla="*/ 0 w 1311007"/>
              <a:gd name="T1" fmla="*/ 264405 h 264405"/>
              <a:gd name="T2" fmla="*/ 462709 w 1311007"/>
              <a:gd name="T3" fmla="*/ 0 h 264405"/>
              <a:gd name="T4" fmla="*/ 1311007 w 1311007"/>
              <a:gd name="T5" fmla="*/ 220337 h 264405"/>
              <a:gd name="T6" fmla="*/ 0 w 1311007"/>
              <a:gd name="T7" fmla="*/ 264405 h 264405"/>
              <a:gd name="T8" fmla="*/ 0 60000 65536"/>
              <a:gd name="T9" fmla="*/ 0 60000 65536"/>
              <a:gd name="T10" fmla="*/ 0 60000 65536"/>
              <a:gd name="T11" fmla="*/ 0 60000 65536"/>
              <a:gd name="T12" fmla="*/ 0 w 1311007"/>
              <a:gd name="T13" fmla="*/ 0 h 264405"/>
              <a:gd name="T14" fmla="*/ 1311007 w 1311007"/>
              <a:gd name="T15" fmla="*/ 264405 h 264405"/>
            </a:gdLst>
            <a:ahLst/>
            <a:cxnLst>
              <a:cxn ang="T8">
                <a:pos x="T0" y="T1"/>
              </a:cxn>
              <a:cxn ang="T9">
                <a:pos x="T2" y="T3"/>
              </a:cxn>
              <a:cxn ang="T10">
                <a:pos x="T4" y="T5"/>
              </a:cxn>
              <a:cxn ang="T11">
                <a:pos x="T6" y="T7"/>
              </a:cxn>
            </a:cxnLst>
            <a:rect l="T12" t="T13" r="T14" b="T15"/>
            <a:pathLst>
              <a:path w="1311007" h="264405">
                <a:moveTo>
                  <a:pt x="0" y="264405"/>
                </a:moveTo>
                <a:lnTo>
                  <a:pt x="462709" y="0"/>
                </a:lnTo>
                <a:lnTo>
                  <a:pt x="1311007" y="220337"/>
                </a:lnTo>
                <a:lnTo>
                  <a:pt x="0" y="264405"/>
                </a:lnTo>
                <a:close/>
              </a:path>
            </a:pathLst>
          </a:custGeom>
          <a:solidFill>
            <a:srgbClr val="EC254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4" name="任意多边形 49"/>
          <p:cNvSpPr>
            <a:spLocks noChangeArrowheads="1"/>
          </p:cNvSpPr>
          <p:nvPr userDrawn="1"/>
        </p:nvSpPr>
        <p:spPr bwMode="auto">
          <a:xfrm>
            <a:off x="2263775" y="2065338"/>
            <a:ext cx="958850" cy="223837"/>
          </a:xfrm>
          <a:custGeom>
            <a:avLst/>
            <a:gdLst>
              <a:gd name="T0" fmla="*/ 0 w 1277956"/>
              <a:gd name="T1" fmla="*/ 220337 h 286438"/>
              <a:gd name="T2" fmla="*/ 572877 w 1277956"/>
              <a:gd name="T3" fmla="*/ 286438 h 286438"/>
              <a:gd name="T4" fmla="*/ 1277956 w 1277956"/>
              <a:gd name="T5" fmla="*/ 0 h 286438"/>
              <a:gd name="T6" fmla="*/ 0 w 1277956"/>
              <a:gd name="T7" fmla="*/ 220337 h 286438"/>
              <a:gd name="T8" fmla="*/ 0 60000 65536"/>
              <a:gd name="T9" fmla="*/ 0 60000 65536"/>
              <a:gd name="T10" fmla="*/ 0 60000 65536"/>
              <a:gd name="T11" fmla="*/ 0 60000 65536"/>
              <a:gd name="T12" fmla="*/ 0 w 1277956"/>
              <a:gd name="T13" fmla="*/ 0 h 286438"/>
              <a:gd name="T14" fmla="*/ 1277956 w 1277956"/>
              <a:gd name="T15" fmla="*/ 286438 h 286438"/>
            </a:gdLst>
            <a:ahLst/>
            <a:cxnLst>
              <a:cxn ang="T8">
                <a:pos x="T0" y="T1"/>
              </a:cxn>
              <a:cxn ang="T9">
                <a:pos x="T2" y="T3"/>
              </a:cxn>
              <a:cxn ang="T10">
                <a:pos x="T4" y="T5"/>
              </a:cxn>
              <a:cxn ang="T11">
                <a:pos x="T6" y="T7"/>
              </a:cxn>
            </a:cxnLst>
            <a:rect l="T12" t="T13" r="T14" b="T15"/>
            <a:pathLst>
              <a:path w="1277956" h="286438">
                <a:moveTo>
                  <a:pt x="0" y="220337"/>
                </a:moveTo>
                <a:lnTo>
                  <a:pt x="572877" y="286438"/>
                </a:lnTo>
                <a:lnTo>
                  <a:pt x="1277956" y="0"/>
                </a:lnTo>
                <a:lnTo>
                  <a:pt x="0" y="220337"/>
                </a:lnTo>
                <a:close/>
              </a:path>
            </a:pathLst>
          </a:custGeom>
          <a:solidFill>
            <a:srgbClr val="F3AD19"/>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5" name="任意多边形 51"/>
          <p:cNvSpPr>
            <a:spLocks noChangeArrowheads="1"/>
          </p:cNvSpPr>
          <p:nvPr userDrawn="1"/>
        </p:nvSpPr>
        <p:spPr bwMode="auto">
          <a:xfrm>
            <a:off x="2255838" y="2279650"/>
            <a:ext cx="768350" cy="1092200"/>
          </a:xfrm>
          <a:custGeom>
            <a:avLst/>
            <a:gdLst>
              <a:gd name="T0" fmla="*/ 561860 w 1002534"/>
              <a:gd name="T1" fmla="*/ 0 h 1454227"/>
              <a:gd name="T2" fmla="*/ 1002534 w 1002534"/>
              <a:gd name="T3" fmla="*/ 66101 h 1454227"/>
              <a:gd name="T4" fmla="*/ 0 w 1002534"/>
              <a:gd name="T5" fmla="*/ 1454227 h 1454227"/>
              <a:gd name="T6" fmla="*/ 561860 w 1002534"/>
              <a:gd name="T7" fmla="*/ 0 h 1454227"/>
              <a:gd name="T8" fmla="*/ 0 60000 65536"/>
              <a:gd name="T9" fmla="*/ 0 60000 65536"/>
              <a:gd name="T10" fmla="*/ 0 60000 65536"/>
              <a:gd name="T11" fmla="*/ 0 60000 65536"/>
              <a:gd name="T12" fmla="*/ 0 w 1002534"/>
              <a:gd name="T13" fmla="*/ 0 h 1454227"/>
              <a:gd name="T14" fmla="*/ 1002534 w 1002534"/>
              <a:gd name="T15" fmla="*/ 1454227 h 1454227"/>
            </a:gdLst>
            <a:ahLst/>
            <a:cxnLst>
              <a:cxn ang="T8">
                <a:pos x="T0" y="T1"/>
              </a:cxn>
              <a:cxn ang="T9">
                <a:pos x="T2" y="T3"/>
              </a:cxn>
              <a:cxn ang="T10">
                <a:pos x="T4" y="T5"/>
              </a:cxn>
              <a:cxn ang="T11">
                <a:pos x="T6" y="T7"/>
              </a:cxn>
            </a:cxnLst>
            <a:rect l="T12" t="T13" r="T14" b="T15"/>
            <a:pathLst>
              <a:path w="1002534" h="1454227">
                <a:moveTo>
                  <a:pt x="561860" y="0"/>
                </a:moveTo>
                <a:lnTo>
                  <a:pt x="1002534" y="66101"/>
                </a:lnTo>
                <a:lnTo>
                  <a:pt x="0" y="1454227"/>
                </a:lnTo>
                <a:lnTo>
                  <a:pt x="561860" y="0"/>
                </a:lnTo>
                <a:close/>
              </a:path>
            </a:pathLst>
          </a:custGeom>
          <a:solidFill>
            <a:srgbClr val="F15954"/>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6" name="任意多边形 52"/>
          <p:cNvSpPr>
            <a:spLocks noChangeArrowheads="1"/>
          </p:cNvSpPr>
          <p:nvPr userDrawn="1"/>
        </p:nvSpPr>
        <p:spPr bwMode="auto">
          <a:xfrm>
            <a:off x="2247900" y="2330450"/>
            <a:ext cx="1354138" cy="1057275"/>
          </a:xfrm>
          <a:custGeom>
            <a:avLst/>
            <a:gdLst>
              <a:gd name="T0" fmla="*/ 1013552 w 1817783"/>
              <a:gd name="T1" fmla="*/ 0 h 1443209"/>
              <a:gd name="T2" fmla="*/ 1817783 w 1817783"/>
              <a:gd name="T3" fmla="*/ 132202 h 1443209"/>
              <a:gd name="T4" fmla="*/ 0 w 1817783"/>
              <a:gd name="T5" fmla="*/ 1443209 h 1443209"/>
              <a:gd name="T6" fmla="*/ 1013552 w 1817783"/>
              <a:gd name="T7" fmla="*/ 0 h 1443209"/>
              <a:gd name="T8" fmla="*/ 0 60000 65536"/>
              <a:gd name="T9" fmla="*/ 0 60000 65536"/>
              <a:gd name="T10" fmla="*/ 0 60000 65536"/>
              <a:gd name="T11" fmla="*/ 0 60000 65536"/>
              <a:gd name="T12" fmla="*/ 0 w 1817783"/>
              <a:gd name="T13" fmla="*/ 0 h 1443209"/>
              <a:gd name="T14" fmla="*/ 1817783 w 1817783"/>
              <a:gd name="T15" fmla="*/ 1443209 h 1443209"/>
            </a:gdLst>
            <a:ahLst/>
            <a:cxnLst>
              <a:cxn ang="T8">
                <a:pos x="T0" y="T1"/>
              </a:cxn>
              <a:cxn ang="T9">
                <a:pos x="T2" y="T3"/>
              </a:cxn>
              <a:cxn ang="T10">
                <a:pos x="T4" y="T5"/>
              </a:cxn>
              <a:cxn ang="T11">
                <a:pos x="T6" y="T7"/>
              </a:cxn>
            </a:cxnLst>
            <a:rect l="T12" t="T13" r="T14" b="T15"/>
            <a:pathLst>
              <a:path w="1817783" h="1443209">
                <a:moveTo>
                  <a:pt x="1013552" y="0"/>
                </a:moveTo>
                <a:lnTo>
                  <a:pt x="1817783" y="132202"/>
                </a:lnTo>
                <a:lnTo>
                  <a:pt x="0" y="1443209"/>
                </a:lnTo>
                <a:lnTo>
                  <a:pt x="1013552" y="0"/>
                </a:lnTo>
                <a:close/>
              </a:path>
            </a:pathLst>
          </a:custGeom>
          <a:solidFill>
            <a:srgbClr val="128B9E"/>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7" name="任意多边形 57"/>
          <p:cNvSpPr>
            <a:spLocks noChangeArrowheads="1"/>
          </p:cNvSpPr>
          <p:nvPr userDrawn="1"/>
        </p:nvSpPr>
        <p:spPr bwMode="auto">
          <a:xfrm>
            <a:off x="3106738" y="2413000"/>
            <a:ext cx="1023937" cy="355600"/>
          </a:xfrm>
          <a:custGeom>
            <a:avLst/>
            <a:gdLst>
              <a:gd name="T0" fmla="*/ 638978 w 1366092"/>
              <a:gd name="T1" fmla="*/ 0 h 473726"/>
              <a:gd name="T2" fmla="*/ 0 w 1366092"/>
              <a:gd name="T3" fmla="*/ 473726 h 473726"/>
              <a:gd name="T4" fmla="*/ 1366092 w 1366092"/>
              <a:gd name="T5" fmla="*/ 121186 h 473726"/>
              <a:gd name="T6" fmla="*/ 638978 w 1366092"/>
              <a:gd name="T7" fmla="*/ 0 h 473726"/>
              <a:gd name="T8" fmla="*/ 0 60000 65536"/>
              <a:gd name="T9" fmla="*/ 0 60000 65536"/>
              <a:gd name="T10" fmla="*/ 0 60000 65536"/>
              <a:gd name="T11" fmla="*/ 0 60000 65536"/>
              <a:gd name="T12" fmla="*/ 0 w 1366092"/>
              <a:gd name="T13" fmla="*/ 0 h 473726"/>
              <a:gd name="T14" fmla="*/ 1366092 w 1366092"/>
              <a:gd name="T15" fmla="*/ 473726 h 473726"/>
            </a:gdLst>
            <a:ahLst/>
            <a:cxnLst>
              <a:cxn ang="T8">
                <a:pos x="T0" y="T1"/>
              </a:cxn>
              <a:cxn ang="T9">
                <a:pos x="T2" y="T3"/>
              </a:cxn>
              <a:cxn ang="T10">
                <a:pos x="T4" y="T5"/>
              </a:cxn>
              <a:cxn ang="T11">
                <a:pos x="T6" y="T7"/>
              </a:cxn>
            </a:cxnLst>
            <a:rect l="T12" t="T13" r="T14" b="T15"/>
            <a:pathLst>
              <a:path w="1366092" h="473726">
                <a:moveTo>
                  <a:pt x="638978" y="0"/>
                </a:moveTo>
                <a:lnTo>
                  <a:pt x="0" y="473726"/>
                </a:lnTo>
                <a:lnTo>
                  <a:pt x="1366092" y="121186"/>
                </a:lnTo>
                <a:lnTo>
                  <a:pt x="638978" y="0"/>
                </a:lnTo>
                <a:close/>
              </a:path>
            </a:pathLst>
          </a:custGeom>
          <a:solidFill>
            <a:srgbClr val="156884"/>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8" name="任意多边形 59"/>
          <p:cNvSpPr>
            <a:spLocks noChangeArrowheads="1"/>
          </p:cNvSpPr>
          <p:nvPr userDrawn="1"/>
        </p:nvSpPr>
        <p:spPr bwMode="auto">
          <a:xfrm>
            <a:off x="3106738" y="2759075"/>
            <a:ext cx="925512" cy="265113"/>
          </a:xfrm>
          <a:custGeom>
            <a:avLst/>
            <a:gdLst>
              <a:gd name="T0" fmla="*/ 0 w 1233889"/>
              <a:gd name="T1" fmla="*/ 0 h 352540"/>
              <a:gd name="T2" fmla="*/ 947451 w 1233889"/>
              <a:gd name="T3" fmla="*/ 352540 h 352540"/>
              <a:gd name="T4" fmla="*/ 1233889 w 1233889"/>
              <a:gd name="T5" fmla="*/ 44068 h 352540"/>
              <a:gd name="T6" fmla="*/ 0 w 1233889"/>
              <a:gd name="T7" fmla="*/ 0 h 352540"/>
              <a:gd name="T8" fmla="*/ 0 60000 65536"/>
              <a:gd name="T9" fmla="*/ 0 60000 65536"/>
              <a:gd name="T10" fmla="*/ 0 60000 65536"/>
              <a:gd name="T11" fmla="*/ 0 60000 65536"/>
              <a:gd name="T12" fmla="*/ 0 w 1233889"/>
              <a:gd name="T13" fmla="*/ 0 h 352540"/>
              <a:gd name="T14" fmla="*/ 1233889 w 1233889"/>
              <a:gd name="T15" fmla="*/ 352540 h 352540"/>
            </a:gdLst>
            <a:ahLst/>
            <a:cxnLst>
              <a:cxn ang="T8">
                <a:pos x="T0" y="T1"/>
              </a:cxn>
              <a:cxn ang="T9">
                <a:pos x="T2" y="T3"/>
              </a:cxn>
              <a:cxn ang="T10">
                <a:pos x="T4" y="T5"/>
              </a:cxn>
              <a:cxn ang="T11">
                <a:pos x="T6" y="T7"/>
              </a:cxn>
            </a:cxnLst>
            <a:rect l="T12" t="T13" r="T14" b="T15"/>
            <a:pathLst>
              <a:path w="1233889" h="352540">
                <a:moveTo>
                  <a:pt x="0" y="0"/>
                </a:moveTo>
                <a:lnTo>
                  <a:pt x="947451" y="352540"/>
                </a:lnTo>
                <a:lnTo>
                  <a:pt x="1233889" y="44068"/>
                </a:lnTo>
                <a:lnTo>
                  <a:pt x="0" y="0"/>
                </a:lnTo>
                <a:close/>
              </a:path>
            </a:pathLst>
          </a:custGeom>
          <a:solidFill>
            <a:srgbClr val="155D6C"/>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79" name="任意多边形 60"/>
          <p:cNvSpPr>
            <a:spLocks noChangeArrowheads="1"/>
          </p:cNvSpPr>
          <p:nvPr userDrawn="1"/>
        </p:nvSpPr>
        <p:spPr bwMode="auto">
          <a:xfrm>
            <a:off x="3883025" y="2495550"/>
            <a:ext cx="288925" cy="619125"/>
          </a:xfrm>
          <a:custGeom>
            <a:avLst/>
            <a:gdLst>
              <a:gd name="T0" fmla="*/ 0 w 385590"/>
              <a:gd name="T1" fmla="*/ 99152 h 826265"/>
              <a:gd name="T2" fmla="*/ 363556 w 385590"/>
              <a:gd name="T3" fmla="*/ 826265 h 826265"/>
              <a:gd name="T4" fmla="*/ 385590 w 385590"/>
              <a:gd name="T5" fmla="*/ 0 h 826265"/>
              <a:gd name="T6" fmla="*/ 0 w 385590"/>
              <a:gd name="T7" fmla="*/ 99152 h 826265"/>
              <a:gd name="T8" fmla="*/ 0 60000 65536"/>
              <a:gd name="T9" fmla="*/ 0 60000 65536"/>
              <a:gd name="T10" fmla="*/ 0 60000 65536"/>
              <a:gd name="T11" fmla="*/ 0 60000 65536"/>
              <a:gd name="T12" fmla="*/ 0 w 385590"/>
              <a:gd name="T13" fmla="*/ 0 h 826265"/>
              <a:gd name="T14" fmla="*/ 385590 w 385590"/>
              <a:gd name="T15" fmla="*/ 826265 h 826265"/>
            </a:gdLst>
            <a:ahLst/>
            <a:cxnLst>
              <a:cxn ang="T8">
                <a:pos x="T0" y="T1"/>
              </a:cxn>
              <a:cxn ang="T9">
                <a:pos x="T2" y="T3"/>
              </a:cxn>
              <a:cxn ang="T10">
                <a:pos x="T4" y="T5"/>
              </a:cxn>
              <a:cxn ang="T11">
                <a:pos x="T6" y="T7"/>
              </a:cxn>
            </a:cxnLst>
            <a:rect l="T12" t="T13" r="T14" b="T15"/>
            <a:pathLst>
              <a:path w="385590" h="826265">
                <a:moveTo>
                  <a:pt x="0" y="99152"/>
                </a:moveTo>
                <a:lnTo>
                  <a:pt x="363556" y="826265"/>
                </a:lnTo>
                <a:lnTo>
                  <a:pt x="385590" y="0"/>
                </a:lnTo>
                <a:lnTo>
                  <a:pt x="0" y="99152"/>
                </a:lnTo>
                <a:close/>
              </a:path>
            </a:pathLst>
          </a:custGeom>
          <a:solidFill>
            <a:srgbClr val="0FB4CA"/>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0" name="任意多边形 62"/>
          <p:cNvSpPr>
            <a:spLocks noChangeArrowheads="1"/>
          </p:cNvSpPr>
          <p:nvPr userDrawn="1"/>
        </p:nvSpPr>
        <p:spPr bwMode="auto">
          <a:xfrm>
            <a:off x="4148138" y="2487613"/>
            <a:ext cx="188912" cy="636587"/>
          </a:xfrm>
          <a:custGeom>
            <a:avLst/>
            <a:gdLst>
              <a:gd name="T0" fmla="*/ 22034 w 253388"/>
              <a:gd name="T1" fmla="*/ 0 h 848299"/>
              <a:gd name="T2" fmla="*/ 0 w 253388"/>
              <a:gd name="T3" fmla="*/ 848299 h 848299"/>
              <a:gd name="T4" fmla="*/ 253388 w 253388"/>
              <a:gd name="T5" fmla="*/ 539827 h 848299"/>
              <a:gd name="T6" fmla="*/ 22034 w 253388"/>
              <a:gd name="T7" fmla="*/ 0 h 848299"/>
              <a:gd name="T8" fmla="*/ 0 60000 65536"/>
              <a:gd name="T9" fmla="*/ 0 60000 65536"/>
              <a:gd name="T10" fmla="*/ 0 60000 65536"/>
              <a:gd name="T11" fmla="*/ 0 60000 65536"/>
              <a:gd name="T12" fmla="*/ 0 w 253388"/>
              <a:gd name="T13" fmla="*/ 0 h 848299"/>
              <a:gd name="T14" fmla="*/ 253388 w 253388"/>
              <a:gd name="T15" fmla="*/ 848299 h 848299"/>
            </a:gdLst>
            <a:ahLst/>
            <a:cxnLst>
              <a:cxn ang="T8">
                <a:pos x="T0" y="T1"/>
              </a:cxn>
              <a:cxn ang="T9">
                <a:pos x="T2" y="T3"/>
              </a:cxn>
              <a:cxn ang="T10">
                <a:pos x="T4" y="T5"/>
              </a:cxn>
              <a:cxn ang="T11">
                <a:pos x="T6" y="T7"/>
              </a:cxn>
            </a:cxnLst>
            <a:rect l="T12" t="T13" r="T14" b="T15"/>
            <a:pathLst>
              <a:path w="253388" h="848299">
                <a:moveTo>
                  <a:pt x="22034" y="0"/>
                </a:moveTo>
                <a:lnTo>
                  <a:pt x="0" y="848299"/>
                </a:lnTo>
                <a:lnTo>
                  <a:pt x="253388" y="539827"/>
                </a:lnTo>
                <a:lnTo>
                  <a:pt x="22034" y="0"/>
                </a:lnTo>
                <a:close/>
              </a:path>
            </a:pathLst>
          </a:custGeom>
          <a:solidFill>
            <a:srgbClr val="097389"/>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1" name="任意多边形 63"/>
          <p:cNvSpPr>
            <a:spLocks noChangeArrowheads="1"/>
          </p:cNvSpPr>
          <p:nvPr userDrawn="1"/>
        </p:nvSpPr>
        <p:spPr bwMode="auto">
          <a:xfrm>
            <a:off x="4171950" y="2495550"/>
            <a:ext cx="488950" cy="412750"/>
          </a:xfrm>
          <a:custGeom>
            <a:avLst/>
            <a:gdLst>
              <a:gd name="T0" fmla="*/ 0 w 649995"/>
              <a:gd name="T1" fmla="*/ 0 h 550843"/>
              <a:gd name="T2" fmla="*/ 209320 w 649995"/>
              <a:gd name="T3" fmla="*/ 550843 h 550843"/>
              <a:gd name="T4" fmla="*/ 649995 w 649995"/>
              <a:gd name="T5" fmla="*/ 88135 h 550843"/>
              <a:gd name="T6" fmla="*/ 0 w 649995"/>
              <a:gd name="T7" fmla="*/ 0 h 550843"/>
              <a:gd name="T8" fmla="*/ 0 60000 65536"/>
              <a:gd name="T9" fmla="*/ 0 60000 65536"/>
              <a:gd name="T10" fmla="*/ 0 60000 65536"/>
              <a:gd name="T11" fmla="*/ 0 60000 65536"/>
              <a:gd name="T12" fmla="*/ 0 w 649995"/>
              <a:gd name="T13" fmla="*/ 0 h 550843"/>
              <a:gd name="T14" fmla="*/ 649995 w 649995"/>
              <a:gd name="T15" fmla="*/ 550843 h 550843"/>
            </a:gdLst>
            <a:ahLst/>
            <a:cxnLst>
              <a:cxn ang="T8">
                <a:pos x="T0" y="T1"/>
              </a:cxn>
              <a:cxn ang="T9">
                <a:pos x="T2" y="T3"/>
              </a:cxn>
              <a:cxn ang="T10">
                <a:pos x="T4" y="T5"/>
              </a:cxn>
              <a:cxn ang="T11">
                <a:pos x="T6" y="T7"/>
              </a:cxn>
            </a:cxnLst>
            <a:rect l="T12" t="T13" r="T14" b="T15"/>
            <a:pathLst>
              <a:path w="649995" h="550843">
                <a:moveTo>
                  <a:pt x="0" y="0"/>
                </a:moveTo>
                <a:lnTo>
                  <a:pt x="209320" y="550843"/>
                </a:lnTo>
                <a:lnTo>
                  <a:pt x="649995" y="88135"/>
                </a:lnTo>
                <a:lnTo>
                  <a:pt x="0" y="0"/>
                </a:lnTo>
                <a:close/>
              </a:path>
            </a:pathLst>
          </a:custGeom>
          <a:solidFill>
            <a:srgbClr val="13B1CA"/>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2" name="任意多边形 64"/>
          <p:cNvSpPr>
            <a:spLocks noChangeArrowheads="1"/>
          </p:cNvSpPr>
          <p:nvPr userDrawn="1"/>
        </p:nvSpPr>
        <p:spPr bwMode="auto">
          <a:xfrm>
            <a:off x="4346575" y="2552700"/>
            <a:ext cx="1073150" cy="322263"/>
          </a:xfrm>
          <a:custGeom>
            <a:avLst/>
            <a:gdLst>
              <a:gd name="T0" fmla="*/ 0 w 1432193"/>
              <a:gd name="T1" fmla="*/ 429658 h 429658"/>
              <a:gd name="T2" fmla="*/ 1432193 w 1432193"/>
              <a:gd name="T3" fmla="*/ 297455 h 429658"/>
              <a:gd name="T4" fmla="*/ 429658 w 1432193"/>
              <a:gd name="T5" fmla="*/ 0 h 429658"/>
              <a:gd name="T6" fmla="*/ 0 w 1432193"/>
              <a:gd name="T7" fmla="*/ 429658 h 429658"/>
              <a:gd name="T8" fmla="*/ 0 60000 65536"/>
              <a:gd name="T9" fmla="*/ 0 60000 65536"/>
              <a:gd name="T10" fmla="*/ 0 60000 65536"/>
              <a:gd name="T11" fmla="*/ 0 60000 65536"/>
              <a:gd name="T12" fmla="*/ 0 w 1432193"/>
              <a:gd name="T13" fmla="*/ 0 h 429658"/>
              <a:gd name="T14" fmla="*/ 1432193 w 1432193"/>
              <a:gd name="T15" fmla="*/ 429658 h 429658"/>
            </a:gdLst>
            <a:ahLst/>
            <a:cxnLst>
              <a:cxn ang="T8">
                <a:pos x="T0" y="T1"/>
              </a:cxn>
              <a:cxn ang="T9">
                <a:pos x="T2" y="T3"/>
              </a:cxn>
              <a:cxn ang="T10">
                <a:pos x="T4" y="T5"/>
              </a:cxn>
              <a:cxn ang="T11">
                <a:pos x="T6" y="T7"/>
              </a:cxn>
            </a:cxnLst>
            <a:rect l="T12" t="T13" r="T14" b="T15"/>
            <a:pathLst>
              <a:path w="1432193" h="429658">
                <a:moveTo>
                  <a:pt x="0" y="429658"/>
                </a:moveTo>
                <a:lnTo>
                  <a:pt x="1432193" y="297455"/>
                </a:lnTo>
                <a:lnTo>
                  <a:pt x="429658" y="0"/>
                </a:lnTo>
                <a:lnTo>
                  <a:pt x="0" y="429658"/>
                </a:lnTo>
                <a:close/>
              </a:path>
            </a:pathLst>
          </a:custGeom>
          <a:solidFill>
            <a:srgbClr val="0E78A0"/>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3" name="任意多边形 68"/>
          <p:cNvSpPr>
            <a:spLocks noChangeArrowheads="1"/>
          </p:cNvSpPr>
          <p:nvPr userDrawn="1"/>
        </p:nvSpPr>
        <p:spPr bwMode="auto">
          <a:xfrm>
            <a:off x="4568825" y="2817813"/>
            <a:ext cx="373063" cy="115887"/>
          </a:xfrm>
          <a:custGeom>
            <a:avLst/>
            <a:gdLst>
              <a:gd name="T0" fmla="*/ 0 w 495759"/>
              <a:gd name="T1" fmla="*/ 22034 h 154237"/>
              <a:gd name="T2" fmla="*/ 88135 w 495759"/>
              <a:gd name="T3" fmla="*/ 154237 h 154237"/>
              <a:gd name="T4" fmla="*/ 495759 w 495759"/>
              <a:gd name="T5" fmla="*/ 0 h 154237"/>
              <a:gd name="T6" fmla="*/ 0 w 495759"/>
              <a:gd name="T7" fmla="*/ 22034 h 154237"/>
              <a:gd name="T8" fmla="*/ 0 60000 65536"/>
              <a:gd name="T9" fmla="*/ 0 60000 65536"/>
              <a:gd name="T10" fmla="*/ 0 60000 65536"/>
              <a:gd name="T11" fmla="*/ 0 60000 65536"/>
              <a:gd name="T12" fmla="*/ 0 w 495759"/>
              <a:gd name="T13" fmla="*/ 0 h 154237"/>
              <a:gd name="T14" fmla="*/ 495759 w 495759"/>
              <a:gd name="T15" fmla="*/ 154237 h 154237"/>
            </a:gdLst>
            <a:ahLst/>
            <a:cxnLst>
              <a:cxn ang="T8">
                <a:pos x="T0" y="T1"/>
              </a:cxn>
              <a:cxn ang="T9">
                <a:pos x="T2" y="T3"/>
              </a:cxn>
              <a:cxn ang="T10">
                <a:pos x="T4" y="T5"/>
              </a:cxn>
              <a:cxn ang="T11">
                <a:pos x="T6" y="T7"/>
              </a:cxn>
            </a:cxnLst>
            <a:rect l="T12" t="T13" r="T14" b="T15"/>
            <a:pathLst>
              <a:path w="495759" h="154237">
                <a:moveTo>
                  <a:pt x="0" y="22034"/>
                </a:moveTo>
                <a:lnTo>
                  <a:pt x="88135" y="154237"/>
                </a:lnTo>
                <a:lnTo>
                  <a:pt x="495759" y="0"/>
                </a:lnTo>
                <a:lnTo>
                  <a:pt x="0" y="22034"/>
                </a:lnTo>
                <a:close/>
              </a:path>
            </a:pathLst>
          </a:custGeom>
          <a:solidFill>
            <a:srgbClr val="24B2E7"/>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4" name="任意多边形 73"/>
          <p:cNvSpPr>
            <a:spLocks noChangeArrowheads="1"/>
          </p:cNvSpPr>
          <p:nvPr userDrawn="1"/>
        </p:nvSpPr>
        <p:spPr bwMode="auto">
          <a:xfrm>
            <a:off x="3479800" y="1116013"/>
            <a:ext cx="669925" cy="561975"/>
          </a:xfrm>
          <a:custGeom>
            <a:avLst/>
            <a:gdLst>
              <a:gd name="T0" fmla="*/ 77118 w 892366"/>
              <a:gd name="T1" fmla="*/ 0 h 749147"/>
              <a:gd name="T2" fmla="*/ 892366 w 892366"/>
              <a:gd name="T3" fmla="*/ 749147 h 749147"/>
              <a:gd name="T4" fmla="*/ 0 w 892366"/>
              <a:gd name="T5" fmla="*/ 528810 h 749147"/>
              <a:gd name="T6" fmla="*/ 77118 w 892366"/>
              <a:gd name="T7" fmla="*/ 0 h 749147"/>
              <a:gd name="T8" fmla="*/ 0 60000 65536"/>
              <a:gd name="T9" fmla="*/ 0 60000 65536"/>
              <a:gd name="T10" fmla="*/ 0 60000 65536"/>
              <a:gd name="T11" fmla="*/ 0 60000 65536"/>
              <a:gd name="T12" fmla="*/ 0 w 892366"/>
              <a:gd name="T13" fmla="*/ 0 h 749147"/>
              <a:gd name="T14" fmla="*/ 892366 w 892366"/>
              <a:gd name="T15" fmla="*/ 749147 h 749147"/>
            </a:gdLst>
            <a:ahLst/>
            <a:cxnLst>
              <a:cxn ang="T8">
                <a:pos x="T0" y="T1"/>
              </a:cxn>
              <a:cxn ang="T9">
                <a:pos x="T2" y="T3"/>
              </a:cxn>
              <a:cxn ang="T10">
                <a:pos x="T4" y="T5"/>
              </a:cxn>
              <a:cxn ang="T11">
                <a:pos x="T6" y="T7"/>
              </a:cxn>
            </a:cxnLst>
            <a:rect l="T12" t="T13" r="T14" b="T15"/>
            <a:pathLst>
              <a:path w="892366" h="749147">
                <a:moveTo>
                  <a:pt x="77118" y="0"/>
                </a:moveTo>
                <a:lnTo>
                  <a:pt x="892366" y="749147"/>
                </a:lnTo>
                <a:lnTo>
                  <a:pt x="0" y="528810"/>
                </a:lnTo>
                <a:lnTo>
                  <a:pt x="77118" y="0"/>
                </a:lnTo>
                <a:close/>
              </a:path>
            </a:pathLst>
          </a:custGeom>
          <a:solidFill>
            <a:srgbClr val="1AA8B2"/>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5" name="任意多边形 83"/>
          <p:cNvSpPr>
            <a:spLocks noChangeArrowheads="1"/>
          </p:cNvSpPr>
          <p:nvPr userDrawn="1"/>
        </p:nvSpPr>
        <p:spPr bwMode="auto">
          <a:xfrm>
            <a:off x="5370513" y="1165225"/>
            <a:ext cx="396875" cy="619125"/>
          </a:xfrm>
          <a:custGeom>
            <a:avLst/>
            <a:gdLst>
              <a:gd name="T0" fmla="*/ 495759 w 495759"/>
              <a:gd name="T1" fmla="*/ 0 h 793214"/>
              <a:gd name="T2" fmla="*/ 88135 w 495759"/>
              <a:gd name="T3" fmla="*/ 793214 h 793214"/>
              <a:gd name="T4" fmla="*/ 0 w 495759"/>
              <a:gd name="T5" fmla="*/ 462708 h 793214"/>
              <a:gd name="T6" fmla="*/ 495759 w 495759"/>
              <a:gd name="T7" fmla="*/ 0 h 793214"/>
              <a:gd name="T8" fmla="*/ 0 60000 65536"/>
              <a:gd name="T9" fmla="*/ 0 60000 65536"/>
              <a:gd name="T10" fmla="*/ 0 60000 65536"/>
              <a:gd name="T11" fmla="*/ 0 60000 65536"/>
              <a:gd name="T12" fmla="*/ 0 w 495759"/>
              <a:gd name="T13" fmla="*/ 0 h 793214"/>
              <a:gd name="T14" fmla="*/ 495759 w 495759"/>
              <a:gd name="T15" fmla="*/ 793214 h 793214"/>
            </a:gdLst>
            <a:ahLst/>
            <a:cxnLst>
              <a:cxn ang="T8">
                <a:pos x="T0" y="T1"/>
              </a:cxn>
              <a:cxn ang="T9">
                <a:pos x="T2" y="T3"/>
              </a:cxn>
              <a:cxn ang="T10">
                <a:pos x="T4" y="T5"/>
              </a:cxn>
              <a:cxn ang="T11">
                <a:pos x="T6" y="T7"/>
              </a:cxn>
            </a:cxnLst>
            <a:rect l="T12" t="T13" r="T14" b="T15"/>
            <a:pathLst>
              <a:path w="495759" h="793214">
                <a:moveTo>
                  <a:pt x="495759" y="0"/>
                </a:moveTo>
                <a:lnTo>
                  <a:pt x="88135" y="793214"/>
                </a:lnTo>
                <a:lnTo>
                  <a:pt x="0" y="462708"/>
                </a:lnTo>
                <a:lnTo>
                  <a:pt x="495759" y="0"/>
                </a:lnTo>
                <a:close/>
              </a:path>
            </a:pathLst>
          </a:custGeom>
          <a:solidFill>
            <a:srgbClr val="491024"/>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6" name="任意多边形 84"/>
          <p:cNvSpPr>
            <a:spLocks noChangeArrowheads="1"/>
          </p:cNvSpPr>
          <p:nvPr userDrawn="1"/>
        </p:nvSpPr>
        <p:spPr bwMode="auto">
          <a:xfrm>
            <a:off x="4651375" y="1768475"/>
            <a:ext cx="512763" cy="355600"/>
          </a:xfrm>
          <a:custGeom>
            <a:avLst/>
            <a:gdLst>
              <a:gd name="T0" fmla="*/ 0 w 683046"/>
              <a:gd name="T1" fmla="*/ 0 h 473725"/>
              <a:gd name="T2" fmla="*/ 683046 w 683046"/>
              <a:gd name="T3" fmla="*/ 0 h 473725"/>
              <a:gd name="T4" fmla="*/ 440675 w 683046"/>
              <a:gd name="T5" fmla="*/ 473725 h 473725"/>
              <a:gd name="T6" fmla="*/ 0 w 683046"/>
              <a:gd name="T7" fmla="*/ 0 h 473725"/>
              <a:gd name="T8" fmla="*/ 0 60000 65536"/>
              <a:gd name="T9" fmla="*/ 0 60000 65536"/>
              <a:gd name="T10" fmla="*/ 0 60000 65536"/>
              <a:gd name="T11" fmla="*/ 0 60000 65536"/>
              <a:gd name="T12" fmla="*/ 0 w 683046"/>
              <a:gd name="T13" fmla="*/ 0 h 473725"/>
              <a:gd name="T14" fmla="*/ 683046 w 683046"/>
              <a:gd name="T15" fmla="*/ 473725 h 473725"/>
            </a:gdLst>
            <a:ahLst/>
            <a:cxnLst>
              <a:cxn ang="T8">
                <a:pos x="T0" y="T1"/>
              </a:cxn>
              <a:cxn ang="T9">
                <a:pos x="T2" y="T3"/>
              </a:cxn>
              <a:cxn ang="T10">
                <a:pos x="T4" y="T5"/>
              </a:cxn>
              <a:cxn ang="T11">
                <a:pos x="T6" y="T7"/>
              </a:cxn>
            </a:cxnLst>
            <a:rect l="T12" t="T13" r="T14" b="T15"/>
            <a:pathLst>
              <a:path w="683046" h="473725">
                <a:moveTo>
                  <a:pt x="0" y="0"/>
                </a:moveTo>
                <a:lnTo>
                  <a:pt x="683046" y="0"/>
                </a:lnTo>
                <a:lnTo>
                  <a:pt x="440675" y="473725"/>
                </a:lnTo>
                <a:lnTo>
                  <a:pt x="0" y="0"/>
                </a:lnTo>
                <a:close/>
              </a:path>
            </a:pathLst>
          </a:custGeom>
          <a:solidFill>
            <a:srgbClr val="19B9D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7" name="任意多边形 86"/>
          <p:cNvSpPr>
            <a:spLocks noChangeArrowheads="1"/>
          </p:cNvSpPr>
          <p:nvPr userDrawn="1"/>
        </p:nvSpPr>
        <p:spPr bwMode="auto">
          <a:xfrm>
            <a:off x="4965700" y="1990725"/>
            <a:ext cx="528638" cy="703263"/>
          </a:xfrm>
          <a:custGeom>
            <a:avLst/>
            <a:gdLst>
              <a:gd name="T0" fmla="*/ 352540 w 705080"/>
              <a:gd name="T1" fmla="*/ 0 h 936434"/>
              <a:gd name="T2" fmla="*/ 705080 w 705080"/>
              <a:gd name="T3" fmla="*/ 936434 h 936434"/>
              <a:gd name="T4" fmla="*/ 0 w 705080"/>
              <a:gd name="T5" fmla="*/ 154236 h 936434"/>
              <a:gd name="T6" fmla="*/ 352540 w 705080"/>
              <a:gd name="T7" fmla="*/ 0 h 936434"/>
              <a:gd name="T8" fmla="*/ 0 60000 65536"/>
              <a:gd name="T9" fmla="*/ 0 60000 65536"/>
              <a:gd name="T10" fmla="*/ 0 60000 65536"/>
              <a:gd name="T11" fmla="*/ 0 60000 65536"/>
              <a:gd name="T12" fmla="*/ 0 w 705080"/>
              <a:gd name="T13" fmla="*/ 0 h 936434"/>
              <a:gd name="T14" fmla="*/ 705080 w 705080"/>
              <a:gd name="T15" fmla="*/ 936434 h 936434"/>
            </a:gdLst>
            <a:ahLst/>
            <a:cxnLst>
              <a:cxn ang="T8">
                <a:pos x="T0" y="T1"/>
              </a:cxn>
              <a:cxn ang="T9">
                <a:pos x="T2" y="T3"/>
              </a:cxn>
              <a:cxn ang="T10">
                <a:pos x="T4" y="T5"/>
              </a:cxn>
              <a:cxn ang="T11">
                <a:pos x="T6" y="T7"/>
              </a:cxn>
            </a:cxnLst>
            <a:rect l="T12" t="T13" r="T14" b="T15"/>
            <a:pathLst>
              <a:path w="705080" h="936434">
                <a:moveTo>
                  <a:pt x="352540" y="0"/>
                </a:moveTo>
                <a:lnTo>
                  <a:pt x="705080" y="936434"/>
                </a:lnTo>
                <a:lnTo>
                  <a:pt x="0" y="154236"/>
                </a:lnTo>
                <a:lnTo>
                  <a:pt x="352540" y="0"/>
                </a:lnTo>
                <a:close/>
              </a:path>
            </a:pathLst>
          </a:custGeom>
          <a:solidFill>
            <a:srgbClr val="1E797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8" name="任意多边形 87"/>
          <p:cNvSpPr>
            <a:spLocks noChangeArrowheads="1"/>
          </p:cNvSpPr>
          <p:nvPr userDrawn="1"/>
        </p:nvSpPr>
        <p:spPr bwMode="auto">
          <a:xfrm>
            <a:off x="5181600" y="1760538"/>
            <a:ext cx="263525" cy="230187"/>
          </a:xfrm>
          <a:custGeom>
            <a:avLst/>
            <a:gdLst>
              <a:gd name="T0" fmla="*/ 66101 w 352540"/>
              <a:gd name="T1" fmla="*/ 308472 h 308472"/>
              <a:gd name="T2" fmla="*/ 352540 w 352540"/>
              <a:gd name="T3" fmla="*/ 22034 h 308472"/>
              <a:gd name="T4" fmla="*/ 0 w 352540"/>
              <a:gd name="T5" fmla="*/ 0 h 308472"/>
              <a:gd name="T6" fmla="*/ 66101 w 352540"/>
              <a:gd name="T7" fmla="*/ 308472 h 308472"/>
              <a:gd name="T8" fmla="*/ 0 60000 65536"/>
              <a:gd name="T9" fmla="*/ 0 60000 65536"/>
              <a:gd name="T10" fmla="*/ 0 60000 65536"/>
              <a:gd name="T11" fmla="*/ 0 60000 65536"/>
              <a:gd name="T12" fmla="*/ 0 w 352540"/>
              <a:gd name="T13" fmla="*/ 0 h 308472"/>
              <a:gd name="T14" fmla="*/ 352540 w 352540"/>
              <a:gd name="T15" fmla="*/ 308472 h 308472"/>
            </a:gdLst>
            <a:ahLst/>
            <a:cxnLst>
              <a:cxn ang="T8">
                <a:pos x="T0" y="T1"/>
              </a:cxn>
              <a:cxn ang="T9">
                <a:pos x="T2" y="T3"/>
              </a:cxn>
              <a:cxn ang="T10">
                <a:pos x="T4" y="T5"/>
              </a:cxn>
              <a:cxn ang="T11">
                <a:pos x="T6" y="T7"/>
              </a:cxn>
            </a:cxnLst>
            <a:rect l="T12" t="T13" r="T14" b="T15"/>
            <a:pathLst>
              <a:path w="352540" h="308472">
                <a:moveTo>
                  <a:pt x="66101" y="308472"/>
                </a:moveTo>
                <a:lnTo>
                  <a:pt x="352540" y="22034"/>
                </a:lnTo>
                <a:lnTo>
                  <a:pt x="0" y="0"/>
                </a:lnTo>
                <a:lnTo>
                  <a:pt x="66101" y="308472"/>
                </a:lnTo>
                <a:close/>
              </a:path>
            </a:pathLst>
          </a:custGeom>
          <a:solidFill>
            <a:srgbClr val="104F7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89" name="任意多边形 88"/>
          <p:cNvSpPr>
            <a:spLocks noChangeArrowheads="1"/>
          </p:cNvSpPr>
          <p:nvPr userDrawn="1"/>
        </p:nvSpPr>
        <p:spPr bwMode="auto">
          <a:xfrm>
            <a:off x="5197475" y="1752600"/>
            <a:ext cx="884238" cy="244475"/>
          </a:xfrm>
          <a:custGeom>
            <a:avLst/>
            <a:gdLst>
              <a:gd name="T0" fmla="*/ 0 w 1178804"/>
              <a:gd name="T1" fmla="*/ 275421 h 275421"/>
              <a:gd name="T2" fmla="*/ 1178804 w 1178804"/>
              <a:gd name="T3" fmla="*/ 33050 h 275421"/>
              <a:gd name="T4" fmla="*/ 363556 w 1178804"/>
              <a:gd name="T5" fmla="*/ 0 h 275421"/>
              <a:gd name="T6" fmla="*/ 0 w 1178804"/>
              <a:gd name="T7" fmla="*/ 275421 h 275421"/>
              <a:gd name="T8" fmla="*/ 0 60000 65536"/>
              <a:gd name="T9" fmla="*/ 0 60000 65536"/>
              <a:gd name="T10" fmla="*/ 0 60000 65536"/>
              <a:gd name="T11" fmla="*/ 0 60000 65536"/>
              <a:gd name="T12" fmla="*/ 0 w 1178804"/>
              <a:gd name="T13" fmla="*/ 0 h 275421"/>
              <a:gd name="T14" fmla="*/ 1178804 w 1178804"/>
              <a:gd name="T15" fmla="*/ 275421 h 275421"/>
            </a:gdLst>
            <a:ahLst/>
            <a:cxnLst>
              <a:cxn ang="T8">
                <a:pos x="T0" y="T1"/>
              </a:cxn>
              <a:cxn ang="T9">
                <a:pos x="T2" y="T3"/>
              </a:cxn>
              <a:cxn ang="T10">
                <a:pos x="T4" y="T5"/>
              </a:cxn>
              <a:cxn ang="T11">
                <a:pos x="T6" y="T7"/>
              </a:cxn>
            </a:cxnLst>
            <a:rect l="T12" t="T13" r="T14" b="T15"/>
            <a:pathLst>
              <a:path w="1178804" h="275421">
                <a:moveTo>
                  <a:pt x="0" y="275421"/>
                </a:moveTo>
                <a:lnTo>
                  <a:pt x="1178804" y="33050"/>
                </a:lnTo>
                <a:lnTo>
                  <a:pt x="363556" y="0"/>
                </a:lnTo>
                <a:lnTo>
                  <a:pt x="0" y="275421"/>
                </a:lnTo>
                <a:close/>
              </a:path>
            </a:pathLst>
          </a:custGeom>
          <a:solidFill>
            <a:srgbClr val="0B8598"/>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0" name="任意多边形 90"/>
          <p:cNvSpPr>
            <a:spLocks noChangeArrowheads="1"/>
          </p:cNvSpPr>
          <p:nvPr userDrawn="1"/>
        </p:nvSpPr>
        <p:spPr bwMode="auto">
          <a:xfrm>
            <a:off x="5411788" y="1776413"/>
            <a:ext cx="735012" cy="727075"/>
          </a:xfrm>
          <a:custGeom>
            <a:avLst/>
            <a:gdLst>
              <a:gd name="T0" fmla="*/ 903383 w 980501"/>
              <a:gd name="T1" fmla="*/ 0 h 969484"/>
              <a:gd name="T2" fmla="*/ 980501 w 980501"/>
              <a:gd name="T3" fmla="*/ 341522 h 969484"/>
              <a:gd name="T4" fmla="*/ 0 w 980501"/>
              <a:gd name="T5" fmla="*/ 969484 h 969484"/>
              <a:gd name="T6" fmla="*/ 903383 w 980501"/>
              <a:gd name="T7" fmla="*/ 0 h 969484"/>
              <a:gd name="T8" fmla="*/ 0 60000 65536"/>
              <a:gd name="T9" fmla="*/ 0 60000 65536"/>
              <a:gd name="T10" fmla="*/ 0 60000 65536"/>
              <a:gd name="T11" fmla="*/ 0 60000 65536"/>
              <a:gd name="T12" fmla="*/ 0 w 980501"/>
              <a:gd name="T13" fmla="*/ 0 h 969484"/>
              <a:gd name="T14" fmla="*/ 980501 w 980501"/>
              <a:gd name="T15" fmla="*/ 969484 h 969484"/>
            </a:gdLst>
            <a:ahLst/>
            <a:cxnLst>
              <a:cxn ang="T8">
                <a:pos x="T0" y="T1"/>
              </a:cxn>
              <a:cxn ang="T9">
                <a:pos x="T2" y="T3"/>
              </a:cxn>
              <a:cxn ang="T10">
                <a:pos x="T4" y="T5"/>
              </a:cxn>
              <a:cxn ang="T11">
                <a:pos x="T6" y="T7"/>
              </a:cxn>
            </a:cxnLst>
            <a:rect l="T12" t="T13" r="T14" b="T15"/>
            <a:pathLst>
              <a:path w="980501" h="969484">
                <a:moveTo>
                  <a:pt x="903383" y="0"/>
                </a:moveTo>
                <a:lnTo>
                  <a:pt x="980501" y="341522"/>
                </a:lnTo>
                <a:lnTo>
                  <a:pt x="0" y="969484"/>
                </a:lnTo>
                <a:lnTo>
                  <a:pt x="903383" y="0"/>
                </a:lnTo>
                <a:close/>
              </a:path>
            </a:pathLst>
          </a:custGeom>
          <a:solidFill>
            <a:srgbClr val="14789D"/>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1" name="任意多边形 91"/>
          <p:cNvSpPr>
            <a:spLocks noChangeArrowheads="1"/>
          </p:cNvSpPr>
          <p:nvPr userDrawn="1"/>
        </p:nvSpPr>
        <p:spPr bwMode="auto">
          <a:xfrm>
            <a:off x="5403850" y="2279650"/>
            <a:ext cx="347663" cy="414338"/>
          </a:xfrm>
          <a:custGeom>
            <a:avLst/>
            <a:gdLst>
              <a:gd name="T0" fmla="*/ 462708 w 462708"/>
              <a:gd name="T1" fmla="*/ 0 h 550843"/>
              <a:gd name="T2" fmla="*/ 110169 w 462708"/>
              <a:gd name="T3" fmla="*/ 550843 h 550843"/>
              <a:gd name="T4" fmla="*/ 0 w 462708"/>
              <a:gd name="T5" fmla="*/ 264405 h 550843"/>
              <a:gd name="T6" fmla="*/ 462708 w 462708"/>
              <a:gd name="T7" fmla="*/ 0 h 550843"/>
              <a:gd name="T8" fmla="*/ 0 60000 65536"/>
              <a:gd name="T9" fmla="*/ 0 60000 65536"/>
              <a:gd name="T10" fmla="*/ 0 60000 65536"/>
              <a:gd name="T11" fmla="*/ 0 60000 65536"/>
              <a:gd name="T12" fmla="*/ 0 w 462708"/>
              <a:gd name="T13" fmla="*/ 0 h 550843"/>
              <a:gd name="T14" fmla="*/ 462708 w 462708"/>
              <a:gd name="T15" fmla="*/ 550843 h 550843"/>
            </a:gdLst>
            <a:ahLst/>
            <a:cxnLst>
              <a:cxn ang="T8">
                <a:pos x="T0" y="T1"/>
              </a:cxn>
              <a:cxn ang="T9">
                <a:pos x="T2" y="T3"/>
              </a:cxn>
              <a:cxn ang="T10">
                <a:pos x="T4" y="T5"/>
              </a:cxn>
              <a:cxn ang="T11">
                <a:pos x="T6" y="T7"/>
              </a:cxn>
            </a:cxnLst>
            <a:rect l="T12" t="T13" r="T14" b="T15"/>
            <a:pathLst>
              <a:path w="462708" h="550843">
                <a:moveTo>
                  <a:pt x="462708" y="0"/>
                </a:moveTo>
                <a:lnTo>
                  <a:pt x="110169" y="550843"/>
                </a:lnTo>
                <a:lnTo>
                  <a:pt x="0" y="264405"/>
                </a:lnTo>
                <a:lnTo>
                  <a:pt x="462708" y="0"/>
                </a:lnTo>
                <a:close/>
              </a:path>
            </a:pathLst>
          </a:custGeom>
          <a:solidFill>
            <a:srgbClr val="107185"/>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2" name="任意多边形 92"/>
          <p:cNvSpPr>
            <a:spLocks noChangeArrowheads="1"/>
          </p:cNvSpPr>
          <p:nvPr userDrawn="1"/>
        </p:nvSpPr>
        <p:spPr bwMode="auto">
          <a:xfrm rot="21328923">
            <a:off x="5470525" y="2305050"/>
            <a:ext cx="271463" cy="381000"/>
          </a:xfrm>
          <a:custGeom>
            <a:avLst/>
            <a:gdLst>
              <a:gd name="T0" fmla="*/ 363556 w 363556"/>
              <a:gd name="T1" fmla="*/ 0 h 506776"/>
              <a:gd name="T2" fmla="*/ 319489 w 363556"/>
              <a:gd name="T3" fmla="*/ 231354 h 506776"/>
              <a:gd name="T4" fmla="*/ 0 w 363556"/>
              <a:gd name="T5" fmla="*/ 506776 h 506776"/>
              <a:gd name="T6" fmla="*/ 363556 w 363556"/>
              <a:gd name="T7" fmla="*/ 0 h 506776"/>
              <a:gd name="T8" fmla="*/ 0 60000 65536"/>
              <a:gd name="T9" fmla="*/ 0 60000 65536"/>
              <a:gd name="T10" fmla="*/ 0 60000 65536"/>
              <a:gd name="T11" fmla="*/ 0 60000 65536"/>
              <a:gd name="T12" fmla="*/ 0 w 363556"/>
              <a:gd name="T13" fmla="*/ 0 h 506776"/>
              <a:gd name="T14" fmla="*/ 363556 w 363556"/>
              <a:gd name="T15" fmla="*/ 506776 h 506776"/>
            </a:gdLst>
            <a:ahLst/>
            <a:cxnLst>
              <a:cxn ang="T8">
                <a:pos x="T0" y="T1"/>
              </a:cxn>
              <a:cxn ang="T9">
                <a:pos x="T2" y="T3"/>
              </a:cxn>
              <a:cxn ang="T10">
                <a:pos x="T4" y="T5"/>
              </a:cxn>
              <a:cxn ang="T11">
                <a:pos x="T6" y="T7"/>
              </a:cxn>
            </a:cxnLst>
            <a:rect l="T12" t="T13" r="T14" b="T15"/>
            <a:pathLst>
              <a:path w="363556" h="506776">
                <a:moveTo>
                  <a:pt x="363556" y="0"/>
                </a:moveTo>
                <a:lnTo>
                  <a:pt x="319489" y="231354"/>
                </a:lnTo>
                <a:lnTo>
                  <a:pt x="0" y="506776"/>
                </a:lnTo>
                <a:lnTo>
                  <a:pt x="363556" y="0"/>
                </a:lnTo>
                <a:close/>
              </a:path>
            </a:pathLst>
          </a:custGeom>
          <a:solidFill>
            <a:srgbClr val="1D99B3"/>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3" name="任意多边形 94"/>
          <p:cNvSpPr>
            <a:spLocks noChangeArrowheads="1"/>
          </p:cNvSpPr>
          <p:nvPr userDrawn="1"/>
        </p:nvSpPr>
        <p:spPr bwMode="auto">
          <a:xfrm>
            <a:off x="4991100" y="296863"/>
            <a:ext cx="965200" cy="231775"/>
          </a:xfrm>
          <a:custGeom>
            <a:avLst/>
            <a:gdLst>
              <a:gd name="T0" fmla="*/ 0 w 1288973"/>
              <a:gd name="T1" fmla="*/ 308472 h 308472"/>
              <a:gd name="T2" fmla="*/ 1288973 w 1288973"/>
              <a:gd name="T3" fmla="*/ 0 h 308472"/>
              <a:gd name="T4" fmla="*/ 154236 w 1288973"/>
              <a:gd name="T5" fmla="*/ 11016 h 308472"/>
              <a:gd name="T6" fmla="*/ 0 w 1288973"/>
              <a:gd name="T7" fmla="*/ 308472 h 308472"/>
              <a:gd name="T8" fmla="*/ 0 60000 65536"/>
              <a:gd name="T9" fmla="*/ 0 60000 65536"/>
              <a:gd name="T10" fmla="*/ 0 60000 65536"/>
              <a:gd name="T11" fmla="*/ 0 60000 65536"/>
              <a:gd name="T12" fmla="*/ 0 w 1288973"/>
              <a:gd name="T13" fmla="*/ 0 h 308472"/>
              <a:gd name="T14" fmla="*/ 1288973 w 1288973"/>
              <a:gd name="T15" fmla="*/ 308472 h 308472"/>
            </a:gdLst>
            <a:ahLst/>
            <a:cxnLst>
              <a:cxn ang="T8">
                <a:pos x="T0" y="T1"/>
              </a:cxn>
              <a:cxn ang="T9">
                <a:pos x="T2" y="T3"/>
              </a:cxn>
              <a:cxn ang="T10">
                <a:pos x="T4" y="T5"/>
              </a:cxn>
              <a:cxn ang="T11">
                <a:pos x="T6" y="T7"/>
              </a:cxn>
            </a:cxnLst>
            <a:rect l="T12" t="T13" r="T14" b="T15"/>
            <a:pathLst>
              <a:path w="1288973" h="308472">
                <a:moveTo>
                  <a:pt x="0" y="308472"/>
                </a:moveTo>
                <a:lnTo>
                  <a:pt x="1288973" y="0"/>
                </a:lnTo>
                <a:lnTo>
                  <a:pt x="154236" y="11016"/>
                </a:lnTo>
                <a:lnTo>
                  <a:pt x="0" y="308472"/>
                </a:lnTo>
                <a:close/>
              </a:path>
            </a:pathLst>
          </a:custGeom>
          <a:solidFill>
            <a:srgbClr val="21BDEE"/>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4" name="任意多边形 95"/>
          <p:cNvSpPr>
            <a:spLocks noChangeArrowheads="1"/>
          </p:cNvSpPr>
          <p:nvPr userDrawn="1"/>
        </p:nvSpPr>
        <p:spPr bwMode="auto">
          <a:xfrm>
            <a:off x="5006975" y="430213"/>
            <a:ext cx="793750" cy="742950"/>
          </a:xfrm>
          <a:custGeom>
            <a:avLst/>
            <a:gdLst>
              <a:gd name="T0" fmla="*/ 0 w 1057619"/>
              <a:gd name="T1" fmla="*/ 121186 h 991518"/>
              <a:gd name="T2" fmla="*/ 440674 w 1057619"/>
              <a:gd name="T3" fmla="*/ 0 h 991518"/>
              <a:gd name="T4" fmla="*/ 1057619 w 1057619"/>
              <a:gd name="T5" fmla="*/ 991518 h 991518"/>
              <a:gd name="T6" fmla="*/ 0 w 1057619"/>
              <a:gd name="T7" fmla="*/ 121186 h 991518"/>
              <a:gd name="T8" fmla="*/ 0 60000 65536"/>
              <a:gd name="T9" fmla="*/ 0 60000 65536"/>
              <a:gd name="T10" fmla="*/ 0 60000 65536"/>
              <a:gd name="T11" fmla="*/ 0 60000 65536"/>
              <a:gd name="T12" fmla="*/ 0 w 1057619"/>
              <a:gd name="T13" fmla="*/ 0 h 991518"/>
              <a:gd name="T14" fmla="*/ 1057619 w 1057619"/>
              <a:gd name="T15" fmla="*/ 991518 h 991518"/>
            </a:gdLst>
            <a:ahLst/>
            <a:cxnLst>
              <a:cxn ang="T8">
                <a:pos x="T0" y="T1"/>
              </a:cxn>
              <a:cxn ang="T9">
                <a:pos x="T2" y="T3"/>
              </a:cxn>
              <a:cxn ang="T10">
                <a:pos x="T4" y="T5"/>
              </a:cxn>
              <a:cxn ang="T11">
                <a:pos x="T6" y="T7"/>
              </a:cxn>
            </a:cxnLst>
            <a:rect l="T12" t="T13" r="T14" b="T15"/>
            <a:pathLst>
              <a:path w="1057619" h="991518">
                <a:moveTo>
                  <a:pt x="0" y="121186"/>
                </a:moveTo>
                <a:lnTo>
                  <a:pt x="440674" y="0"/>
                </a:lnTo>
                <a:lnTo>
                  <a:pt x="1057619" y="991518"/>
                </a:lnTo>
                <a:lnTo>
                  <a:pt x="0" y="121186"/>
                </a:lnTo>
                <a:close/>
              </a:path>
            </a:pathLst>
          </a:custGeom>
          <a:solidFill>
            <a:srgbClr val="06AAC8"/>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5" name="任意多边形 98"/>
          <p:cNvSpPr>
            <a:spLocks noChangeArrowheads="1"/>
          </p:cNvSpPr>
          <p:nvPr userDrawn="1"/>
        </p:nvSpPr>
        <p:spPr bwMode="auto">
          <a:xfrm>
            <a:off x="5767388" y="296863"/>
            <a:ext cx="1701800" cy="868362"/>
          </a:xfrm>
          <a:custGeom>
            <a:avLst/>
            <a:gdLst>
              <a:gd name="T0" fmla="*/ 286439 w 2269475"/>
              <a:gd name="T1" fmla="*/ 0 h 1156772"/>
              <a:gd name="T2" fmla="*/ 2269475 w 2269475"/>
              <a:gd name="T3" fmla="*/ 0 h 1156772"/>
              <a:gd name="T4" fmla="*/ 0 w 2269475"/>
              <a:gd name="T5" fmla="*/ 1156772 h 1156772"/>
              <a:gd name="T6" fmla="*/ 286439 w 2269475"/>
              <a:gd name="T7" fmla="*/ 0 h 1156772"/>
              <a:gd name="T8" fmla="*/ 0 60000 65536"/>
              <a:gd name="T9" fmla="*/ 0 60000 65536"/>
              <a:gd name="T10" fmla="*/ 0 60000 65536"/>
              <a:gd name="T11" fmla="*/ 0 60000 65536"/>
              <a:gd name="T12" fmla="*/ 0 w 2269475"/>
              <a:gd name="T13" fmla="*/ 0 h 1156772"/>
              <a:gd name="T14" fmla="*/ 2269475 w 2269475"/>
              <a:gd name="T15" fmla="*/ 1156772 h 1156772"/>
            </a:gdLst>
            <a:ahLst/>
            <a:cxnLst>
              <a:cxn ang="T8">
                <a:pos x="T0" y="T1"/>
              </a:cxn>
              <a:cxn ang="T9">
                <a:pos x="T2" y="T3"/>
              </a:cxn>
              <a:cxn ang="T10">
                <a:pos x="T4" y="T5"/>
              </a:cxn>
              <a:cxn ang="T11">
                <a:pos x="T6" y="T7"/>
              </a:cxn>
            </a:cxnLst>
            <a:rect l="T12" t="T13" r="T14" b="T15"/>
            <a:pathLst>
              <a:path w="2269475" h="1156772">
                <a:moveTo>
                  <a:pt x="286439" y="0"/>
                </a:moveTo>
                <a:lnTo>
                  <a:pt x="2269475" y="0"/>
                </a:lnTo>
                <a:lnTo>
                  <a:pt x="0" y="1156772"/>
                </a:lnTo>
                <a:lnTo>
                  <a:pt x="286439" y="0"/>
                </a:lnTo>
                <a:close/>
              </a:path>
            </a:pathLst>
          </a:custGeom>
          <a:solidFill>
            <a:srgbClr val="4DC4CC"/>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6" name="任意多边形 99"/>
          <p:cNvSpPr>
            <a:spLocks noChangeArrowheads="1"/>
          </p:cNvSpPr>
          <p:nvPr userDrawn="1"/>
        </p:nvSpPr>
        <p:spPr bwMode="auto">
          <a:xfrm>
            <a:off x="5734050" y="280988"/>
            <a:ext cx="1709738" cy="900112"/>
          </a:xfrm>
          <a:custGeom>
            <a:avLst/>
            <a:gdLst>
              <a:gd name="T0" fmla="*/ 77118 w 2280492"/>
              <a:gd name="T1" fmla="*/ 1167788 h 1189822"/>
              <a:gd name="T2" fmla="*/ 771181 w 2280492"/>
              <a:gd name="T3" fmla="*/ 1090670 h 1189822"/>
              <a:gd name="T4" fmla="*/ 2280492 w 2280492"/>
              <a:gd name="T5" fmla="*/ 0 h 1189822"/>
              <a:gd name="T6" fmla="*/ 0 w 2280492"/>
              <a:gd name="T7" fmla="*/ 1189822 h 1189822"/>
              <a:gd name="T8" fmla="*/ 77118 w 2280492"/>
              <a:gd name="T9" fmla="*/ 1167788 h 1189822"/>
              <a:gd name="T10" fmla="*/ 0 60000 65536"/>
              <a:gd name="T11" fmla="*/ 0 60000 65536"/>
              <a:gd name="T12" fmla="*/ 0 60000 65536"/>
              <a:gd name="T13" fmla="*/ 0 60000 65536"/>
              <a:gd name="T14" fmla="*/ 0 60000 65536"/>
              <a:gd name="T15" fmla="*/ 0 w 2280492"/>
              <a:gd name="T16" fmla="*/ 0 h 1189822"/>
              <a:gd name="T17" fmla="*/ 2280492 w 2280492"/>
              <a:gd name="T18" fmla="*/ 1189822 h 1189822"/>
            </a:gdLst>
            <a:ahLst/>
            <a:cxnLst>
              <a:cxn ang="T10">
                <a:pos x="T0" y="T1"/>
              </a:cxn>
              <a:cxn ang="T11">
                <a:pos x="T2" y="T3"/>
              </a:cxn>
              <a:cxn ang="T12">
                <a:pos x="T4" y="T5"/>
              </a:cxn>
              <a:cxn ang="T13">
                <a:pos x="T6" y="T7"/>
              </a:cxn>
              <a:cxn ang="T14">
                <a:pos x="T8" y="T9"/>
              </a:cxn>
            </a:cxnLst>
            <a:rect l="T15" t="T16" r="T17" b="T18"/>
            <a:pathLst>
              <a:path w="2280492" h="1189822">
                <a:moveTo>
                  <a:pt x="77118" y="1167788"/>
                </a:moveTo>
                <a:lnTo>
                  <a:pt x="771181" y="1090670"/>
                </a:lnTo>
                <a:lnTo>
                  <a:pt x="2280492" y="0"/>
                </a:lnTo>
                <a:lnTo>
                  <a:pt x="0" y="1189822"/>
                </a:lnTo>
                <a:lnTo>
                  <a:pt x="77118" y="1167788"/>
                </a:lnTo>
                <a:close/>
              </a:path>
            </a:pathLst>
          </a:custGeom>
          <a:solidFill>
            <a:srgbClr val="0BA7C4"/>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7" name="任意多边形 103"/>
          <p:cNvSpPr>
            <a:spLocks noChangeArrowheads="1"/>
          </p:cNvSpPr>
          <p:nvPr userDrawn="1"/>
        </p:nvSpPr>
        <p:spPr bwMode="auto">
          <a:xfrm>
            <a:off x="5437188" y="1438275"/>
            <a:ext cx="569912" cy="361950"/>
          </a:xfrm>
          <a:custGeom>
            <a:avLst/>
            <a:gdLst>
              <a:gd name="T0" fmla="*/ 176270 w 760164"/>
              <a:gd name="T1" fmla="*/ 88135 h 440675"/>
              <a:gd name="T2" fmla="*/ 760164 w 760164"/>
              <a:gd name="T3" fmla="*/ 0 h 440675"/>
              <a:gd name="T4" fmla="*/ 0 w 760164"/>
              <a:gd name="T5" fmla="*/ 440675 h 440675"/>
              <a:gd name="T6" fmla="*/ 176270 w 760164"/>
              <a:gd name="T7" fmla="*/ 88135 h 440675"/>
              <a:gd name="T8" fmla="*/ 0 60000 65536"/>
              <a:gd name="T9" fmla="*/ 0 60000 65536"/>
              <a:gd name="T10" fmla="*/ 0 60000 65536"/>
              <a:gd name="T11" fmla="*/ 0 60000 65536"/>
              <a:gd name="T12" fmla="*/ 0 w 760164"/>
              <a:gd name="T13" fmla="*/ 0 h 440675"/>
              <a:gd name="T14" fmla="*/ 760164 w 760164"/>
              <a:gd name="T15" fmla="*/ 440675 h 440675"/>
            </a:gdLst>
            <a:ahLst/>
            <a:cxnLst>
              <a:cxn ang="T8">
                <a:pos x="T0" y="T1"/>
              </a:cxn>
              <a:cxn ang="T9">
                <a:pos x="T2" y="T3"/>
              </a:cxn>
              <a:cxn ang="T10">
                <a:pos x="T4" y="T5"/>
              </a:cxn>
              <a:cxn ang="T11">
                <a:pos x="T6" y="T7"/>
              </a:cxn>
            </a:cxnLst>
            <a:rect l="T12" t="T13" r="T14" b="T15"/>
            <a:pathLst>
              <a:path w="760164" h="440675">
                <a:moveTo>
                  <a:pt x="176270" y="88135"/>
                </a:moveTo>
                <a:lnTo>
                  <a:pt x="760164" y="0"/>
                </a:lnTo>
                <a:lnTo>
                  <a:pt x="0" y="440675"/>
                </a:lnTo>
                <a:lnTo>
                  <a:pt x="176270" y="88135"/>
                </a:lnTo>
                <a:close/>
              </a:path>
            </a:pathLst>
          </a:custGeom>
          <a:solidFill>
            <a:srgbClr val="0A7385"/>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8" name="任意多边形 105"/>
          <p:cNvSpPr>
            <a:spLocks noChangeArrowheads="1"/>
          </p:cNvSpPr>
          <p:nvPr userDrawn="1"/>
        </p:nvSpPr>
        <p:spPr bwMode="auto">
          <a:xfrm>
            <a:off x="5445125" y="1627188"/>
            <a:ext cx="438150" cy="165100"/>
          </a:xfrm>
          <a:custGeom>
            <a:avLst/>
            <a:gdLst>
              <a:gd name="T0" fmla="*/ 0 w 583894"/>
              <a:gd name="T1" fmla="*/ 198304 h 220337"/>
              <a:gd name="T2" fmla="*/ 583894 w 583894"/>
              <a:gd name="T3" fmla="*/ 220337 h 220337"/>
              <a:gd name="T4" fmla="*/ 341522 w 583894"/>
              <a:gd name="T5" fmla="*/ 0 h 220337"/>
              <a:gd name="T6" fmla="*/ 0 w 583894"/>
              <a:gd name="T7" fmla="*/ 198304 h 220337"/>
              <a:gd name="T8" fmla="*/ 0 60000 65536"/>
              <a:gd name="T9" fmla="*/ 0 60000 65536"/>
              <a:gd name="T10" fmla="*/ 0 60000 65536"/>
              <a:gd name="T11" fmla="*/ 0 60000 65536"/>
              <a:gd name="T12" fmla="*/ 0 w 583894"/>
              <a:gd name="T13" fmla="*/ 0 h 220337"/>
              <a:gd name="T14" fmla="*/ 583894 w 583894"/>
              <a:gd name="T15" fmla="*/ 220337 h 220337"/>
            </a:gdLst>
            <a:ahLst/>
            <a:cxnLst>
              <a:cxn ang="T8">
                <a:pos x="T0" y="T1"/>
              </a:cxn>
              <a:cxn ang="T9">
                <a:pos x="T2" y="T3"/>
              </a:cxn>
              <a:cxn ang="T10">
                <a:pos x="T4" y="T5"/>
              </a:cxn>
              <a:cxn ang="T11">
                <a:pos x="T6" y="T7"/>
              </a:cxn>
            </a:cxnLst>
            <a:rect l="T12" t="T13" r="T14" b="T15"/>
            <a:pathLst>
              <a:path w="583894" h="220337">
                <a:moveTo>
                  <a:pt x="0" y="198304"/>
                </a:moveTo>
                <a:lnTo>
                  <a:pt x="583894" y="220337"/>
                </a:lnTo>
                <a:lnTo>
                  <a:pt x="341522" y="0"/>
                </a:lnTo>
                <a:lnTo>
                  <a:pt x="0" y="198304"/>
                </a:lnTo>
                <a:close/>
              </a:path>
            </a:pathLst>
          </a:custGeom>
          <a:solidFill>
            <a:srgbClr val="14667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99" name="任意多边形 107"/>
          <p:cNvSpPr>
            <a:spLocks noChangeArrowheads="1"/>
          </p:cNvSpPr>
          <p:nvPr userDrawn="1"/>
        </p:nvSpPr>
        <p:spPr bwMode="auto">
          <a:xfrm>
            <a:off x="5908675" y="1346200"/>
            <a:ext cx="355600" cy="430213"/>
          </a:xfrm>
          <a:custGeom>
            <a:avLst/>
            <a:gdLst>
              <a:gd name="T0" fmla="*/ 77118 w 473725"/>
              <a:gd name="T1" fmla="*/ 165253 h 572878"/>
              <a:gd name="T2" fmla="*/ 473725 w 473725"/>
              <a:gd name="T3" fmla="*/ 0 h 572878"/>
              <a:gd name="T4" fmla="*/ 0 w 473725"/>
              <a:gd name="T5" fmla="*/ 572878 h 572878"/>
              <a:gd name="T6" fmla="*/ 77118 w 473725"/>
              <a:gd name="T7" fmla="*/ 165253 h 572878"/>
              <a:gd name="T8" fmla="*/ 0 60000 65536"/>
              <a:gd name="T9" fmla="*/ 0 60000 65536"/>
              <a:gd name="T10" fmla="*/ 0 60000 65536"/>
              <a:gd name="T11" fmla="*/ 0 60000 65536"/>
              <a:gd name="T12" fmla="*/ 0 w 473725"/>
              <a:gd name="T13" fmla="*/ 0 h 572878"/>
              <a:gd name="T14" fmla="*/ 473725 w 473725"/>
              <a:gd name="T15" fmla="*/ 572878 h 572878"/>
            </a:gdLst>
            <a:ahLst/>
            <a:cxnLst>
              <a:cxn ang="T8">
                <a:pos x="T0" y="T1"/>
              </a:cxn>
              <a:cxn ang="T9">
                <a:pos x="T2" y="T3"/>
              </a:cxn>
              <a:cxn ang="T10">
                <a:pos x="T4" y="T5"/>
              </a:cxn>
              <a:cxn ang="T11">
                <a:pos x="T6" y="T7"/>
              </a:cxn>
            </a:cxnLst>
            <a:rect l="T12" t="T13" r="T14" b="T15"/>
            <a:pathLst>
              <a:path w="473725" h="572878">
                <a:moveTo>
                  <a:pt x="77118" y="165253"/>
                </a:moveTo>
                <a:lnTo>
                  <a:pt x="473725" y="0"/>
                </a:lnTo>
                <a:lnTo>
                  <a:pt x="0" y="572878"/>
                </a:lnTo>
                <a:lnTo>
                  <a:pt x="77118" y="165253"/>
                </a:lnTo>
                <a:close/>
              </a:path>
            </a:pathLst>
          </a:custGeom>
          <a:solidFill>
            <a:srgbClr val="133E4D"/>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0" name="任意多边形 110"/>
          <p:cNvSpPr>
            <a:spLocks noChangeArrowheads="1"/>
          </p:cNvSpPr>
          <p:nvPr userDrawn="1"/>
        </p:nvSpPr>
        <p:spPr bwMode="auto">
          <a:xfrm>
            <a:off x="5916613" y="-73025"/>
            <a:ext cx="1684337" cy="387350"/>
          </a:xfrm>
          <a:custGeom>
            <a:avLst/>
            <a:gdLst>
              <a:gd name="T0" fmla="*/ 0 w 2247441"/>
              <a:gd name="T1" fmla="*/ 495759 h 495759"/>
              <a:gd name="T2" fmla="*/ 991518 w 2247441"/>
              <a:gd name="T3" fmla="*/ 0 h 495759"/>
              <a:gd name="T4" fmla="*/ 2247441 w 2247441"/>
              <a:gd name="T5" fmla="*/ 0 h 495759"/>
              <a:gd name="T6" fmla="*/ 2060154 w 2247441"/>
              <a:gd name="T7" fmla="*/ 473725 h 495759"/>
              <a:gd name="T8" fmla="*/ 0 w 2247441"/>
              <a:gd name="T9" fmla="*/ 495759 h 495759"/>
              <a:gd name="T10" fmla="*/ 0 60000 65536"/>
              <a:gd name="T11" fmla="*/ 0 60000 65536"/>
              <a:gd name="T12" fmla="*/ 0 60000 65536"/>
              <a:gd name="T13" fmla="*/ 0 60000 65536"/>
              <a:gd name="T14" fmla="*/ 0 60000 65536"/>
              <a:gd name="T15" fmla="*/ 0 w 2247441"/>
              <a:gd name="T16" fmla="*/ 0 h 495759"/>
              <a:gd name="T17" fmla="*/ 2247441 w 2247441"/>
              <a:gd name="T18" fmla="*/ 495759 h 495759"/>
            </a:gdLst>
            <a:ahLst/>
            <a:cxnLst>
              <a:cxn ang="T10">
                <a:pos x="T0" y="T1"/>
              </a:cxn>
              <a:cxn ang="T11">
                <a:pos x="T2" y="T3"/>
              </a:cxn>
              <a:cxn ang="T12">
                <a:pos x="T4" y="T5"/>
              </a:cxn>
              <a:cxn ang="T13">
                <a:pos x="T6" y="T7"/>
              </a:cxn>
              <a:cxn ang="T14">
                <a:pos x="T8" y="T9"/>
              </a:cxn>
            </a:cxnLst>
            <a:rect l="T15" t="T16" r="T17" b="T18"/>
            <a:pathLst>
              <a:path w="2247441" h="495759">
                <a:moveTo>
                  <a:pt x="0" y="495759"/>
                </a:moveTo>
                <a:lnTo>
                  <a:pt x="991518" y="0"/>
                </a:lnTo>
                <a:lnTo>
                  <a:pt x="2247441" y="0"/>
                </a:lnTo>
                <a:lnTo>
                  <a:pt x="2060154" y="473725"/>
                </a:lnTo>
                <a:lnTo>
                  <a:pt x="0" y="495759"/>
                </a:lnTo>
                <a:close/>
              </a:path>
            </a:pathLst>
          </a:custGeom>
          <a:solidFill>
            <a:srgbClr val="1C96B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1" name="任意多边形 111"/>
          <p:cNvSpPr>
            <a:spLocks noChangeArrowheads="1"/>
          </p:cNvSpPr>
          <p:nvPr userDrawn="1"/>
        </p:nvSpPr>
        <p:spPr bwMode="auto">
          <a:xfrm>
            <a:off x="5957888" y="-123825"/>
            <a:ext cx="850900" cy="422275"/>
          </a:xfrm>
          <a:custGeom>
            <a:avLst/>
            <a:gdLst>
              <a:gd name="T0" fmla="*/ 0 w 1134738"/>
              <a:gd name="T1" fmla="*/ 561861 h 561861"/>
              <a:gd name="T2" fmla="*/ 870333 w 1134738"/>
              <a:gd name="T3" fmla="*/ 0 h 561861"/>
              <a:gd name="T4" fmla="*/ 1134738 w 1134738"/>
              <a:gd name="T5" fmla="*/ 22034 h 561861"/>
              <a:gd name="T6" fmla="*/ 0 w 1134738"/>
              <a:gd name="T7" fmla="*/ 561861 h 561861"/>
              <a:gd name="T8" fmla="*/ 0 60000 65536"/>
              <a:gd name="T9" fmla="*/ 0 60000 65536"/>
              <a:gd name="T10" fmla="*/ 0 60000 65536"/>
              <a:gd name="T11" fmla="*/ 0 60000 65536"/>
              <a:gd name="T12" fmla="*/ 0 w 1134738"/>
              <a:gd name="T13" fmla="*/ 0 h 561861"/>
              <a:gd name="T14" fmla="*/ 1134738 w 1134738"/>
              <a:gd name="T15" fmla="*/ 561861 h 561861"/>
            </a:gdLst>
            <a:ahLst/>
            <a:cxnLst>
              <a:cxn ang="T8">
                <a:pos x="T0" y="T1"/>
              </a:cxn>
              <a:cxn ang="T9">
                <a:pos x="T2" y="T3"/>
              </a:cxn>
              <a:cxn ang="T10">
                <a:pos x="T4" y="T5"/>
              </a:cxn>
              <a:cxn ang="T11">
                <a:pos x="T6" y="T7"/>
              </a:cxn>
            </a:cxnLst>
            <a:rect l="T12" t="T13" r="T14" b="T15"/>
            <a:pathLst>
              <a:path w="1134738" h="561861">
                <a:moveTo>
                  <a:pt x="0" y="561861"/>
                </a:moveTo>
                <a:lnTo>
                  <a:pt x="870333" y="0"/>
                </a:lnTo>
                <a:lnTo>
                  <a:pt x="1134738" y="22034"/>
                </a:lnTo>
                <a:lnTo>
                  <a:pt x="0" y="561861"/>
                </a:lnTo>
                <a:close/>
              </a:path>
            </a:pathLst>
          </a:custGeom>
          <a:solidFill>
            <a:srgbClr val="11A7BD"/>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2" name="任意多边形 112"/>
          <p:cNvSpPr>
            <a:spLocks noChangeArrowheads="1"/>
          </p:cNvSpPr>
          <p:nvPr userDrawn="1"/>
        </p:nvSpPr>
        <p:spPr bwMode="auto">
          <a:xfrm>
            <a:off x="7461250" y="0"/>
            <a:ext cx="330200" cy="273050"/>
          </a:xfrm>
          <a:custGeom>
            <a:avLst/>
            <a:gdLst>
              <a:gd name="T0" fmla="*/ 121186 w 440675"/>
              <a:gd name="T1" fmla="*/ 0 h 363557"/>
              <a:gd name="T2" fmla="*/ 440675 w 440675"/>
              <a:gd name="T3" fmla="*/ 0 h 363557"/>
              <a:gd name="T4" fmla="*/ 0 w 440675"/>
              <a:gd name="T5" fmla="*/ 363557 h 363557"/>
              <a:gd name="T6" fmla="*/ 121186 w 440675"/>
              <a:gd name="T7" fmla="*/ 0 h 363557"/>
              <a:gd name="T8" fmla="*/ 0 60000 65536"/>
              <a:gd name="T9" fmla="*/ 0 60000 65536"/>
              <a:gd name="T10" fmla="*/ 0 60000 65536"/>
              <a:gd name="T11" fmla="*/ 0 60000 65536"/>
              <a:gd name="T12" fmla="*/ 0 w 440675"/>
              <a:gd name="T13" fmla="*/ 0 h 363557"/>
              <a:gd name="T14" fmla="*/ 440675 w 440675"/>
              <a:gd name="T15" fmla="*/ 363557 h 363557"/>
            </a:gdLst>
            <a:ahLst/>
            <a:cxnLst>
              <a:cxn ang="T8">
                <a:pos x="T0" y="T1"/>
              </a:cxn>
              <a:cxn ang="T9">
                <a:pos x="T2" y="T3"/>
              </a:cxn>
              <a:cxn ang="T10">
                <a:pos x="T4" y="T5"/>
              </a:cxn>
              <a:cxn ang="T11">
                <a:pos x="T6" y="T7"/>
              </a:cxn>
            </a:cxnLst>
            <a:rect l="T12" t="T13" r="T14" b="T15"/>
            <a:pathLst>
              <a:path w="440675" h="363557">
                <a:moveTo>
                  <a:pt x="121186" y="0"/>
                </a:moveTo>
                <a:lnTo>
                  <a:pt x="440675" y="0"/>
                </a:lnTo>
                <a:lnTo>
                  <a:pt x="0" y="363557"/>
                </a:lnTo>
                <a:lnTo>
                  <a:pt x="121186" y="0"/>
                </a:lnTo>
                <a:close/>
              </a:path>
            </a:pathLst>
          </a:custGeom>
          <a:solidFill>
            <a:srgbClr val="10597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3" name="任意多边形 114"/>
          <p:cNvSpPr>
            <a:spLocks noChangeArrowheads="1"/>
          </p:cNvSpPr>
          <p:nvPr userDrawn="1"/>
        </p:nvSpPr>
        <p:spPr bwMode="auto">
          <a:xfrm>
            <a:off x="7427913" y="-139700"/>
            <a:ext cx="611187" cy="446088"/>
          </a:xfrm>
          <a:custGeom>
            <a:avLst/>
            <a:gdLst>
              <a:gd name="T0" fmla="*/ 0 w 815248"/>
              <a:gd name="T1" fmla="*/ 550844 h 550844"/>
              <a:gd name="T2" fmla="*/ 638978 w 815248"/>
              <a:gd name="T3" fmla="*/ 0 h 550844"/>
              <a:gd name="T4" fmla="*/ 815248 w 815248"/>
              <a:gd name="T5" fmla="*/ 341523 h 550844"/>
              <a:gd name="T6" fmla="*/ 0 w 815248"/>
              <a:gd name="T7" fmla="*/ 550844 h 550844"/>
              <a:gd name="T8" fmla="*/ 0 60000 65536"/>
              <a:gd name="T9" fmla="*/ 0 60000 65536"/>
              <a:gd name="T10" fmla="*/ 0 60000 65536"/>
              <a:gd name="T11" fmla="*/ 0 60000 65536"/>
              <a:gd name="T12" fmla="*/ 0 w 815248"/>
              <a:gd name="T13" fmla="*/ 0 h 550844"/>
              <a:gd name="T14" fmla="*/ 815248 w 815248"/>
              <a:gd name="T15" fmla="*/ 550844 h 550844"/>
            </a:gdLst>
            <a:ahLst/>
            <a:cxnLst>
              <a:cxn ang="T8">
                <a:pos x="T0" y="T1"/>
              </a:cxn>
              <a:cxn ang="T9">
                <a:pos x="T2" y="T3"/>
              </a:cxn>
              <a:cxn ang="T10">
                <a:pos x="T4" y="T5"/>
              </a:cxn>
              <a:cxn ang="T11">
                <a:pos x="T6" y="T7"/>
              </a:cxn>
            </a:cxnLst>
            <a:rect l="T12" t="T13" r="T14" b="T15"/>
            <a:pathLst>
              <a:path w="815248" h="550844">
                <a:moveTo>
                  <a:pt x="0" y="550844"/>
                </a:moveTo>
                <a:lnTo>
                  <a:pt x="638978" y="0"/>
                </a:lnTo>
                <a:lnTo>
                  <a:pt x="815248" y="341523"/>
                </a:lnTo>
                <a:lnTo>
                  <a:pt x="0" y="550844"/>
                </a:lnTo>
                <a:close/>
              </a:path>
            </a:pathLst>
          </a:custGeom>
          <a:solidFill>
            <a:srgbClr val="6FC4CE"/>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4" name="任意多边形 39"/>
          <p:cNvSpPr>
            <a:spLocks noChangeArrowheads="1"/>
          </p:cNvSpPr>
          <p:nvPr userDrawn="1"/>
        </p:nvSpPr>
        <p:spPr bwMode="auto">
          <a:xfrm>
            <a:off x="1892300" y="1139825"/>
            <a:ext cx="1644650" cy="595313"/>
          </a:xfrm>
          <a:custGeom>
            <a:avLst/>
            <a:gdLst>
              <a:gd name="T0" fmla="*/ 0 w 2192356"/>
              <a:gd name="T1" fmla="*/ 782197 h 782197"/>
              <a:gd name="T2" fmla="*/ 727113 w 2192356"/>
              <a:gd name="T3" fmla="*/ 649995 h 782197"/>
              <a:gd name="T4" fmla="*/ 2192356 w 2192356"/>
              <a:gd name="T5" fmla="*/ 0 h 782197"/>
              <a:gd name="T6" fmla="*/ 0 w 2192356"/>
              <a:gd name="T7" fmla="*/ 782197 h 782197"/>
              <a:gd name="T8" fmla="*/ 0 60000 65536"/>
              <a:gd name="T9" fmla="*/ 0 60000 65536"/>
              <a:gd name="T10" fmla="*/ 0 60000 65536"/>
              <a:gd name="T11" fmla="*/ 0 60000 65536"/>
              <a:gd name="T12" fmla="*/ 0 w 2192356"/>
              <a:gd name="T13" fmla="*/ 0 h 782197"/>
              <a:gd name="T14" fmla="*/ 2192356 w 2192356"/>
              <a:gd name="T15" fmla="*/ 782197 h 782197"/>
            </a:gdLst>
            <a:ahLst/>
            <a:cxnLst>
              <a:cxn ang="T8">
                <a:pos x="T0" y="T1"/>
              </a:cxn>
              <a:cxn ang="T9">
                <a:pos x="T2" y="T3"/>
              </a:cxn>
              <a:cxn ang="T10">
                <a:pos x="T4" y="T5"/>
              </a:cxn>
              <a:cxn ang="T11">
                <a:pos x="T6" y="T7"/>
              </a:cxn>
            </a:cxnLst>
            <a:rect l="T12" t="T13" r="T14" b="T15"/>
            <a:pathLst>
              <a:path w="2192356" h="782197">
                <a:moveTo>
                  <a:pt x="0" y="782197"/>
                </a:moveTo>
                <a:lnTo>
                  <a:pt x="727113" y="649995"/>
                </a:lnTo>
                <a:lnTo>
                  <a:pt x="2192356" y="0"/>
                </a:lnTo>
                <a:lnTo>
                  <a:pt x="0" y="782197"/>
                </a:lnTo>
                <a:close/>
              </a:path>
            </a:pathLst>
          </a:custGeom>
          <a:solidFill>
            <a:srgbClr val="FBB619"/>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5" name="任意多边形 82"/>
          <p:cNvSpPr>
            <a:spLocks noChangeArrowheads="1"/>
          </p:cNvSpPr>
          <p:nvPr userDrawn="1"/>
        </p:nvSpPr>
        <p:spPr bwMode="auto">
          <a:xfrm>
            <a:off x="5222875" y="1198563"/>
            <a:ext cx="520700" cy="487362"/>
          </a:xfrm>
          <a:custGeom>
            <a:avLst/>
            <a:gdLst>
              <a:gd name="T0" fmla="*/ 672029 w 672029"/>
              <a:gd name="T1" fmla="*/ 0 h 649995"/>
              <a:gd name="T2" fmla="*/ 0 w 672029"/>
              <a:gd name="T3" fmla="*/ 649995 h 649995"/>
              <a:gd name="T4" fmla="*/ 154236 w 672029"/>
              <a:gd name="T5" fmla="*/ 231354 h 649995"/>
              <a:gd name="T6" fmla="*/ 672029 w 672029"/>
              <a:gd name="T7" fmla="*/ 0 h 649995"/>
              <a:gd name="T8" fmla="*/ 0 60000 65536"/>
              <a:gd name="T9" fmla="*/ 0 60000 65536"/>
              <a:gd name="T10" fmla="*/ 0 60000 65536"/>
              <a:gd name="T11" fmla="*/ 0 60000 65536"/>
              <a:gd name="T12" fmla="*/ 0 w 672029"/>
              <a:gd name="T13" fmla="*/ 0 h 649995"/>
              <a:gd name="T14" fmla="*/ 672029 w 672029"/>
              <a:gd name="T15" fmla="*/ 649995 h 649995"/>
            </a:gdLst>
            <a:ahLst/>
            <a:cxnLst>
              <a:cxn ang="T8">
                <a:pos x="T0" y="T1"/>
              </a:cxn>
              <a:cxn ang="T9">
                <a:pos x="T2" y="T3"/>
              </a:cxn>
              <a:cxn ang="T10">
                <a:pos x="T4" y="T5"/>
              </a:cxn>
              <a:cxn ang="T11">
                <a:pos x="T6" y="T7"/>
              </a:cxn>
            </a:cxnLst>
            <a:rect l="T12" t="T13" r="T14" b="T15"/>
            <a:pathLst>
              <a:path w="672029" h="649995">
                <a:moveTo>
                  <a:pt x="672029" y="0"/>
                </a:moveTo>
                <a:lnTo>
                  <a:pt x="0" y="649995"/>
                </a:lnTo>
                <a:lnTo>
                  <a:pt x="154236" y="231354"/>
                </a:lnTo>
                <a:lnTo>
                  <a:pt x="672029" y="0"/>
                </a:lnTo>
                <a:close/>
              </a:path>
            </a:pathLst>
          </a:custGeom>
          <a:solidFill>
            <a:srgbClr val="AA1D2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6" name="任意多边形 119"/>
          <p:cNvSpPr>
            <a:spLocks noChangeArrowheads="1"/>
          </p:cNvSpPr>
          <p:nvPr userDrawn="1"/>
        </p:nvSpPr>
        <p:spPr bwMode="auto">
          <a:xfrm>
            <a:off x="2279650" y="1536700"/>
            <a:ext cx="2281238" cy="701675"/>
          </a:xfrm>
          <a:custGeom>
            <a:avLst/>
            <a:gdLst>
              <a:gd name="T0" fmla="*/ 0 w 2974555"/>
              <a:gd name="T1" fmla="*/ 925417 h 925417"/>
              <a:gd name="T2" fmla="*/ 2974555 w 2974555"/>
              <a:gd name="T3" fmla="*/ 0 h 925417"/>
              <a:gd name="T4" fmla="*/ 2500829 w 2974555"/>
              <a:gd name="T5" fmla="*/ 484742 h 925417"/>
              <a:gd name="T6" fmla="*/ 0 w 2974555"/>
              <a:gd name="T7" fmla="*/ 925417 h 925417"/>
              <a:gd name="T8" fmla="*/ 0 60000 65536"/>
              <a:gd name="T9" fmla="*/ 0 60000 65536"/>
              <a:gd name="T10" fmla="*/ 0 60000 65536"/>
              <a:gd name="T11" fmla="*/ 0 60000 65536"/>
              <a:gd name="T12" fmla="*/ 0 w 2974555"/>
              <a:gd name="T13" fmla="*/ 0 h 925417"/>
              <a:gd name="T14" fmla="*/ 2974555 w 2974555"/>
              <a:gd name="T15" fmla="*/ 925417 h 925417"/>
            </a:gdLst>
            <a:ahLst/>
            <a:cxnLst>
              <a:cxn ang="T8">
                <a:pos x="T0" y="T1"/>
              </a:cxn>
              <a:cxn ang="T9">
                <a:pos x="T2" y="T3"/>
              </a:cxn>
              <a:cxn ang="T10">
                <a:pos x="T4" y="T5"/>
              </a:cxn>
              <a:cxn ang="T11">
                <a:pos x="T6" y="T7"/>
              </a:cxn>
            </a:cxnLst>
            <a:rect l="T12" t="T13" r="T14" b="T15"/>
            <a:pathLst>
              <a:path w="2974555" h="925417">
                <a:moveTo>
                  <a:pt x="0" y="925417"/>
                </a:moveTo>
                <a:lnTo>
                  <a:pt x="2974555" y="0"/>
                </a:lnTo>
                <a:lnTo>
                  <a:pt x="2500829" y="484742"/>
                </a:lnTo>
                <a:lnTo>
                  <a:pt x="0" y="925417"/>
                </a:lnTo>
                <a:close/>
              </a:path>
            </a:pathLst>
          </a:custGeom>
          <a:solidFill>
            <a:srgbClr val="EB263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7" name="任意多边形 120"/>
          <p:cNvSpPr>
            <a:spLocks noChangeArrowheads="1"/>
          </p:cNvSpPr>
          <p:nvPr userDrawn="1"/>
        </p:nvSpPr>
        <p:spPr bwMode="auto">
          <a:xfrm>
            <a:off x="-139700" y="4246563"/>
            <a:ext cx="255588" cy="265112"/>
          </a:xfrm>
          <a:custGeom>
            <a:avLst/>
            <a:gdLst>
              <a:gd name="T0" fmla="*/ 44068 w 341523"/>
              <a:gd name="T1" fmla="*/ 0 h 352540"/>
              <a:gd name="T2" fmla="*/ 341523 w 341523"/>
              <a:gd name="T3" fmla="*/ 352540 h 352540"/>
              <a:gd name="T4" fmla="*/ 0 w 341523"/>
              <a:gd name="T5" fmla="*/ 253388 h 352540"/>
              <a:gd name="T6" fmla="*/ 33051 w 341523"/>
              <a:gd name="T7" fmla="*/ 55084 h 352540"/>
              <a:gd name="T8" fmla="*/ 44068 w 341523"/>
              <a:gd name="T9" fmla="*/ 0 h 352540"/>
              <a:gd name="T10" fmla="*/ 0 60000 65536"/>
              <a:gd name="T11" fmla="*/ 0 60000 65536"/>
              <a:gd name="T12" fmla="*/ 0 60000 65536"/>
              <a:gd name="T13" fmla="*/ 0 60000 65536"/>
              <a:gd name="T14" fmla="*/ 0 60000 65536"/>
              <a:gd name="T15" fmla="*/ 0 w 341523"/>
              <a:gd name="T16" fmla="*/ 0 h 352540"/>
              <a:gd name="T17" fmla="*/ 341523 w 341523"/>
              <a:gd name="T18" fmla="*/ 352540 h 352540"/>
            </a:gdLst>
            <a:ahLst/>
            <a:cxnLst>
              <a:cxn ang="T10">
                <a:pos x="T0" y="T1"/>
              </a:cxn>
              <a:cxn ang="T11">
                <a:pos x="T2" y="T3"/>
              </a:cxn>
              <a:cxn ang="T12">
                <a:pos x="T4" y="T5"/>
              </a:cxn>
              <a:cxn ang="T13">
                <a:pos x="T6" y="T7"/>
              </a:cxn>
              <a:cxn ang="T14">
                <a:pos x="T8" y="T9"/>
              </a:cxn>
            </a:cxnLst>
            <a:rect l="T15" t="T16" r="T17" b="T18"/>
            <a:pathLst>
              <a:path w="341523" h="352540">
                <a:moveTo>
                  <a:pt x="44068" y="0"/>
                </a:moveTo>
                <a:lnTo>
                  <a:pt x="341523" y="352540"/>
                </a:lnTo>
                <a:lnTo>
                  <a:pt x="0" y="253388"/>
                </a:lnTo>
                <a:lnTo>
                  <a:pt x="33051" y="55084"/>
                </a:lnTo>
                <a:lnTo>
                  <a:pt x="44068" y="0"/>
                </a:lnTo>
                <a:close/>
              </a:path>
            </a:pathLst>
          </a:custGeom>
          <a:solidFill>
            <a:srgbClr val="E03452"/>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8" name="任意多边形 122"/>
          <p:cNvSpPr>
            <a:spLocks noChangeArrowheads="1"/>
          </p:cNvSpPr>
          <p:nvPr userDrawn="1"/>
        </p:nvSpPr>
        <p:spPr bwMode="auto">
          <a:xfrm>
            <a:off x="1438275" y="3722688"/>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CB4286"/>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09" name="任意多边形 126"/>
          <p:cNvSpPr>
            <a:spLocks noChangeArrowheads="1"/>
          </p:cNvSpPr>
          <p:nvPr userDrawn="1"/>
        </p:nvSpPr>
        <p:spPr bwMode="auto">
          <a:xfrm rot="6756059">
            <a:off x="4123532" y="4880769"/>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EF5C57"/>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0" name="任意多边形 135"/>
          <p:cNvSpPr>
            <a:spLocks noChangeArrowheads="1"/>
          </p:cNvSpPr>
          <p:nvPr userDrawn="1"/>
        </p:nvSpPr>
        <p:spPr bwMode="auto">
          <a:xfrm>
            <a:off x="6138863" y="2495550"/>
            <a:ext cx="206375" cy="214313"/>
          </a:xfrm>
          <a:custGeom>
            <a:avLst/>
            <a:gdLst>
              <a:gd name="T0" fmla="*/ 0 w 275421"/>
              <a:gd name="T1" fmla="*/ 33051 h 286439"/>
              <a:gd name="T2" fmla="*/ 275421 w 275421"/>
              <a:gd name="T3" fmla="*/ 0 h 286439"/>
              <a:gd name="T4" fmla="*/ 88135 w 275421"/>
              <a:gd name="T5" fmla="*/ 286439 h 286439"/>
              <a:gd name="T6" fmla="*/ 0 w 275421"/>
              <a:gd name="T7" fmla="*/ 33051 h 286439"/>
              <a:gd name="T8" fmla="*/ 0 60000 65536"/>
              <a:gd name="T9" fmla="*/ 0 60000 65536"/>
              <a:gd name="T10" fmla="*/ 0 60000 65536"/>
              <a:gd name="T11" fmla="*/ 0 60000 65536"/>
              <a:gd name="T12" fmla="*/ 0 w 275421"/>
              <a:gd name="T13" fmla="*/ 0 h 286439"/>
              <a:gd name="T14" fmla="*/ 275421 w 275421"/>
              <a:gd name="T15" fmla="*/ 286439 h 286439"/>
            </a:gdLst>
            <a:ahLst/>
            <a:cxnLst>
              <a:cxn ang="T8">
                <a:pos x="T0" y="T1"/>
              </a:cxn>
              <a:cxn ang="T9">
                <a:pos x="T2" y="T3"/>
              </a:cxn>
              <a:cxn ang="T10">
                <a:pos x="T4" y="T5"/>
              </a:cxn>
              <a:cxn ang="T11">
                <a:pos x="T6" y="T7"/>
              </a:cxn>
            </a:cxnLst>
            <a:rect l="T12" t="T13" r="T14" b="T15"/>
            <a:pathLst>
              <a:path w="275421" h="286439">
                <a:moveTo>
                  <a:pt x="0" y="33051"/>
                </a:moveTo>
                <a:lnTo>
                  <a:pt x="275421" y="0"/>
                </a:lnTo>
                <a:lnTo>
                  <a:pt x="88135" y="286439"/>
                </a:lnTo>
                <a:lnTo>
                  <a:pt x="0" y="33051"/>
                </a:lnTo>
                <a:close/>
              </a:path>
            </a:pathLst>
          </a:custGeom>
          <a:solidFill>
            <a:srgbClr val="3FC0F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1" name="任意多边形 136"/>
          <p:cNvSpPr>
            <a:spLocks noChangeArrowheads="1"/>
          </p:cNvSpPr>
          <p:nvPr userDrawn="1"/>
        </p:nvSpPr>
        <p:spPr bwMode="auto">
          <a:xfrm>
            <a:off x="8788400" y="2698750"/>
            <a:ext cx="174625"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F45947"/>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2" name="任意多边形 137"/>
          <p:cNvSpPr>
            <a:spLocks noChangeArrowheads="1"/>
          </p:cNvSpPr>
          <p:nvPr userDrawn="1"/>
        </p:nvSpPr>
        <p:spPr bwMode="auto">
          <a:xfrm>
            <a:off x="7840663" y="1833563"/>
            <a:ext cx="247650" cy="198437"/>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1080B4"/>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3" name="任意多边形 138"/>
          <p:cNvSpPr>
            <a:spLocks noChangeArrowheads="1"/>
          </p:cNvSpPr>
          <p:nvPr userDrawn="1"/>
        </p:nvSpPr>
        <p:spPr bwMode="auto">
          <a:xfrm>
            <a:off x="6759575" y="1033463"/>
            <a:ext cx="279400"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045A80"/>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4" name="任意多边形 139"/>
          <p:cNvSpPr>
            <a:spLocks noChangeArrowheads="1"/>
          </p:cNvSpPr>
          <p:nvPr userDrawn="1"/>
        </p:nvSpPr>
        <p:spPr bwMode="auto">
          <a:xfrm>
            <a:off x="508000" y="657225"/>
            <a:ext cx="173038"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A11D2A"/>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5" name="任意多边形 140"/>
          <p:cNvSpPr>
            <a:spLocks noChangeArrowheads="1"/>
          </p:cNvSpPr>
          <p:nvPr userDrawn="1"/>
        </p:nvSpPr>
        <p:spPr bwMode="auto">
          <a:xfrm>
            <a:off x="1970088" y="962025"/>
            <a:ext cx="247650" cy="198438"/>
          </a:xfrm>
          <a:custGeom>
            <a:avLst/>
            <a:gdLst>
              <a:gd name="T0" fmla="*/ 187286 w 330506"/>
              <a:gd name="T1" fmla="*/ 33050 h 264405"/>
              <a:gd name="T2" fmla="*/ 0 w 330506"/>
              <a:gd name="T3" fmla="*/ 264405 h 264405"/>
              <a:gd name="T4" fmla="*/ 330506 w 330506"/>
              <a:gd name="T5" fmla="*/ 0 h 264405"/>
              <a:gd name="T6" fmla="*/ 187286 w 330506"/>
              <a:gd name="T7" fmla="*/ 33050 h 264405"/>
              <a:gd name="T8" fmla="*/ 0 60000 65536"/>
              <a:gd name="T9" fmla="*/ 0 60000 65536"/>
              <a:gd name="T10" fmla="*/ 0 60000 65536"/>
              <a:gd name="T11" fmla="*/ 0 60000 65536"/>
              <a:gd name="T12" fmla="*/ 0 w 330506"/>
              <a:gd name="T13" fmla="*/ 0 h 264405"/>
              <a:gd name="T14" fmla="*/ 330506 w 330506"/>
              <a:gd name="T15" fmla="*/ 264405 h 264405"/>
            </a:gdLst>
            <a:ahLst/>
            <a:cxnLst>
              <a:cxn ang="T8">
                <a:pos x="T0" y="T1"/>
              </a:cxn>
              <a:cxn ang="T9">
                <a:pos x="T2" y="T3"/>
              </a:cxn>
              <a:cxn ang="T10">
                <a:pos x="T4" y="T5"/>
              </a:cxn>
              <a:cxn ang="T11">
                <a:pos x="T6" y="T7"/>
              </a:cxn>
            </a:cxnLst>
            <a:rect l="T12" t="T13" r="T14" b="T15"/>
            <a:pathLst>
              <a:path w="330506" h="264405">
                <a:moveTo>
                  <a:pt x="187286" y="33050"/>
                </a:moveTo>
                <a:lnTo>
                  <a:pt x="0" y="264405"/>
                </a:lnTo>
                <a:lnTo>
                  <a:pt x="330506" y="0"/>
                </a:lnTo>
                <a:lnTo>
                  <a:pt x="187286" y="33050"/>
                </a:lnTo>
                <a:close/>
              </a:path>
            </a:pathLst>
          </a:custGeom>
          <a:solidFill>
            <a:srgbClr val="F59421"/>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6" name="任意多边形 142"/>
          <p:cNvSpPr>
            <a:spLocks noChangeArrowheads="1"/>
          </p:cNvSpPr>
          <p:nvPr userDrawn="1"/>
        </p:nvSpPr>
        <p:spPr bwMode="auto">
          <a:xfrm>
            <a:off x="3990975" y="639763"/>
            <a:ext cx="280988" cy="214312"/>
          </a:xfrm>
          <a:custGeom>
            <a:avLst/>
            <a:gdLst>
              <a:gd name="T0" fmla="*/ 33051 w 374574"/>
              <a:gd name="T1" fmla="*/ 55085 h 286439"/>
              <a:gd name="T2" fmla="*/ 374574 w 374574"/>
              <a:gd name="T3" fmla="*/ 0 h 286439"/>
              <a:gd name="T4" fmla="*/ 0 w 374574"/>
              <a:gd name="T5" fmla="*/ 286439 h 286439"/>
              <a:gd name="T6" fmla="*/ 33051 w 374574"/>
              <a:gd name="T7" fmla="*/ 55085 h 286439"/>
              <a:gd name="T8" fmla="*/ 0 60000 65536"/>
              <a:gd name="T9" fmla="*/ 0 60000 65536"/>
              <a:gd name="T10" fmla="*/ 0 60000 65536"/>
              <a:gd name="T11" fmla="*/ 0 60000 65536"/>
              <a:gd name="T12" fmla="*/ 0 w 374574"/>
              <a:gd name="T13" fmla="*/ 0 h 286439"/>
              <a:gd name="T14" fmla="*/ 374574 w 374574"/>
              <a:gd name="T15" fmla="*/ 286439 h 286439"/>
            </a:gdLst>
            <a:ahLst/>
            <a:cxnLst>
              <a:cxn ang="T8">
                <a:pos x="T0" y="T1"/>
              </a:cxn>
              <a:cxn ang="T9">
                <a:pos x="T2" y="T3"/>
              </a:cxn>
              <a:cxn ang="T10">
                <a:pos x="T4" y="T5"/>
              </a:cxn>
              <a:cxn ang="T11">
                <a:pos x="T6" y="T7"/>
              </a:cxn>
            </a:cxnLst>
            <a:rect l="T12" t="T13" r="T14" b="T15"/>
            <a:pathLst>
              <a:path w="374574" h="286439">
                <a:moveTo>
                  <a:pt x="33051" y="55085"/>
                </a:moveTo>
                <a:lnTo>
                  <a:pt x="374574" y="0"/>
                </a:lnTo>
                <a:lnTo>
                  <a:pt x="0" y="286439"/>
                </a:lnTo>
                <a:lnTo>
                  <a:pt x="33051" y="55085"/>
                </a:lnTo>
                <a:close/>
              </a:path>
            </a:pathLst>
          </a:custGeom>
          <a:solidFill>
            <a:srgbClr val="4DC3CB"/>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7" name="任意多边形 144"/>
          <p:cNvSpPr>
            <a:spLocks noChangeArrowheads="1"/>
          </p:cNvSpPr>
          <p:nvPr userDrawn="1"/>
        </p:nvSpPr>
        <p:spPr bwMode="auto">
          <a:xfrm>
            <a:off x="2786063" y="4511675"/>
            <a:ext cx="173037" cy="98425"/>
          </a:xfrm>
          <a:custGeom>
            <a:avLst/>
            <a:gdLst>
              <a:gd name="T0" fmla="*/ 0 w 231354"/>
              <a:gd name="T1" fmla="*/ 0 h 132202"/>
              <a:gd name="T2" fmla="*/ 143219 w 231354"/>
              <a:gd name="T3" fmla="*/ 132202 h 132202"/>
              <a:gd name="T4" fmla="*/ 231354 w 231354"/>
              <a:gd name="T5" fmla="*/ 55084 h 132202"/>
              <a:gd name="T6" fmla="*/ 0 w 231354"/>
              <a:gd name="T7" fmla="*/ 0 h 132202"/>
              <a:gd name="T8" fmla="*/ 0 60000 65536"/>
              <a:gd name="T9" fmla="*/ 0 60000 65536"/>
              <a:gd name="T10" fmla="*/ 0 60000 65536"/>
              <a:gd name="T11" fmla="*/ 0 60000 65536"/>
              <a:gd name="T12" fmla="*/ 0 w 231354"/>
              <a:gd name="T13" fmla="*/ 0 h 132202"/>
              <a:gd name="T14" fmla="*/ 231354 w 231354"/>
              <a:gd name="T15" fmla="*/ 132202 h 132202"/>
            </a:gdLst>
            <a:ahLst/>
            <a:cxnLst>
              <a:cxn ang="T8">
                <a:pos x="T0" y="T1"/>
              </a:cxn>
              <a:cxn ang="T9">
                <a:pos x="T2" y="T3"/>
              </a:cxn>
              <a:cxn ang="T10">
                <a:pos x="T4" y="T5"/>
              </a:cxn>
              <a:cxn ang="T11">
                <a:pos x="T6" y="T7"/>
              </a:cxn>
            </a:cxnLst>
            <a:rect l="T12" t="T13" r="T14" b="T15"/>
            <a:pathLst>
              <a:path w="231354" h="132202">
                <a:moveTo>
                  <a:pt x="0" y="0"/>
                </a:moveTo>
                <a:lnTo>
                  <a:pt x="143219" y="132202"/>
                </a:lnTo>
                <a:lnTo>
                  <a:pt x="231354" y="55084"/>
                </a:lnTo>
                <a:lnTo>
                  <a:pt x="0" y="0"/>
                </a:lnTo>
                <a:close/>
              </a:path>
            </a:pathLst>
          </a:custGeom>
          <a:solidFill>
            <a:srgbClr val="34110F"/>
          </a:solidFill>
          <a:ln>
            <a:noFill/>
          </a:ln>
        </p:spPr>
        <p:txBody>
          <a:bodyPr lIns="68580" tIns="34290" rIns="68580" bIns="34290" anchor="ctr"/>
          <a:lstStyle/>
          <a:p>
            <a:pPr algn="ctr"/>
            <a:endParaRPr lang="zh-CN" altLang="zh-CN" sz="1000">
              <a:solidFill>
                <a:srgbClr val="FFFFFF"/>
              </a:solidFill>
              <a:latin typeface="宋体" panose="02010600030101010101" pitchFamily="2" charset="-122"/>
              <a:sym typeface="宋体" panose="02010600030101010101" pitchFamily="2" charset="-122"/>
            </a:endParaRPr>
          </a:p>
        </p:txBody>
      </p:sp>
      <p:sp>
        <p:nvSpPr>
          <p:cNvPr id="118" name="TextBox 11"/>
          <p:cNvSpPr>
            <a:spLocks noChangeArrowheads="1"/>
          </p:cNvSpPr>
          <p:nvPr userDrawn="1"/>
        </p:nvSpPr>
        <p:spPr bwMode="auto">
          <a:xfrm>
            <a:off x="4195763" y="3276600"/>
            <a:ext cx="500062" cy="461963"/>
          </a:xfrm>
          <a:prstGeom prst="rect">
            <a:avLst/>
          </a:prstGeom>
          <a:noFill/>
          <a:ln>
            <a:noFill/>
          </a:ln>
        </p:spPr>
        <p:txBody>
          <a:bodyPr>
            <a:spAutoFit/>
          </a:bodyPr>
          <a:lstStyle/>
          <a:p>
            <a:pPr algn="r"/>
            <a:r>
              <a:rPr lang="zh-CN" altLang="en-US" sz="1200">
                <a:solidFill>
                  <a:schemeClr val="bg1"/>
                </a:solidFill>
                <a:latin typeface="Yuanti SC Regular" charset="0"/>
                <a:ea typeface="微软雅黑" panose="020B0503020204020204" pitchFamily="34" charset="-122"/>
                <a:sym typeface="Yuanti SC Regular" charset="0"/>
              </a:rPr>
              <a:t>案</a:t>
            </a:r>
            <a:endParaRPr lang="en-US" altLang="zh-CN" sz="1200">
              <a:solidFill>
                <a:schemeClr val="bg1"/>
              </a:solidFill>
              <a:latin typeface="Yuanti SC Regular" charset="0"/>
              <a:ea typeface="微软雅黑" panose="020B0503020204020204" pitchFamily="34" charset="-122"/>
              <a:sym typeface="Yuanti SC Regular" charset="0"/>
            </a:endParaRPr>
          </a:p>
          <a:p>
            <a:pPr algn="r"/>
            <a:r>
              <a:rPr lang="zh-CN" altLang="en-US" sz="1200">
                <a:solidFill>
                  <a:schemeClr val="bg1"/>
                </a:solidFill>
                <a:latin typeface="Yuanti SC Regular" charset="0"/>
                <a:ea typeface="微软雅黑" panose="020B0503020204020204" pitchFamily="34" charset="-122"/>
                <a:sym typeface="Yuanti SC Regular" charset="0"/>
              </a:rPr>
              <a:t>例</a:t>
            </a:r>
            <a:endParaRPr lang="zh-CN" altLang="en-US" sz="12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4AF190-E6C3-4F71-9AD4-820770AEF1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24AF190-E6C3-4F71-9AD4-820770AEF1A8}"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3.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5.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tags" Target="../tags/tag1.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2.xml"/><Relationship Id="rId4" Type="http://schemas.openxmlformats.org/officeDocument/2006/relationships/image" Target="../media/image8.emf"/><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2"/>
          <p:cNvSpPr>
            <a:spLocks noChangeArrowheads="1"/>
          </p:cNvSpPr>
          <p:nvPr/>
        </p:nvSpPr>
        <p:spPr bwMode="auto">
          <a:xfrm>
            <a:off x="3461200" y="3651250"/>
            <a:ext cx="5692325" cy="852488"/>
          </a:xfrm>
          <a:prstGeom prst="rect">
            <a:avLst/>
          </a:prstGeom>
          <a:solidFill>
            <a:srgbClr val="14688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1D97BC"/>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p:cNvSpPr>
            <a:spLocks noChangeArrowheads="1"/>
          </p:cNvSpPr>
          <p:nvPr/>
        </p:nvSpPr>
        <p:spPr bwMode="auto">
          <a:xfrm>
            <a:off x="4903877" y="3154066"/>
            <a:ext cx="2249334" cy="415498"/>
          </a:xfrm>
          <a:prstGeom prst="rect">
            <a:avLst/>
          </a:prstGeom>
          <a:noFill/>
          <a:ln>
            <a:noFill/>
          </a:ln>
        </p:spPr>
        <p:txBody>
          <a:bodyPr wrap="none">
            <a:spAutoFit/>
          </a:bodyPr>
          <a:lstStyle/>
          <a:p>
            <a:pPr algn="r" defTabSz="685800" fontAlgn="base">
              <a:spcBef>
                <a:spcPct val="0"/>
              </a:spcBef>
              <a:spcAft>
                <a:spcPct val="0"/>
              </a:spcAft>
              <a:buFont typeface="Arial" panose="020B0604020202020204" pitchFamily="34" charset="0"/>
              <a:buNone/>
            </a:pPr>
            <a:r>
              <a:rPr lang="zh-CN" altLang="en-US" sz="2100" b="1" dirty="0" smtClean="0">
                <a:solidFill>
                  <a:srgbClr val="ED7D31"/>
                </a:solidFill>
                <a:latin typeface="Arial" panose="020B0604020202020204" pitchFamily="34" charset="0"/>
                <a:ea typeface="微软雅黑" panose="020B0503020204020204" pitchFamily="34" charset="-122"/>
                <a:sym typeface="Arial" panose="020B0604020202020204" pitchFamily="34" charset="0"/>
              </a:rPr>
              <a:t>第七章 </a:t>
            </a:r>
            <a:r>
              <a:rPr lang="en-US" altLang="zh-CN" sz="2100" b="1" dirty="0" smtClean="0">
                <a:solidFill>
                  <a:srgbClr val="ED7D31"/>
                </a:solidFill>
                <a:latin typeface="Arial" panose="020B0604020202020204" pitchFamily="34" charset="0"/>
                <a:ea typeface="微软雅黑" panose="020B0503020204020204" pitchFamily="34" charset="-122"/>
                <a:sym typeface="Arial" panose="020B0604020202020204" pitchFamily="34" charset="0"/>
              </a:rPr>
              <a:t> </a:t>
            </a:r>
            <a:r>
              <a:rPr lang="zh-CN" altLang="en-US" sz="2100" b="1" dirty="0" smtClean="0">
                <a:solidFill>
                  <a:srgbClr val="ED7D31"/>
                </a:solidFill>
                <a:latin typeface="Arial" panose="020B0604020202020204" pitchFamily="34" charset="0"/>
                <a:ea typeface="微软雅黑" panose="020B0503020204020204" pitchFamily="34" charset="-122"/>
                <a:sym typeface="Arial" panose="020B0604020202020204" pitchFamily="34" charset="0"/>
              </a:rPr>
              <a:t>计划技术</a:t>
            </a:r>
            <a:endParaRPr lang="zh-CN" altLang="en-US" sz="2100" b="1" dirty="0">
              <a:solidFill>
                <a:srgbClr val="ED7D3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p:cNvSpPr>
            <a:spLocks noChangeArrowheads="1"/>
          </p:cNvSpPr>
          <p:nvPr/>
        </p:nvSpPr>
        <p:spPr bwMode="auto">
          <a:xfrm>
            <a:off x="4646614" y="3718646"/>
            <a:ext cx="3595856" cy="677108"/>
          </a:xfrm>
          <a:prstGeom prst="rect">
            <a:avLst/>
          </a:prstGeom>
          <a:noFill/>
          <a:ln>
            <a:noFill/>
          </a:ln>
        </p:spPr>
        <p:txBody>
          <a:bodyPr wrap="none">
            <a:spAutoFit/>
          </a:bodyPr>
          <a:lstStyle/>
          <a:p>
            <a:pPr algn="r" defTabSz="685800" fontAlgn="base">
              <a:spcBef>
                <a:spcPct val="0"/>
              </a:spcBef>
              <a:spcAft>
                <a:spcPct val="0"/>
              </a:spcAft>
              <a:buFont typeface="Arial" panose="020B0604020202020204" pitchFamily="34" charset="0"/>
              <a:buNone/>
            </a:pPr>
            <a:r>
              <a:rPr lang="zh-CN" altLang="en-US" sz="3800" b="1"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管理理论与实务</a:t>
            </a:r>
            <a:endParaRPr lang="zh-CN" altLang="en-US" sz="3800"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814999" y="3019059"/>
            <a:ext cx="7719401" cy="0"/>
            <a:chOff x="814999" y="3019059"/>
            <a:chExt cx="7719401" cy="0"/>
          </a:xfrm>
        </p:grpSpPr>
        <p:cxnSp>
          <p:nvCxnSpPr>
            <p:cNvPr id="3" name="直接连接符 2"/>
            <p:cNvCxnSpPr/>
            <p:nvPr/>
          </p:nvCxnSpPr>
          <p:spPr>
            <a:xfrm>
              <a:off x="814999" y="3019059"/>
              <a:ext cx="3062193" cy="0"/>
            </a:xfrm>
            <a:prstGeom prst="line">
              <a:avLst/>
            </a:prstGeom>
            <a:ln w="76200">
              <a:solidFill>
                <a:srgbClr val="0067B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784843" y="3019059"/>
              <a:ext cx="4749557" cy="0"/>
            </a:xfrm>
            <a:prstGeom prst="line">
              <a:avLst/>
            </a:prstGeom>
            <a:ln w="76200">
              <a:solidFill>
                <a:srgbClr val="0067B0"/>
              </a:solidFill>
            </a:ln>
          </p:spPr>
          <p:style>
            <a:lnRef idx="1">
              <a:schemeClr val="accent1"/>
            </a:lnRef>
            <a:fillRef idx="0">
              <a:schemeClr val="accent1"/>
            </a:fillRef>
            <a:effectRef idx="0">
              <a:schemeClr val="accent1"/>
            </a:effectRef>
            <a:fontRef idx="minor">
              <a:schemeClr val="tx1"/>
            </a:fontRef>
          </p:style>
        </p:cxnSp>
      </p:grpSp>
      <p:sp>
        <p:nvSpPr>
          <p:cNvPr id="72" name="椭圆 34"/>
          <p:cNvSpPr/>
          <p:nvPr/>
        </p:nvSpPr>
        <p:spPr>
          <a:xfrm>
            <a:off x="689744" y="2578761"/>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23" hidden="1"/>
          <p:cNvSpPr txBox="1"/>
          <p:nvPr/>
        </p:nvSpPr>
        <p:spPr>
          <a:xfrm>
            <a:off x="786349" y="950663"/>
            <a:ext cx="7498080" cy="645160"/>
          </a:xfrm>
          <a:prstGeom prst="rect">
            <a:avLst/>
          </a:prstGeom>
          <a:noFill/>
        </p:spPr>
        <p:txBody>
          <a:bodyPr wrap="none" rtlCol="0">
            <a:spAutoFit/>
          </a:bodyPr>
          <a:lstStyle/>
          <a:p>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发现问题是解决问题的先决条件，但仅仅满足有提出问题是不够的，提出问题的目的是为了有效解决问题。人</a:t>
            </a:r>
            <a:endParaRPr lang="en-US" altLang="zh-CN"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生就是解决一系列问题的过程。个体克服生活、学习、实践中新的矛盾时的复杂心理活动，其中主要是思维活</a:t>
            </a:r>
            <a:endParaRPr lang="en-US" altLang="zh-CN"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r>
              <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动。教育心理学着重研究学生学习知识、应用知识中的问题解决。</a:t>
            </a:r>
            <a:endParaRPr lang="en-US" altLang="zh-CN"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61" name="TextBox 60"/>
          <p:cNvSpPr txBox="1"/>
          <p:nvPr/>
        </p:nvSpPr>
        <p:spPr>
          <a:xfrm>
            <a:off x="702792" y="2729057"/>
            <a:ext cx="589280" cy="583565"/>
          </a:xfrm>
          <a:prstGeom prst="rect">
            <a:avLst/>
          </a:prstGeom>
          <a:noFill/>
        </p:spPr>
        <p:txBody>
          <a:bodyPr wrap="none" rtlCol="0">
            <a:spAutoFit/>
          </a:bodyPr>
          <a:lstStyle/>
          <a:p>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重要</a:t>
            </a:r>
            <a:endParaRPr lang="en-US" altLang="zh-CN"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程度</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矩形 66"/>
          <p:cNvSpPr/>
          <p:nvPr/>
        </p:nvSpPr>
        <p:spPr>
          <a:xfrm>
            <a:off x="554355" y="1757680"/>
            <a:ext cx="1322705" cy="922020"/>
          </a:xfrm>
          <a:prstGeom prst="rect">
            <a:avLst/>
          </a:prstGeom>
        </p:spPr>
        <p:txBody>
          <a:bodyPr wrap="square">
            <a:spAutoFit/>
          </a:bodyPr>
          <a:lstStyle/>
          <a:p>
            <a:pPr marL="171450" indent="-171450">
              <a:buFont typeface="Wingdings" panose="05000000000000000000" pitchFamily="2" charset="2"/>
              <a:buChar char="l"/>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总目标</a:t>
            </a:r>
            <a:endParaRPr lang="en-US"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buFont typeface="Wingdings" panose="05000000000000000000" pitchFamily="2" charset="2"/>
              <a:buChar char="l"/>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战略目标</a:t>
            </a:r>
            <a:endParaRPr lang="en-US"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buFont typeface="Wingdings" panose="05000000000000000000" pitchFamily="2" charset="2"/>
              <a:buChar char="l"/>
            </a:pP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行动目标</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椭圆 34"/>
          <p:cNvSpPr/>
          <p:nvPr/>
        </p:nvSpPr>
        <p:spPr>
          <a:xfrm rot="10800000">
            <a:off x="2376556" y="2727673"/>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2" name="椭圆 34"/>
          <p:cNvSpPr/>
          <p:nvPr/>
        </p:nvSpPr>
        <p:spPr>
          <a:xfrm>
            <a:off x="4226257" y="2568312"/>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椭圆 34"/>
          <p:cNvSpPr/>
          <p:nvPr/>
        </p:nvSpPr>
        <p:spPr>
          <a:xfrm>
            <a:off x="7971164" y="2595655"/>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6" name="TextBox 75"/>
          <p:cNvSpPr txBox="1"/>
          <p:nvPr/>
        </p:nvSpPr>
        <p:spPr>
          <a:xfrm>
            <a:off x="2361447" y="2717560"/>
            <a:ext cx="589280" cy="583565"/>
          </a:xfrm>
          <a:prstGeom prst="rect">
            <a:avLst/>
          </a:prstGeom>
          <a:noFill/>
        </p:spPr>
        <p:txBody>
          <a:bodyPr wrap="none" rtlCol="0">
            <a:spAutoFit/>
          </a:bodyPr>
          <a:lstStyle/>
          <a:p>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优先</a:t>
            </a:r>
            <a:endParaRPr lang="en-US" altLang="zh-CN"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次序</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TextBox 77"/>
          <p:cNvSpPr txBox="1"/>
          <p:nvPr/>
        </p:nvSpPr>
        <p:spPr>
          <a:xfrm>
            <a:off x="4230453" y="2700847"/>
            <a:ext cx="589280" cy="583565"/>
          </a:xfrm>
          <a:prstGeom prst="rect">
            <a:avLst/>
          </a:prstGeom>
          <a:noFill/>
        </p:spPr>
        <p:txBody>
          <a:bodyPr wrap="none" rtlCol="0">
            <a:spAutoFit/>
          </a:bodyPr>
          <a:lstStyle/>
          <a:p>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时间</a:t>
            </a:r>
            <a:endParaRPr lang="en-US" altLang="zh-CN"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跨度</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TextBox 79"/>
          <p:cNvSpPr txBox="1"/>
          <p:nvPr/>
        </p:nvSpPr>
        <p:spPr>
          <a:xfrm>
            <a:off x="7958651" y="2741509"/>
            <a:ext cx="589280" cy="583565"/>
          </a:xfrm>
          <a:prstGeom prst="rect">
            <a:avLst/>
          </a:prstGeom>
          <a:noFill/>
        </p:spPr>
        <p:txBody>
          <a:bodyPr wrap="none" rtlCol="0">
            <a:spAutoFit/>
          </a:bodyPr>
          <a:lstStyle/>
          <a:p>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所处</a:t>
            </a:r>
            <a:endParaRPr lang="en-US" altLang="zh-CN"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层次</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矩形 44"/>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8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44"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5" name="图片 54"/>
          <p:cNvPicPr/>
          <p:nvPr/>
        </p:nvPicPr>
        <p:blipFill>
          <a:blip r:embed="rId2" cstate="print">
            <a:extLst>
              <a:ext uri="{28A0092B-C50C-407E-A947-70E740481C1C}">
                <a14:useLocalDpi xmlns:a14="http://schemas.microsoft.com/office/drawing/2010/main" val="0"/>
              </a:ext>
            </a:extLst>
          </a:blip>
          <a:stretch>
            <a:fillRect/>
          </a:stretch>
        </p:blipFill>
        <p:spPr>
          <a:xfrm>
            <a:off x="893519" y="267412"/>
            <a:ext cx="1963720" cy="385172"/>
          </a:xfrm>
          <a:prstGeom prst="homePlate">
            <a:avLst>
              <a:gd name="adj" fmla="val 34324"/>
            </a:avLst>
          </a:prstGeom>
        </p:spPr>
      </p:pic>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7873" y="272526"/>
            <a:ext cx="254645" cy="364572"/>
          </a:xfrm>
          <a:prstGeom prst="chevron">
            <a:avLst/>
          </a:prstGeom>
        </p:spPr>
      </p:pic>
      <p:sp>
        <p:nvSpPr>
          <p:cNvPr id="88" name="椭圆 34"/>
          <p:cNvSpPr/>
          <p:nvPr/>
        </p:nvSpPr>
        <p:spPr>
          <a:xfrm rot="10800000">
            <a:off x="6037846" y="2679517"/>
            <a:ext cx="574328" cy="73861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067B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9" name="TextBox 75"/>
          <p:cNvSpPr txBox="1"/>
          <p:nvPr/>
        </p:nvSpPr>
        <p:spPr>
          <a:xfrm>
            <a:off x="6056155" y="2686117"/>
            <a:ext cx="589280" cy="583565"/>
          </a:xfrm>
          <a:prstGeom prst="rect">
            <a:avLst/>
          </a:prstGeom>
          <a:noFill/>
        </p:spPr>
        <p:txBody>
          <a:bodyPr wrap="none" rtlCol="0">
            <a:spAutoFit/>
          </a:bodyPr>
          <a:lstStyle/>
          <a:p>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考核</a:t>
            </a:r>
            <a:endParaRPr lang="en-US" altLang="zh-CN"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标准</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矩形 89"/>
          <p:cNvSpPr/>
          <p:nvPr/>
        </p:nvSpPr>
        <p:spPr>
          <a:xfrm>
            <a:off x="1876425" y="3418205"/>
            <a:ext cx="1522730" cy="645160"/>
          </a:xfrm>
          <a:prstGeom prst="rect">
            <a:avLst/>
          </a:prstGeom>
        </p:spPr>
        <p:txBody>
          <a:bodyPr wrap="square">
            <a:spAutoFit/>
          </a:bodyPr>
          <a:lstStyle/>
          <a:p>
            <a:pPr marL="171450" indent="-171450">
              <a:buFont typeface="Wingdings" panose="05000000000000000000" pitchFamily="2" charset="2"/>
              <a:buChar char="l"/>
            </a:pP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主要目标</a:t>
            </a:r>
            <a:endPar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buFont typeface="Wingdings" panose="05000000000000000000" pitchFamily="2" charset="2"/>
              <a:buChar char="l"/>
            </a:pP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次要目标</a:t>
            </a:r>
            <a:endParaRPr lang="en-US"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矩形 90"/>
          <p:cNvSpPr/>
          <p:nvPr/>
        </p:nvSpPr>
        <p:spPr>
          <a:xfrm>
            <a:off x="3839210" y="1673860"/>
            <a:ext cx="1377950" cy="922020"/>
          </a:xfrm>
          <a:prstGeom prst="rect">
            <a:avLst/>
          </a:prstGeom>
        </p:spPr>
        <p:txBody>
          <a:bodyPr wrap="square">
            <a:spAutoFit/>
          </a:bodyPr>
          <a:lstStyle/>
          <a:p>
            <a:pPr marL="171450" indent="-171450">
              <a:buFont typeface="Wingdings" panose="05000000000000000000" pitchFamily="2" charset="2"/>
              <a:buChar char="l"/>
            </a:pP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长期目标</a:t>
            </a:r>
            <a:endPar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buFont typeface="Wingdings" panose="05000000000000000000" pitchFamily="2" charset="2"/>
              <a:buChar char="l"/>
            </a:pP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中期目标</a:t>
            </a:r>
            <a:endPar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buFont typeface="Wingdings" panose="05000000000000000000" pitchFamily="2" charset="2"/>
              <a:buChar char="l"/>
            </a:pP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短期目标</a:t>
            </a:r>
            <a:endParaRPr lang="en-US"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矩形 91"/>
          <p:cNvSpPr/>
          <p:nvPr/>
        </p:nvSpPr>
        <p:spPr>
          <a:xfrm>
            <a:off x="5756275" y="3466465"/>
            <a:ext cx="1525905" cy="645160"/>
          </a:xfrm>
          <a:prstGeom prst="rect">
            <a:avLst/>
          </a:prstGeom>
        </p:spPr>
        <p:txBody>
          <a:bodyPr wrap="square">
            <a:spAutoFit/>
          </a:bodyPr>
          <a:lstStyle/>
          <a:p>
            <a:pPr marL="171450" indent="-171450">
              <a:buFont typeface="Wingdings" panose="05000000000000000000" pitchFamily="2" charset="2"/>
              <a:buChar char="l"/>
            </a:pP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定量目标</a:t>
            </a:r>
            <a:endPar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buFont typeface="Wingdings" panose="05000000000000000000" pitchFamily="2" charset="2"/>
              <a:buChar char="l"/>
            </a:pP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定性目标</a:t>
            </a:r>
            <a:endPar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矩形 92"/>
          <p:cNvSpPr/>
          <p:nvPr/>
        </p:nvSpPr>
        <p:spPr>
          <a:xfrm>
            <a:off x="7447280" y="1757680"/>
            <a:ext cx="1365885" cy="922020"/>
          </a:xfrm>
          <a:prstGeom prst="rect">
            <a:avLst/>
          </a:prstGeom>
        </p:spPr>
        <p:txBody>
          <a:bodyPr wrap="square">
            <a:spAutoFit/>
          </a:bodyPr>
          <a:lstStyle/>
          <a:p>
            <a:pPr marL="171450" indent="-171450">
              <a:buFont typeface="Wingdings" panose="05000000000000000000" pitchFamily="2" charset="2"/>
              <a:buChar char="l"/>
            </a:pP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总体目标</a:t>
            </a:r>
            <a:endPar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buFont typeface="Wingdings" panose="05000000000000000000" pitchFamily="2" charset="2"/>
              <a:buChar char="l"/>
            </a:pP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局部目标</a:t>
            </a:r>
            <a:endParaRPr lang="en-US" altLang="zh-CN"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171450" indent="-171450">
              <a:buFont typeface="Wingdings" panose="05000000000000000000" pitchFamily="2" charset="2"/>
              <a:buChar char="l"/>
            </a:pP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岗位目标</a:t>
            </a:r>
            <a:endParaRPr lang="en-US"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TextBox 66"/>
          <p:cNvSpPr txBox="1"/>
          <p:nvPr/>
        </p:nvSpPr>
        <p:spPr>
          <a:xfrm>
            <a:off x="709404" y="919262"/>
            <a:ext cx="7539246" cy="1106805"/>
          </a:xfrm>
          <a:prstGeom prst="rect">
            <a:avLst/>
          </a:prstGeom>
          <a:noFill/>
        </p:spPr>
        <p:txBody>
          <a:bodyPr wrap="square" rtlCol="0">
            <a:spAutoFit/>
          </a:bodyPr>
          <a:lstStyle/>
          <a:p>
            <a:pPr algn="just"/>
            <a:r>
              <a:rPr lang="zh-CN" altLang="zh-CN" dirty="0" smtClean="0">
                <a:latin typeface="Arial" panose="020B0604020202020204" pitchFamily="34" charset="0"/>
                <a:ea typeface="微软雅黑" panose="020B0503020204020204" pitchFamily="34" charset="-122"/>
                <a:cs typeface="方正兰亭细黑_GBK_M" pitchFamily="2" charset="2"/>
              </a:rPr>
              <a:t>每一个组织</a:t>
            </a:r>
            <a:r>
              <a:rPr lang="zh-CN" altLang="zh-CN" dirty="0">
                <a:latin typeface="Arial" panose="020B0604020202020204" pitchFamily="34" charset="0"/>
                <a:ea typeface="微软雅黑" panose="020B0503020204020204" pitchFamily="34" charset="-122"/>
                <a:cs typeface="方正兰亭细黑_GBK_M" pitchFamily="2" charset="2"/>
              </a:rPr>
              <a:t>不可能只有一个目标，而是有一系列相互联系、相互制约的目标要实现。根据不同的标准，目标可划分为不同的类别。</a:t>
            </a:r>
            <a:endParaRPr lang="zh-CN" altLang="zh-CN" dirty="0">
              <a:latin typeface="Arial" panose="020B0604020202020204" pitchFamily="34" charset="0"/>
              <a:ea typeface="微软雅黑" panose="020B0503020204020204" pitchFamily="34" charset="-122"/>
              <a:cs typeface="方正兰亭细黑_GBK_M" pitchFamily="2" charset="2"/>
            </a:endParaRPr>
          </a:p>
          <a:p>
            <a:pPr algn="just"/>
            <a:endParaRPr lang="zh-CN" altLang="zh-CN"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lgn="just"/>
            <a:endPar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2" name="标题 1"/>
          <p:cNvSpPr>
            <a:spLocks noGrp="1"/>
          </p:cNvSpPr>
          <p:nvPr>
            <p:ph type="title"/>
          </p:nvPr>
        </p:nvSpPr>
        <p:spPr>
          <a:xfrm>
            <a:off x="457200" y="205740"/>
            <a:ext cx="2942590" cy="489585"/>
          </a:xfrm>
        </p:spPr>
        <p:txBody>
          <a:bodyPr>
            <a:noAutofit/>
          </a:bodyPr>
          <a:p>
            <a:r>
              <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目标的类别</a:t>
            </a:r>
            <a:endPar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strips(upRight)">
                                          <p:cBhvr>
                                            <p:cTn id="11" dur="500"/>
                                            <p:tgtEl>
                                              <p:spTgt spid="24"/>
                                            </p:tgtEl>
                                          </p:cBhvr>
                                        </p:animEffect>
                                      </p:childTnLst>
                                    </p:cTn>
                                  </p:par>
                                </p:childTnLst>
                              </p:cTn>
                            </p:par>
                            <p:par>
                              <p:cTn id="12" fill="hold">
                                <p:stCondLst>
                                  <p:cond delay="1000"/>
                                </p:stCondLst>
                                <p:childTnLst>
                                  <p:par>
                                    <p:cTn id="13" presetID="2" presetClass="entr" presetSubtype="8" fill="hold" grpId="0" nodeType="afterEffect" p14:presetBounceEnd="44000">
                                      <p:stCondLst>
                                        <p:cond delay="0"/>
                                      </p:stCondLst>
                                      <p:childTnLst>
                                        <p:set>
                                          <p:cBhvr>
                                            <p:cTn id="14" dur="1" fill="hold">
                                              <p:stCondLst>
                                                <p:cond delay="0"/>
                                              </p:stCondLst>
                                            </p:cTn>
                                            <p:tgtEl>
                                              <p:spTgt spid="72"/>
                                            </p:tgtEl>
                                            <p:attrNameLst>
                                              <p:attrName>style.visibility</p:attrName>
                                            </p:attrNameLst>
                                          </p:cBhvr>
                                          <p:to>
                                            <p:strVal val="visible"/>
                                          </p:to>
                                        </p:set>
                                        <p:anim calcmode="lin" valueType="num" p14:bounceEnd="44000">
                                          <p:cBhvr additive="base">
                                            <p:cTn id="15" dur="500" fill="hold"/>
                                            <p:tgtEl>
                                              <p:spTgt spid="72"/>
                                            </p:tgtEl>
                                            <p:attrNameLst>
                                              <p:attrName>ppt_x</p:attrName>
                                            </p:attrNameLst>
                                          </p:cBhvr>
                                          <p:tavLst>
                                            <p:tav tm="0">
                                              <p:val>
                                                <p:strVal val="0-#ppt_w/2"/>
                                              </p:val>
                                            </p:tav>
                                            <p:tav tm="100000">
                                              <p:val>
                                                <p:strVal val="#ppt_x"/>
                                              </p:val>
                                            </p:tav>
                                          </p:tavLst>
                                        </p:anim>
                                        <p:anim calcmode="lin" valueType="num" p14:bounceEnd="44000">
                                          <p:cBhvr additive="base">
                                            <p:cTn id="16" dur="500" fill="hold"/>
                                            <p:tgtEl>
                                              <p:spTgt spid="72"/>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14:presetBounceEnd="44000">
                                      <p:stCondLst>
                                        <p:cond delay="0"/>
                                      </p:stCondLst>
                                      <p:childTnLst>
                                        <p:set>
                                          <p:cBhvr>
                                            <p:cTn id="19" dur="1" fill="hold">
                                              <p:stCondLst>
                                                <p:cond delay="0"/>
                                              </p:stCondLst>
                                            </p:cTn>
                                            <p:tgtEl>
                                              <p:spTgt spid="51"/>
                                            </p:tgtEl>
                                            <p:attrNameLst>
                                              <p:attrName>style.visibility</p:attrName>
                                            </p:attrNameLst>
                                          </p:cBhvr>
                                          <p:to>
                                            <p:strVal val="visible"/>
                                          </p:to>
                                        </p:set>
                                        <p:anim calcmode="lin" valueType="num" p14:bounceEnd="44000">
                                          <p:cBhvr additive="base">
                                            <p:cTn id="20" dur="500" fill="hold"/>
                                            <p:tgtEl>
                                              <p:spTgt spid="51"/>
                                            </p:tgtEl>
                                            <p:attrNameLst>
                                              <p:attrName>ppt_x</p:attrName>
                                            </p:attrNameLst>
                                          </p:cBhvr>
                                          <p:tavLst>
                                            <p:tav tm="0">
                                              <p:val>
                                                <p:strVal val="0-#ppt_w/2"/>
                                              </p:val>
                                            </p:tav>
                                            <p:tav tm="100000">
                                              <p:val>
                                                <p:strVal val="#ppt_x"/>
                                              </p:val>
                                            </p:tav>
                                          </p:tavLst>
                                        </p:anim>
                                        <p:anim calcmode="lin" valueType="num" p14:bounceEnd="44000">
                                          <p:cBhvr additive="base">
                                            <p:cTn id="21" dur="500" fill="hold"/>
                                            <p:tgtEl>
                                              <p:spTgt spid="51"/>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14:presetBounceEnd="44000">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14:bounceEnd="44000">
                                          <p:cBhvr additive="base">
                                            <p:cTn id="25" dur="500" fill="hold"/>
                                            <p:tgtEl>
                                              <p:spTgt spid="52"/>
                                            </p:tgtEl>
                                            <p:attrNameLst>
                                              <p:attrName>ppt_x</p:attrName>
                                            </p:attrNameLst>
                                          </p:cBhvr>
                                          <p:tavLst>
                                            <p:tav tm="0">
                                              <p:val>
                                                <p:strVal val="0-#ppt_w/2"/>
                                              </p:val>
                                            </p:tav>
                                            <p:tav tm="100000">
                                              <p:val>
                                                <p:strVal val="#ppt_x"/>
                                              </p:val>
                                            </p:tav>
                                          </p:tavLst>
                                        </p:anim>
                                        <p:anim calcmode="lin" valueType="num" p14:bounceEnd="44000">
                                          <p:cBhvr additive="base">
                                            <p:cTn id="26" dur="500" fill="hold"/>
                                            <p:tgtEl>
                                              <p:spTgt spid="52"/>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grpId="0" nodeType="afterEffect" p14:presetBounceEnd="44000">
                                      <p:stCondLst>
                                        <p:cond delay="0"/>
                                      </p:stCondLst>
                                      <p:childTnLst>
                                        <p:set>
                                          <p:cBhvr>
                                            <p:cTn id="29" dur="1" fill="hold">
                                              <p:stCondLst>
                                                <p:cond delay="0"/>
                                              </p:stCondLst>
                                            </p:cTn>
                                            <p:tgtEl>
                                              <p:spTgt spid="57"/>
                                            </p:tgtEl>
                                            <p:attrNameLst>
                                              <p:attrName>style.visibility</p:attrName>
                                            </p:attrNameLst>
                                          </p:cBhvr>
                                          <p:to>
                                            <p:strVal val="visible"/>
                                          </p:to>
                                        </p:set>
                                        <p:anim calcmode="lin" valueType="num" p14:bounceEnd="44000">
                                          <p:cBhvr additive="base">
                                            <p:cTn id="30" dur="500" fill="hold"/>
                                            <p:tgtEl>
                                              <p:spTgt spid="57"/>
                                            </p:tgtEl>
                                            <p:attrNameLst>
                                              <p:attrName>ppt_x</p:attrName>
                                            </p:attrNameLst>
                                          </p:cBhvr>
                                          <p:tavLst>
                                            <p:tav tm="0">
                                              <p:val>
                                                <p:strVal val="0-#ppt_w/2"/>
                                              </p:val>
                                            </p:tav>
                                            <p:tav tm="100000">
                                              <p:val>
                                                <p:strVal val="#ppt_x"/>
                                              </p:val>
                                            </p:tav>
                                          </p:tavLst>
                                        </p:anim>
                                        <p:anim calcmode="lin" valueType="num" p14:bounceEnd="44000">
                                          <p:cBhvr additive="base">
                                            <p:cTn id="31" dur="500" fill="hold"/>
                                            <p:tgtEl>
                                              <p:spTgt spid="57"/>
                                            </p:tgtEl>
                                            <p:attrNameLst>
                                              <p:attrName>ppt_y</p:attrName>
                                            </p:attrNameLst>
                                          </p:cBhvr>
                                          <p:tavLst>
                                            <p:tav tm="0">
                                              <p:val>
                                                <p:strVal val="#ppt_y"/>
                                              </p:val>
                                            </p:tav>
                                            <p:tav tm="100000">
                                              <p:val>
                                                <p:strVal val="#ppt_y"/>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par>
                                    <p:cTn id="35" presetID="10" presetClass="entr" presetSubtype="0" fill="hold" grpId="0" nodeType="withEffect">
                                      <p:stCondLst>
                                        <p:cond delay="20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500"/>
                                            <p:tgtEl>
                                              <p:spTgt spid="76"/>
                                            </p:tgtEl>
                                          </p:cBhvr>
                                        </p:animEffect>
                                      </p:childTnLst>
                                    </p:cTn>
                                  </p:par>
                                  <p:par>
                                    <p:cTn id="41" presetID="10" presetClass="entr" presetSubtype="0" fill="hold" grpId="0" nodeType="withEffect">
                                      <p:stCondLst>
                                        <p:cond delay="90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par>
                                    <p:cTn id="44" presetID="2" presetClass="entr" presetSubtype="4" fill="hold" grpId="0" nodeType="withEffect">
                                      <p:stCondLst>
                                        <p:cond delay="0"/>
                                      </p:stCondLst>
                                      <p:childTnLst>
                                        <p:set>
                                          <p:cBhvr>
                                            <p:cTn id="45" dur="1" fill="hold">
                                              <p:stCondLst>
                                                <p:cond delay="0"/>
                                              </p:stCondLst>
                                            </p:cTn>
                                            <p:tgtEl>
                                              <p:spTgt spid="67"/>
                                            </p:tgtEl>
                                            <p:attrNameLst>
                                              <p:attrName>style.visibility</p:attrName>
                                            </p:attrNameLst>
                                          </p:cBhvr>
                                          <p:to>
                                            <p:strVal val="visible"/>
                                          </p:to>
                                        </p:set>
                                        <p:anim calcmode="lin" valueType="num">
                                          <p:cBhvr additive="base">
                                            <p:cTn id="46" dur="500" fill="hold"/>
                                            <p:tgtEl>
                                              <p:spTgt spid="67"/>
                                            </p:tgtEl>
                                            <p:attrNameLst>
                                              <p:attrName>ppt_x</p:attrName>
                                            </p:attrNameLst>
                                          </p:cBhvr>
                                          <p:tavLst>
                                            <p:tav tm="0">
                                              <p:val>
                                                <p:strVal val="#ppt_x"/>
                                              </p:val>
                                            </p:tav>
                                            <p:tav tm="100000">
                                              <p:val>
                                                <p:strVal val="#ppt_x"/>
                                              </p:val>
                                            </p:tav>
                                          </p:tavLst>
                                        </p:anim>
                                        <p:anim calcmode="lin" valueType="num">
                                          <p:cBhvr additive="base">
                                            <p:cTn id="47" dur="500" fill="hold"/>
                                            <p:tgtEl>
                                              <p:spTgt spid="67"/>
                                            </p:tgtEl>
                                            <p:attrNameLst>
                                              <p:attrName>ppt_y</p:attrName>
                                            </p:attrNameLst>
                                          </p:cBhvr>
                                          <p:tavLst>
                                            <p:tav tm="0">
                                              <p:val>
                                                <p:strVal val="1+#ppt_h/2"/>
                                              </p:val>
                                            </p:tav>
                                            <p:tav tm="100000">
                                              <p:val>
                                                <p:strVal val="#ppt_y"/>
                                              </p:val>
                                            </p:tav>
                                          </p:tavLst>
                                        </p:anim>
                                      </p:childTnLst>
                                    </p:cTn>
                                  </p:par>
                                </p:childTnLst>
                              </p:cTn>
                            </p:par>
                            <p:par>
                              <p:cTn id="48" fill="hold">
                                <p:stCondLst>
                                  <p:cond delay="3000"/>
                                </p:stCondLst>
                                <p:childTnLst>
                                  <p:par>
                                    <p:cTn id="49" presetID="2" presetClass="entr" presetSubtype="8" fill="hold" grpId="0" nodeType="afterEffect" p14:presetBounceEnd="44000">
                                      <p:stCondLst>
                                        <p:cond delay="0"/>
                                      </p:stCondLst>
                                      <p:childTnLst>
                                        <p:set>
                                          <p:cBhvr>
                                            <p:cTn id="50" dur="1" fill="hold">
                                              <p:stCondLst>
                                                <p:cond delay="0"/>
                                              </p:stCondLst>
                                            </p:cTn>
                                            <p:tgtEl>
                                              <p:spTgt spid="88"/>
                                            </p:tgtEl>
                                            <p:attrNameLst>
                                              <p:attrName>style.visibility</p:attrName>
                                            </p:attrNameLst>
                                          </p:cBhvr>
                                          <p:to>
                                            <p:strVal val="visible"/>
                                          </p:to>
                                        </p:set>
                                        <p:anim calcmode="lin" valueType="num" p14:bounceEnd="44000">
                                          <p:cBhvr additive="base">
                                            <p:cTn id="51" dur="500" fill="hold"/>
                                            <p:tgtEl>
                                              <p:spTgt spid="88"/>
                                            </p:tgtEl>
                                            <p:attrNameLst>
                                              <p:attrName>ppt_x</p:attrName>
                                            </p:attrNameLst>
                                          </p:cBhvr>
                                          <p:tavLst>
                                            <p:tav tm="0">
                                              <p:val>
                                                <p:strVal val="0-#ppt_w/2"/>
                                              </p:val>
                                            </p:tav>
                                            <p:tav tm="100000">
                                              <p:val>
                                                <p:strVal val="#ppt_x"/>
                                              </p:val>
                                            </p:tav>
                                          </p:tavLst>
                                        </p:anim>
                                        <p:anim calcmode="lin" valueType="num" p14:bounceEnd="44000">
                                          <p:cBhvr additive="base">
                                            <p:cTn id="52" dur="500" fill="hold"/>
                                            <p:tgtEl>
                                              <p:spTgt spid="88"/>
                                            </p:tgtEl>
                                            <p:attrNameLst>
                                              <p:attrName>ppt_y</p:attrName>
                                            </p:attrNameLst>
                                          </p:cBhvr>
                                          <p:tavLst>
                                            <p:tav tm="0">
                                              <p:val>
                                                <p:strVal val="#ppt_y"/>
                                              </p:val>
                                            </p:tav>
                                            <p:tav tm="100000">
                                              <p:val>
                                                <p:strVal val="#ppt_y"/>
                                              </p:val>
                                            </p:tav>
                                          </p:tavLst>
                                        </p:anim>
                                      </p:childTnLst>
                                    </p:cTn>
                                  </p:par>
                                  <p:par>
                                    <p:cTn id="53" presetID="10" presetClass="entr" presetSubtype="0" fill="hold" grpId="0" nodeType="withEffect">
                                      <p:stCondLst>
                                        <p:cond delay="60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par>
                                    <p:cTn id="56" presetID="2" presetClass="entr" presetSubtype="4" fill="hold" grpId="0" nodeType="withEffect">
                                      <p:stCondLst>
                                        <p:cond delay="0"/>
                                      </p:stCondLst>
                                      <p:childTnLst>
                                        <p:set>
                                          <p:cBhvr>
                                            <p:cTn id="57" dur="1" fill="hold">
                                              <p:stCondLst>
                                                <p:cond delay="0"/>
                                              </p:stCondLst>
                                            </p:cTn>
                                            <p:tgtEl>
                                              <p:spTgt spid="90"/>
                                            </p:tgtEl>
                                            <p:attrNameLst>
                                              <p:attrName>style.visibility</p:attrName>
                                            </p:attrNameLst>
                                          </p:cBhvr>
                                          <p:to>
                                            <p:strVal val="visible"/>
                                          </p:to>
                                        </p:set>
                                        <p:anim calcmode="lin" valueType="num">
                                          <p:cBhvr additive="base">
                                            <p:cTn id="58" dur="500" fill="hold"/>
                                            <p:tgtEl>
                                              <p:spTgt spid="90"/>
                                            </p:tgtEl>
                                            <p:attrNameLst>
                                              <p:attrName>ppt_x</p:attrName>
                                            </p:attrNameLst>
                                          </p:cBhvr>
                                          <p:tavLst>
                                            <p:tav tm="0">
                                              <p:val>
                                                <p:strVal val="#ppt_x"/>
                                              </p:val>
                                            </p:tav>
                                            <p:tav tm="100000">
                                              <p:val>
                                                <p:strVal val="#ppt_x"/>
                                              </p:val>
                                            </p:tav>
                                          </p:tavLst>
                                        </p:anim>
                                        <p:anim calcmode="lin" valueType="num">
                                          <p:cBhvr additive="base">
                                            <p:cTn id="59" dur="500" fill="hold"/>
                                            <p:tgtEl>
                                              <p:spTgt spid="90"/>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91"/>
                                            </p:tgtEl>
                                            <p:attrNameLst>
                                              <p:attrName>style.visibility</p:attrName>
                                            </p:attrNameLst>
                                          </p:cBhvr>
                                          <p:to>
                                            <p:strVal val="visible"/>
                                          </p:to>
                                        </p:set>
                                        <p:anim calcmode="lin" valueType="num">
                                          <p:cBhvr additive="base">
                                            <p:cTn id="62" dur="500" fill="hold"/>
                                            <p:tgtEl>
                                              <p:spTgt spid="91"/>
                                            </p:tgtEl>
                                            <p:attrNameLst>
                                              <p:attrName>ppt_x</p:attrName>
                                            </p:attrNameLst>
                                          </p:cBhvr>
                                          <p:tavLst>
                                            <p:tav tm="0">
                                              <p:val>
                                                <p:strVal val="#ppt_x"/>
                                              </p:val>
                                            </p:tav>
                                            <p:tav tm="100000">
                                              <p:val>
                                                <p:strVal val="#ppt_x"/>
                                              </p:val>
                                            </p:tav>
                                          </p:tavLst>
                                        </p:anim>
                                        <p:anim calcmode="lin" valueType="num">
                                          <p:cBhvr additive="base">
                                            <p:cTn id="63" dur="500" fill="hold"/>
                                            <p:tgtEl>
                                              <p:spTgt spid="91"/>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92"/>
                                            </p:tgtEl>
                                            <p:attrNameLst>
                                              <p:attrName>style.visibility</p:attrName>
                                            </p:attrNameLst>
                                          </p:cBhvr>
                                          <p:to>
                                            <p:strVal val="visible"/>
                                          </p:to>
                                        </p:set>
                                        <p:anim calcmode="lin" valueType="num">
                                          <p:cBhvr additive="base">
                                            <p:cTn id="66" dur="500" fill="hold"/>
                                            <p:tgtEl>
                                              <p:spTgt spid="92"/>
                                            </p:tgtEl>
                                            <p:attrNameLst>
                                              <p:attrName>ppt_x</p:attrName>
                                            </p:attrNameLst>
                                          </p:cBhvr>
                                          <p:tavLst>
                                            <p:tav tm="0">
                                              <p:val>
                                                <p:strVal val="#ppt_x"/>
                                              </p:val>
                                            </p:tav>
                                            <p:tav tm="100000">
                                              <p:val>
                                                <p:strVal val="#ppt_x"/>
                                              </p:val>
                                            </p:tav>
                                          </p:tavLst>
                                        </p:anim>
                                        <p:anim calcmode="lin" valueType="num">
                                          <p:cBhvr additive="base">
                                            <p:cTn id="67" dur="500" fill="hold"/>
                                            <p:tgtEl>
                                              <p:spTgt spid="92"/>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93"/>
                                            </p:tgtEl>
                                            <p:attrNameLst>
                                              <p:attrName>style.visibility</p:attrName>
                                            </p:attrNameLst>
                                          </p:cBhvr>
                                          <p:to>
                                            <p:strVal val="visible"/>
                                          </p:to>
                                        </p:set>
                                        <p:anim calcmode="lin" valueType="num">
                                          <p:cBhvr additive="base">
                                            <p:cTn id="70" dur="500" fill="hold"/>
                                            <p:tgtEl>
                                              <p:spTgt spid="93"/>
                                            </p:tgtEl>
                                            <p:attrNameLst>
                                              <p:attrName>ppt_x</p:attrName>
                                            </p:attrNameLst>
                                          </p:cBhvr>
                                          <p:tavLst>
                                            <p:tav tm="0">
                                              <p:val>
                                                <p:strVal val="#ppt_x"/>
                                              </p:val>
                                            </p:tav>
                                            <p:tav tm="100000">
                                              <p:val>
                                                <p:strVal val="#ppt_x"/>
                                              </p:val>
                                            </p:tav>
                                          </p:tavLst>
                                        </p:anim>
                                        <p:anim calcmode="lin" valueType="num">
                                          <p:cBhvr additive="base">
                                            <p:cTn id="71" dur="500" fill="hold"/>
                                            <p:tgtEl>
                                              <p:spTgt spid="93"/>
                                            </p:tgtEl>
                                            <p:attrNameLst>
                                              <p:attrName>ppt_y</p:attrName>
                                            </p:attrNameLst>
                                          </p:cBhvr>
                                          <p:tavLst>
                                            <p:tav tm="0">
                                              <p:val>
                                                <p:strVal val="1+#ppt_h/2"/>
                                              </p:val>
                                            </p:tav>
                                            <p:tav tm="100000">
                                              <p:val>
                                                <p:strVal val="#ppt_y"/>
                                              </p:val>
                                            </p:tav>
                                          </p:tavLst>
                                        </p:anim>
                                      </p:childTnLst>
                                    </p:cTn>
                                  </p:par>
                                </p:childTnLst>
                              </p:cTn>
                            </p:par>
                            <p:par>
                              <p:cTn id="72" fill="hold">
                                <p:stCondLst>
                                  <p:cond delay="3500"/>
                                </p:stCondLst>
                                <p:childTnLst>
                                  <p:par>
                                    <p:cTn id="73" presetID="18" presetClass="entr" presetSubtype="3" fill="hold" grpId="0" nodeType="afterEffect">
                                      <p:stCondLst>
                                        <p:cond delay="0"/>
                                      </p:stCondLst>
                                      <p:childTnLst>
                                        <p:set>
                                          <p:cBhvr>
                                            <p:cTn id="74" dur="1" fill="hold">
                                              <p:stCondLst>
                                                <p:cond delay="0"/>
                                              </p:stCondLst>
                                            </p:cTn>
                                            <p:tgtEl>
                                              <p:spTgt spid="94"/>
                                            </p:tgtEl>
                                            <p:attrNameLst>
                                              <p:attrName>style.visibility</p:attrName>
                                            </p:attrNameLst>
                                          </p:cBhvr>
                                          <p:to>
                                            <p:strVal val="visible"/>
                                          </p:to>
                                        </p:set>
                                        <p:animEffect transition="in" filter="strips(upRight)">
                                          <p:cBhvr>
                                            <p:cTn id="75"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24" grpId="0"/>
          <p:bldP spid="61" grpId="0"/>
          <p:bldP spid="67" grpId="0"/>
          <p:bldP spid="51" grpId="0" animBg="1"/>
          <p:bldP spid="52" grpId="0" animBg="1"/>
          <p:bldP spid="57" grpId="0" animBg="1"/>
          <p:bldP spid="76" grpId="0"/>
          <p:bldP spid="78" grpId="0"/>
          <p:bldP spid="80" grpId="0"/>
          <p:bldP spid="88" grpId="0" animBg="1"/>
          <p:bldP spid="89" grpId="0"/>
          <p:bldP spid="90" grpId="0"/>
          <p:bldP spid="91" grpId="0"/>
          <p:bldP spid="92" grpId="0"/>
          <p:bldP spid="93" grpId="0"/>
          <p:bldP spid="9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strips(upRight)">
                                          <p:cBhvr>
                                            <p:cTn id="11" dur="500"/>
                                            <p:tgtEl>
                                              <p:spTgt spid="2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72"/>
                                            </p:tgtEl>
                                            <p:attrNameLst>
                                              <p:attrName>style.visibility</p:attrName>
                                            </p:attrNameLst>
                                          </p:cBhvr>
                                          <p:to>
                                            <p:strVal val="visible"/>
                                          </p:to>
                                        </p:set>
                                        <p:anim calcmode="lin" valueType="num">
                                          <p:cBhvr additive="base">
                                            <p:cTn id="15" dur="500" fill="hold"/>
                                            <p:tgtEl>
                                              <p:spTgt spid="72"/>
                                            </p:tgtEl>
                                            <p:attrNameLst>
                                              <p:attrName>ppt_x</p:attrName>
                                            </p:attrNameLst>
                                          </p:cBhvr>
                                          <p:tavLst>
                                            <p:tav tm="0">
                                              <p:val>
                                                <p:strVal val="0-#ppt_w/2"/>
                                              </p:val>
                                            </p:tav>
                                            <p:tav tm="100000">
                                              <p:val>
                                                <p:strVal val="#ppt_x"/>
                                              </p:val>
                                            </p:tav>
                                          </p:tavLst>
                                        </p:anim>
                                        <p:anim calcmode="lin" valueType="num">
                                          <p:cBhvr additive="base">
                                            <p:cTn id="16" dur="500" fill="hold"/>
                                            <p:tgtEl>
                                              <p:spTgt spid="72"/>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 calcmode="lin" valueType="num">
                                          <p:cBhvr additive="base">
                                            <p:cTn id="20" dur="500" fill="hold"/>
                                            <p:tgtEl>
                                              <p:spTgt spid="51"/>
                                            </p:tgtEl>
                                            <p:attrNameLst>
                                              <p:attrName>ppt_x</p:attrName>
                                            </p:attrNameLst>
                                          </p:cBhvr>
                                          <p:tavLst>
                                            <p:tav tm="0">
                                              <p:val>
                                                <p:strVal val="0-#ppt_w/2"/>
                                              </p:val>
                                            </p:tav>
                                            <p:tav tm="100000">
                                              <p:val>
                                                <p:strVal val="#ppt_x"/>
                                              </p:val>
                                            </p:tav>
                                          </p:tavLst>
                                        </p:anim>
                                        <p:anim calcmode="lin" valueType="num">
                                          <p:cBhvr additive="base">
                                            <p:cTn id="21" dur="500" fill="hold"/>
                                            <p:tgtEl>
                                              <p:spTgt spid="51"/>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0-#ppt_w/2"/>
                                              </p:val>
                                            </p:tav>
                                            <p:tav tm="100000">
                                              <p:val>
                                                <p:strVal val="#ppt_x"/>
                                              </p:val>
                                            </p:tav>
                                          </p:tavLst>
                                        </p:anim>
                                        <p:anim calcmode="lin" valueType="num">
                                          <p:cBhvr additive="base">
                                            <p:cTn id="26" dur="500" fill="hold"/>
                                            <p:tgtEl>
                                              <p:spTgt spid="52"/>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grpId="0" nodeType="afterEffect">
                                      <p:stCondLst>
                                        <p:cond delay="0"/>
                                      </p:stCondLst>
                                      <p:childTnLst>
                                        <p:set>
                                          <p:cBhvr>
                                            <p:cTn id="29" dur="1" fill="hold">
                                              <p:stCondLst>
                                                <p:cond delay="0"/>
                                              </p:stCondLst>
                                            </p:cTn>
                                            <p:tgtEl>
                                              <p:spTgt spid="57"/>
                                            </p:tgtEl>
                                            <p:attrNameLst>
                                              <p:attrName>style.visibility</p:attrName>
                                            </p:attrNameLst>
                                          </p:cBhvr>
                                          <p:to>
                                            <p:strVal val="visible"/>
                                          </p:to>
                                        </p:set>
                                        <p:anim calcmode="lin" valueType="num">
                                          <p:cBhvr additive="base">
                                            <p:cTn id="30" dur="500" fill="hold"/>
                                            <p:tgtEl>
                                              <p:spTgt spid="57"/>
                                            </p:tgtEl>
                                            <p:attrNameLst>
                                              <p:attrName>ppt_x</p:attrName>
                                            </p:attrNameLst>
                                          </p:cBhvr>
                                          <p:tavLst>
                                            <p:tav tm="0">
                                              <p:val>
                                                <p:strVal val="0-#ppt_w/2"/>
                                              </p:val>
                                            </p:tav>
                                            <p:tav tm="100000">
                                              <p:val>
                                                <p:strVal val="#ppt_x"/>
                                              </p:val>
                                            </p:tav>
                                          </p:tavLst>
                                        </p:anim>
                                        <p:anim calcmode="lin" valueType="num">
                                          <p:cBhvr additive="base">
                                            <p:cTn id="31" dur="500" fill="hold"/>
                                            <p:tgtEl>
                                              <p:spTgt spid="57"/>
                                            </p:tgtEl>
                                            <p:attrNameLst>
                                              <p:attrName>ppt_y</p:attrName>
                                            </p:attrNameLst>
                                          </p:cBhvr>
                                          <p:tavLst>
                                            <p:tav tm="0">
                                              <p:val>
                                                <p:strVal val="#ppt_y"/>
                                              </p:val>
                                            </p:tav>
                                            <p:tav tm="100000">
                                              <p:val>
                                                <p:strVal val="#ppt_y"/>
                                              </p:val>
                                            </p:tav>
                                          </p:tavLst>
                                        </p:anim>
                                      </p:childTnLst>
                                    </p:cTn>
                                  </p:par>
                                  <p:par>
                                    <p:cTn id="32" presetID="10"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par>
                                    <p:cTn id="35" presetID="10" presetClass="entr" presetSubtype="0" fill="hold" grpId="0" nodeType="withEffect">
                                      <p:stCondLst>
                                        <p:cond delay="20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500"/>
                                            <p:tgtEl>
                                              <p:spTgt spid="78"/>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500"/>
                                            <p:tgtEl>
                                              <p:spTgt spid="76"/>
                                            </p:tgtEl>
                                          </p:cBhvr>
                                        </p:animEffect>
                                      </p:childTnLst>
                                    </p:cTn>
                                  </p:par>
                                  <p:par>
                                    <p:cTn id="41" presetID="10" presetClass="entr" presetSubtype="0" fill="hold" grpId="0" nodeType="withEffect">
                                      <p:stCondLst>
                                        <p:cond delay="90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par>
                                    <p:cTn id="44" presetID="2" presetClass="entr" presetSubtype="4" fill="hold" grpId="0" nodeType="withEffect">
                                      <p:stCondLst>
                                        <p:cond delay="0"/>
                                      </p:stCondLst>
                                      <p:childTnLst>
                                        <p:set>
                                          <p:cBhvr>
                                            <p:cTn id="45" dur="1" fill="hold">
                                              <p:stCondLst>
                                                <p:cond delay="0"/>
                                              </p:stCondLst>
                                            </p:cTn>
                                            <p:tgtEl>
                                              <p:spTgt spid="67"/>
                                            </p:tgtEl>
                                            <p:attrNameLst>
                                              <p:attrName>style.visibility</p:attrName>
                                            </p:attrNameLst>
                                          </p:cBhvr>
                                          <p:to>
                                            <p:strVal val="visible"/>
                                          </p:to>
                                        </p:set>
                                        <p:anim calcmode="lin" valueType="num">
                                          <p:cBhvr additive="base">
                                            <p:cTn id="46" dur="500" fill="hold"/>
                                            <p:tgtEl>
                                              <p:spTgt spid="67"/>
                                            </p:tgtEl>
                                            <p:attrNameLst>
                                              <p:attrName>ppt_x</p:attrName>
                                            </p:attrNameLst>
                                          </p:cBhvr>
                                          <p:tavLst>
                                            <p:tav tm="0">
                                              <p:val>
                                                <p:strVal val="#ppt_x"/>
                                              </p:val>
                                            </p:tav>
                                            <p:tav tm="100000">
                                              <p:val>
                                                <p:strVal val="#ppt_x"/>
                                              </p:val>
                                            </p:tav>
                                          </p:tavLst>
                                        </p:anim>
                                        <p:anim calcmode="lin" valueType="num">
                                          <p:cBhvr additive="base">
                                            <p:cTn id="47" dur="500" fill="hold"/>
                                            <p:tgtEl>
                                              <p:spTgt spid="67"/>
                                            </p:tgtEl>
                                            <p:attrNameLst>
                                              <p:attrName>ppt_y</p:attrName>
                                            </p:attrNameLst>
                                          </p:cBhvr>
                                          <p:tavLst>
                                            <p:tav tm="0">
                                              <p:val>
                                                <p:strVal val="1+#ppt_h/2"/>
                                              </p:val>
                                            </p:tav>
                                            <p:tav tm="100000">
                                              <p:val>
                                                <p:strVal val="#ppt_y"/>
                                              </p:val>
                                            </p:tav>
                                          </p:tavLst>
                                        </p:anim>
                                      </p:childTnLst>
                                    </p:cTn>
                                  </p:par>
                                </p:childTnLst>
                              </p:cTn>
                            </p:par>
                            <p:par>
                              <p:cTn id="48" fill="hold">
                                <p:stCondLst>
                                  <p:cond delay="3000"/>
                                </p:stCondLst>
                                <p:childTnLst>
                                  <p:par>
                                    <p:cTn id="49" presetID="2" presetClass="entr" presetSubtype="8" fill="hold" grpId="0" nodeType="afterEffect">
                                      <p:stCondLst>
                                        <p:cond delay="0"/>
                                      </p:stCondLst>
                                      <p:childTnLst>
                                        <p:set>
                                          <p:cBhvr>
                                            <p:cTn id="50" dur="1" fill="hold">
                                              <p:stCondLst>
                                                <p:cond delay="0"/>
                                              </p:stCondLst>
                                            </p:cTn>
                                            <p:tgtEl>
                                              <p:spTgt spid="88"/>
                                            </p:tgtEl>
                                            <p:attrNameLst>
                                              <p:attrName>style.visibility</p:attrName>
                                            </p:attrNameLst>
                                          </p:cBhvr>
                                          <p:to>
                                            <p:strVal val="visible"/>
                                          </p:to>
                                        </p:set>
                                        <p:anim calcmode="lin" valueType="num">
                                          <p:cBhvr additive="base">
                                            <p:cTn id="51" dur="500" fill="hold"/>
                                            <p:tgtEl>
                                              <p:spTgt spid="88"/>
                                            </p:tgtEl>
                                            <p:attrNameLst>
                                              <p:attrName>ppt_x</p:attrName>
                                            </p:attrNameLst>
                                          </p:cBhvr>
                                          <p:tavLst>
                                            <p:tav tm="0">
                                              <p:val>
                                                <p:strVal val="0-#ppt_w/2"/>
                                              </p:val>
                                            </p:tav>
                                            <p:tav tm="100000">
                                              <p:val>
                                                <p:strVal val="#ppt_x"/>
                                              </p:val>
                                            </p:tav>
                                          </p:tavLst>
                                        </p:anim>
                                        <p:anim calcmode="lin" valueType="num">
                                          <p:cBhvr additive="base">
                                            <p:cTn id="52" dur="500" fill="hold"/>
                                            <p:tgtEl>
                                              <p:spTgt spid="88"/>
                                            </p:tgtEl>
                                            <p:attrNameLst>
                                              <p:attrName>ppt_y</p:attrName>
                                            </p:attrNameLst>
                                          </p:cBhvr>
                                          <p:tavLst>
                                            <p:tav tm="0">
                                              <p:val>
                                                <p:strVal val="#ppt_y"/>
                                              </p:val>
                                            </p:tav>
                                            <p:tav tm="100000">
                                              <p:val>
                                                <p:strVal val="#ppt_y"/>
                                              </p:val>
                                            </p:tav>
                                          </p:tavLst>
                                        </p:anim>
                                      </p:childTnLst>
                                    </p:cTn>
                                  </p:par>
                                  <p:par>
                                    <p:cTn id="53" presetID="10" presetClass="entr" presetSubtype="0" fill="hold" grpId="0" nodeType="withEffect">
                                      <p:stCondLst>
                                        <p:cond delay="60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par>
                                    <p:cTn id="56" presetID="2" presetClass="entr" presetSubtype="4" fill="hold" grpId="0" nodeType="withEffect">
                                      <p:stCondLst>
                                        <p:cond delay="0"/>
                                      </p:stCondLst>
                                      <p:childTnLst>
                                        <p:set>
                                          <p:cBhvr>
                                            <p:cTn id="57" dur="1" fill="hold">
                                              <p:stCondLst>
                                                <p:cond delay="0"/>
                                              </p:stCondLst>
                                            </p:cTn>
                                            <p:tgtEl>
                                              <p:spTgt spid="90"/>
                                            </p:tgtEl>
                                            <p:attrNameLst>
                                              <p:attrName>style.visibility</p:attrName>
                                            </p:attrNameLst>
                                          </p:cBhvr>
                                          <p:to>
                                            <p:strVal val="visible"/>
                                          </p:to>
                                        </p:set>
                                        <p:anim calcmode="lin" valueType="num">
                                          <p:cBhvr additive="base">
                                            <p:cTn id="58" dur="500" fill="hold"/>
                                            <p:tgtEl>
                                              <p:spTgt spid="90"/>
                                            </p:tgtEl>
                                            <p:attrNameLst>
                                              <p:attrName>ppt_x</p:attrName>
                                            </p:attrNameLst>
                                          </p:cBhvr>
                                          <p:tavLst>
                                            <p:tav tm="0">
                                              <p:val>
                                                <p:strVal val="#ppt_x"/>
                                              </p:val>
                                            </p:tav>
                                            <p:tav tm="100000">
                                              <p:val>
                                                <p:strVal val="#ppt_x"/>
                                              </p:val>
                                            </p:tav>
                                          </p:tavLst>
                                        </p:anim>
                                        <p:anim calcmode="lin" valueType="num">
                                          <p:cBhvr additive="base">
                                            <p:cTn id="59" dur="500" fill="hold"/>
                                            <p:tgtEl>
                                              <p:spTgt spid="90"/>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91"/>
                                            </p:tgtEl>
                                            <p:attrNameLst>
                                              <p:attrName>style.visibility</p:attrName>
                                            </p:attrNameLst>
                                          </p:cBhvr>
                                          <p:to>
                                            <p:strVal val="visible"/>
                                          </p:to>
                                        </p:set>
                                        <p:anim calcmode="lin" valueType="num">
                                          <p:cBhvr additive="base">
                                            <p:cTn id="62" dur="500" fill="hold"/>
                                            <p:tgtEl>
                                              <p:spTgt spid="91"/>
                                            </p:tgtEl>
                                            <p:attrNameLst>
                                              <p:attrName>ppt_x</p:attrName>
                                            </p:attrNameLst>
                                          </p:cBhvr>
                                          <p:tavLst>
                                            <p:tav tm="0">
                                              <p:val>
                                                <p:strVal val="#ppt_x"/>
                                              </p:val>
                                            </p:tav>
                                            <p:tav tm="100000">
                                              <p:val>
                                                <p:strVal val="#ppt_x"/>
                                              </p:val>
                                            </p:tav>
                                          </p:tavLst>
                                        </p:anim>
                                        <p:anim calcmode="lin" valueType="num">
                                          <p:cBhvr additive="base">
                                            <p:cTn id="63" dur="500" fill="hold"/>
                                            <p:tgtEl>
                                              <p:spTgt spid="91"/>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92"/>
                                            </p:tgtEl>
                                            <p:attrNameLst>
                                              <p:attrName>style.visibility</p:attrName>
                                            </p:attrNameLst>
                                          </p:cBhvr>
                                          <p:to>
                                            <p:strVal val="visible"/>
                                          </p:to>
                                        </p:set>
                                        <p:anim calcmode="lin" valueType="num">
                                          <p:cBhvr additive="base">
                                            <p:cTn id="66" dur="500" fill="hold"/>
                                            <p:tgtEl>
                                              <p:spTgt spid="92"/>
                                            </p:tgtEl>
                                            <p:attrNameLst>
                                              <p:attrName>ppt_x</p:attrName>
                                            </p:attrNameLst>
                                          </p:cBhvr>
                                          <p:tavLst>
                                            <p:tav tm="0">
                                              <p:val>
                                                <p:strVal val="#ppt_x"/>
                                              </p:val>
                                            </p:tav>
                                            <p:tav tm="100000">
                                              <p:val>
                                                <p:strVal val="#ppt_x"/>
                                              </p:val>
                                            </p:tav>
                                          </p:tavLst>
                                        </p:anim>
                                        <p:anim calcmode="lin" valueType="num">
                                          <p:cBhvr additive="base">
                                            <p:cTn id="67" dur="500" fill="hold"/>
                                            <p:tgtEl>
                                              <p:spTgt spid="92"/>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93"/>
                                            </p:tgtEl>
                                            <p:attrNameLst>
                                              <p:attrName>style.visibility</p:attrName>
                                            </p:attrNameLst>
                                          </p:cBhvr>
                                          <p:to>
                                            <p:strVal val="visible"/>
                                          </p:to>
                                        </p:set>
                                        <p:anim calcmode="lin" valueType="num">
                                          <p:cBhvr additive="base">
                                            <p:cTn id="70" dur="500" fill="hold"/>
                                            <p:tgtEl>
                                              <p:spTgt spid="93"/>
                                            </p:tgtEl>
                                            <p:attrNameLst>
                                              <p:attrName>ppt_x</p:attrName>
                                            </p:attrNameLst>
                                          </p:cBhvr>
                                          <p:tavLst>
                                            <p:tav tm="0">
                                              <p:val>
                                                <p:strVal val="#ppt_x"/>
                                              </p:val>
                                            </p:tav>
                                            <p:tav tm="100000">
                                              <p:val>
                                                <p:strVal val="#ppt_x"/>
                                              </p:val>
                                            </p:tav>
                                          </p:tavLst>
                                        </p:anim>
                                        <p:anim calcmode="lin" valueType="num">
                                          <p:cBhvr additive="base">
                                            <p:cTn id="71" dur="500" fill="hold"/>
                                            <p:tgtEl>
                                              <p:spTgt spid="93"/>
                                            </p:tgtEl>
                                            <p:attrNameLst>
                                              <p:attrName>ppt_y</p:attrName>
                                            </p:attrNameLst>
                                          </p:cBhvr>
                                          <p:tavLst>
                                            <p:tav tm="0">
                                              <p:val>
                                                <p:strVal val="1+#ppt_h/2"/>
                                              </p:val>
                                            </p:tav>
                                            <p:tav tm="100000">
                                              <p:val>
                                                <p:strVal val="#ppt_y"/>
                                              </p:val>
                                            </p:tav>
                                          </p:tavLst>
                                        </p:anim>
                                      </p:childTnLst>
                                    </p:cTn>
                                  </p:par>
                                </p:childTnLst>
                              </p:cTn>
                            </p:par>
                            <p:par>
                              <p:cTn id="72" fill="hold">
                                <p:stCondLst>
                                  <p:cond delay="3500"/>
                                </p:stCondLst>
                                <p:childTnLst>
                                  <p:par>
                                    <p:cTn id="73" presetID="18" presetClass="entr" presetSubtype="3" fill="hold" grpId="0" nodeType="afterEffect">
                                      <p:stCondLst>
                                        <p:cond delay="0"/>
                                      </p:stCondLst>
                                      <p:childTnLst>
                                        <p:set>
                                          <p:cBhvr>
                                            <p:cTn id="74" dur="1" fill="hold">
                                              <p:stCondLst>
                                                <p:cond delay="0"/>
                                              </p:stCondLst>
                                            </p:cTn>
                                            <p:tgtEl>
                                              <p:spTgt spid="94"/>
                                            </p:tgtEl>
                                            <p:attrNameLst>
                                              <p:attrName>style.visibility</p:attrName>
                                            </p:attrNameLst>
                                          </p:cBhvr>
                                          <p:to>
                                            <p:strVal val="visible"/>
                                          </p:to>
                                        </p:set>
                                        <p:animEffect transition="in" filter="strips(upRight)">
                                          <p:cBhvr>
                                            <p:cTn id="75"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24" grpId="0"/>
          <p:bldP spid="61" grpId="0"/>
          <p:bldP spid="67" grpId="0"/>
          <p:bldP spid="51" grpId="0" animBg="1"/>
          <p:bldP spid="52" grpId="0" animBg="1"/>
          <p:bldP spid="57" grpId="0" animBg="1"/>
          <p:bldP spid="76" grpId="0"/>
          <p:bldP spid="78" grpId="0"/>
          <p:bldP spid="80" grpId="0"/>
          <p:bldP spid="88" grpId="0" animBg="1"/>
          <p:bldP spid="89" grpId="0"/>
          <p:bldP spid="90" grpId="0"/>
          <p:bldP spid="91" grpId="0"/>
          <p:bldP spid="92" grpId="0"/>
          <p:bldP spid="93" grpId="0"/>
          <p:bldP spid="9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空心弧 40"/>
          <p:cNvSpPr>
            <a:spLocks noChangeArrowheads="1"/>
          </p:cNvSpPr>
          <p:nvPr/>
        </p:nvSpPr>
        <p:spPr bwMode="auto">
          <a:xfrm rot="5400000">
            <a:off x="645915" y="1446015"/>
            <a:ext cx="3068240" cy="3069431"/>
          </a:xfrm>
          <a:custGeom>
            <a:avLst/>
            <a:gdLst>
              <a:gd name="T0" fmla="*/ 387411545 w 21600"/>
              <a:gd name="T1" fmla="*/ 0 h 21600"/>
              <a:gd name="T2" fmla="*/ 4806720 w 21600"/>
              <a:gd name="T3" fmla="*/ 387712366 h 21600"/>
              <a:gd name="T4" fmla="*/ 387411545 w 21600"/>
              <a:gd name="T5" fmla="*/ 9656961 h 21600"/>
              <a:gd name="T6" fmla="*/ 770016179 w 21600"/>
              <a:gd name="T7" fmla="*/ 387712366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269" y="10800"/>
                </a:moveTo>
                <a:cubicBezTo>
                  <a:pt x="269" y="4983"/>
                  <a:pt x="4983" y="269"/>
                  <a:pt x="10800" y="269"/>
                </a:cubicBezTo>
                <a:cubicBezTo>
                  <a:pt x="16616" y="268"/>
                  <a:pt x="21330" y="4983"/>
                  <a:pt x="21331" y="10799"/>
                </a:cubicBezTo>
                <a:lnTo>
                  <a:pt x="21600" y="10800"/>
                </a:lnTo>
                <a:cubicBezTo>
                  <a:pt x="21600" y="4835"/>
                  <a:pt x="16764" y="0"/>
                  <a:pt x="10800" y="0"/>
                </a:cubicBezTo>
                <a:cubicBezTo>
                  <a:pt x="4835" y="0"/>
                  <a:pt x="0" y="4835"/>
                  <a:pt x="0" y="10800"/>
                </a:cubicBezTo>
                <a:lnTo>
                  <a:pt x="269" y="10800"/>
                </a:lnTo>
                <a:close/>
              </a:path>
            </a:pathLst>
          </a:custGeom>
          <a:solidFill>
            <a:schemeClr val="tx1">
              <a:lumMod val="65000"/>
              <a:lumOff val="35000"/>
              <a:alpha val="39999"/>
            </a:schemeClr>
          </a:solidFill>
          <a:ln>
            <a:noFill/>
          </a:ln>
        </p:spPr>
        <p:txBody>
          <a:bodyPr lIns="68573" tIns="34287" rIns="68573" bIns="34287"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直接连接符 52"/>
          <p:cNvSpPr>
            <a:spLocks noChangeShapeType="1"/>
          </p:cNvSpPr>
          <p:nvPr/>
        </p:nvSpPr>
        <p:spPr bwMode="auto">
          <a:xfrm>
            <a:off x="3150394" y="1686740"/>
            <a:ext cx="1079919" cy="1"/>
          </a:xfrm>
          <a:prstGeom prst="line">
            <a:avLst/>
          </a:prstGeom>
          <a:noFill/>
          <a:ln w="12700">
            <a:solidFill>
              <a:schemeClr val="bg1">
                <a:lumMod val="50000"/>
              </a:schemeClr>
            </a:solidFill>
            <a:beve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直接连接符 58"/>
          <p:cNvSpPr>
            <a:spLocks noChangeShapeType="1"/>
          </p:cNvSpPr>
          <p:nvPr/>
        </p:nvSpPr>
        <p:spPr bwMode="auto">
          <a:xfrm>
            <a:off x="3155157" y="4289227"/>
            <a:ext cx="1080350" cy="1"/>
          </a:xfrm>
          <a:prstGeom prst="line">
            <a:avLst/>
          </a:prstGeom>
          <a:noFill/>
          <a:ln w="12700">
            <a:solidFill>
              <a:schemeClr val="bg1">
                <a:lumMod val="50000"/>
              </a:schemeClr>
            </a:solidFill>
            <a:beve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20" name="直接连接符 62"/>
          <p:cNvCxnSpPr>
            <a:cxnSpLocks noChangeShapeType="1"/>
          </p:cNvCxnSpPr>
          <p:nvPr/>
        </p:nvCxnSpPr>
        <p:spPr bwMode="auto">
          <a:xfrm>
            <a:off x="3789760" y="2501504"/>
            <a:ext cx="1805985" cy="1"/>
          </a:xfrm>
          <a:prstGeom prst="line">
            <a:avLst/>
          </a:prstGeom>
          <a:noFill/>
          <a:ln w="12700">
            <a:solidFill>
              <a:schemeClr val="bg1">
                <a:lumMod val="50000"/>
              </a:schemeClr>
            </a:solidFill>
            <a:bevel/>
          </a:ln>
        </p:spPr>
      </p:cxnSp>
      <p:sp>
        <p:nvSpPr>
          <p:cNvPr id="24" name="直接连接符 66"/>
          <p:cNvSpPr>
            <a:spLocks noChangeShapeType="1"/>
          </p:cNvSpPr>
          <p:nvPr/>
        </p:nvSpPr>
        <p:spPr bwMode="auto">
          <a:xfrm>
            <a:off x="3799285" y="3463647"/>
            <a:ext cx="1778982" cy="1"/>
          </a:xfrm>
          <a:prstGeom prst="line">
            <a:avLst/>
          </a:prstGeom>
          <a:noFill/>
          <a:ln w="12700">
            <a:solidFill>
              <a:schemeClr val="bg1">
                <a:lumMod val="50000"/>
              </a:schemeClr>
            </a:solidFill>
            <a:beve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1"/>
          <p:cNvSpPr>
            <a:spLocks noChangeArrowheads="1"/>
          </p:cNvSpPr>
          <p:nvPr/>
        </p:nvSpPr>
        <p:spPr bwMode="auto">
          <a:xfrm>
            <a:off x="4981575" y="1233487"/>
            <a:ext cx="1850390" cy="297815"/>
          </a:xfrm>
          <a:prstGeom prst="rect">
            <a:avLst/>
          </a:prstGeom>
          <a:noFill/>
          <a:ln>
            <a:noFill/>
          </a:ln>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dirty="0" smtClean="0">
                <a:latin typeface="Arial" panose="020B0604020202020204" pitchFamily="34" charset="0"/>
                <a:ea typeface="微软雅黑" panose="020B0503020204020204" pitchFamily="34" charset="-122"/>
                <a:sym typeface="Arial" panose="020B0604020202020204" pitchFamily="34" charset="0"/>
              </a:rPr>
              <a:t>为管理工作指明方向</a:t>
            </a:r>
            <a:endParaRPr lang="en-US" altLang="zh-CN" sz="1500"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47"/>
          <p:cNvSpPr>
            <a:spLocks noChangeArrowheads="1"/>
          </p:cNvSpPr>
          <p:nvPr/>
        </p:nvSpPr>
        <p:spPr bwMode="auto">
          <a:xfrm>
            <a:off x="4983955" y="1459574"/>
            <a:ext cx="3788269" cy="624840"/>
          </a:xfrm>
          <a:prstGeom prst="rect">
            <a:avLst/>
          </a:prstGeom>
          <a:noFill/>
          <a:ln>
            <a:noFill/>
          </a:ln>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zh-CN" sz="1100" dirty="0" smtClean="0">
                <a:solidFill>
                  <a:schemeClr val="tx1">
                    <a:lumMod val="75000"/>
                    <a:lumOff val="25000"/>
                  </a:schemeClr>
                </a:solidFill>
                <a:latin typeface="Arial" panose="020B0604020202020204" pitchFamily="34" charset="0"/>
                <a:ea typeface="微软雅黑" panose="020B0503020204020204" pitchFamily="34" charset="-122"/>
              </a:rPr>
              <a:t>每个组织</a:t>
            </a:r>
            <a:r>
              <a:rPr lang="zh-CN" altLang="zh-CN" sz="1100" dirty="0">
                <a:solidFill>
                  <a:schemeClr val="tx1">
                    <a:lumMod val="75000"/>
                    <a:lumOff val="25000"/>
                  </a:schemeClr>
                </a:solidFill>
                <a:latin typeface="Arial" panose="020B0604020202020204" pitchFamily="34" charset="0"/>
                <a:ea typeface="微软雅黑" panose="020B0503020204020204" pitchFamily="34" charset="-122"/>
              </a:rPr>
              <a:t>都有自己的总体目标，而组织中的每个单位和部门也都有与总体目标相适应的分目标。这样，才能使全体组织成员团结一致，为实现组织的目标而努力工作。 </a:t>
            </a:r>
            <a:endPar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73"/>
          <p:cNvSpPr>
            <a:spLocks noChangeArrowheads="1"/>
          </p:cNvSpPr>
          <p:nvPr/>
        </p:nvSpPr>
        <p:spPr bwMode="auto">
          <a:xfrm>
            <a:off x="4981575" y="3895725"/>
            <a:ext cx="1278890" cy="297815"/>
          </a:xfrm>
          <a:prstGeom prst="rect">
            <a:avLst/>
          </a:prstGeom>
          <a:noFill/>
          <a:ln>
            <a:noFill/>
          </a:ln>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dirty="0" smtClean="0">
                <a:latin typeface="Arial" panose="020B0604020202020204" pitchFamily="34" charset="0"/>
                <a:ea typeface="微软雅黑" panose="020B0503020204020204" pitchFamily="34" charset="-122"/>
                <a:sym typeface="Arial" panose="020B0604020202020204" pitchFamily="34" charset="0"/>
              </a:rPr>
              <a:t>维持组织稳定</a:t>
            </a:r>
            <a:endParaRPr lang="en-US" altLang="zh-CN" sz="1500"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47"/>
          <p:cNvSpPr>
            <a:spLocks noChangeArrowheads="1"/>
          </p:cNvSpPr>
          <p:nvPr/>
        </p:nvSpPr>
        <p:spPr bwMode="auto">
          <a:xfrm>
            <a:off x="4983956" y="4121812"/>
            <a:ext cx="3571052" cy="810895"/>
          </a:xfrm>
          <a:prstGeom prst="rect">
            <a:avLst/>
          </a:prstGeom>
          <a:noFill/>
          <a:ln>
            <a:noFill/>
          </a:ln>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just" eaLnBrk="1" hangingPunct="1">
              <a:lnSpc>
                <a:spcPct val="110000"/>
              </a:lnSpc>
              <a:spcBef>
                <a:spcPct val="0"/>
              </a:spcBef>
              <a:buFont typeface="Arial" panose="020B0604020202020204" pitchFamily="34" charset="0"/>
              <a:buNone/>
            </a:pPr>
            <a:r>
              <a:rPr lang="zh-CN" altLang="zh-CN" sz="1100" dirty="0" smtClean="0">
                <a:solidFill>
                  <a:schemeClr val="tx1">
                    <a:lumMod val="75000"/>
                    <a:lumOff val="25000"/>
                  </a:schemeClr>
                </a:solidFill>
                <a:latin typeface="Arial" panose="020B0604020202020204" pitchFamily="34" charset="0"/>
                <a:ea typeface="微软雅黑" panose="020B0503020204020204" pitchFamily="34" charset="-122"/>
              </a:rPr>
              <a:t>由于分工</a:t>
            </a:r>
            <a:r>
              <a:rPr lang="zh-CN" altLang="zh-CN" sz="1100" dirty="0">
                <a:solidFill>
                  <a:schemeClr val="tx1">
                    <a:lumMod val="75000"/>
                    <a:lumOff val="25000"/>
                  </a:schemeClr>
                </a:solidFill>
                <a:latin typeface="Arial" panose="020B0604020202020204" pitchFamily="34" charset="0"/>
                <a:ea typeface="微软雅黑" panose="020B0503020204020204" pitchFamily="34" charset="-122"/>
              </a:rPr>
              <a:t>不同，组织内各种人员的工作内容往往有很大的差异性，不同部门的工作性质也有很大区别，组织目标为组织中各种人员的相互协调和配合提供了统一的基础，以维持组织的稳定、协调组织内部的冲突和矛盾。 </a:t>
            </a:r>
            <a:endPar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75"/>
          <p:cNvSpPr>
            <a:spLocks noChangeArrowheads="1"/>
          </p:cNvSpPr>
          <p:nvPr/>
        </p:nvSpPr>
        <p:spPr bwMode="auto">
          <a:xfrm>
            <a:off x="6357938" y="2059781"/>
            <a:ext cx="1850390" cy="297815"/>
          </a:xfrm>
          <a:prstGeom prst="rect">
            <a:avLst/>
          </a:prstGeom>
          <a:noFill/>
          <a:ln>
            <a:noFill/>
          </a:ln>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dirty="0" smtClean="0">
                <a:latin typeface="Arial" panose="020B0604020202020204" pitchFamily="34" charset="0"/>
                <a:ea typeface="微软雅黑" panose="020B0503020204020204" pitchFamily="34" charset="-122"/>
                <a:sym typeface="Arial" panose="020B0604020202020204" pitchFamily="34" charset="0"/>
              </a:rPr>
              <a:t>为组织决策提供依据</a:t>
            </a:r>
            <a:endParaRPr lang="en-US" altLang="zh-CN" sz="1500" dirty="0">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47"/>
          <p:cNvSpPr>
            <a:spLocks noChangeArrowheads="1"/>
          </p:cNvSpPr>
          <p:nvPr/>
        </p:nvSpPr>
        <p:spPr bwMode="auto">
          <a:xfrm>
            <a:off x="6360318" y="2284677"/>
            <a:ext cx="2328361" cy="624840"/>
          </a:xfrm>
          <a:prstGeom prst="rect">
            <a:avLst/>
          </a:prstGeom>
          <a:noFill/>
          <a:ln>
            <a:noFill/>
          </a:ln>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just" eaLnBrk="1" hangingPunct="1">
              <a:lnSpc>
                <a:spcPct val="110000"/>
              </a:lnSpc>
              <a:spcBef>
                <a:spcPct val="0"/>
              </a:spcBef>
              <a:buFont typeface="Arial" panose="020B0604020202020204" pitchFamily="34" charset="0"/>
              <a:buNone/>
            </a:pPr>
            <a:r>
              <a:rPr lang="zh-CN" altLang="zh-CN" sz="1100" dirty="0" smtClean="0">
                <a:solidFill>
                  <a:schemeClr val="tx1">
                    <a:lumMod val="75000"/>
                    <a:lumOff val="25000"/>
                  </a:schemeClr>
                </a:solidFill>
                <a:latin typeface="Arial" panose="020B0604020202020204" pitchFamily="34" charset="0"/>
                <a:ea typeface="微软雅黑" panose="020B0503020204020204" pitchFamily="34" charset="-122"/>
              </a:rPr>
              <a:t>管理者</a:t>
            </a:r>
            <a:r>
              <a:rPr lang="zh-CN" altLang="zh-CN" sz="1100" dirty="0">
                <a:solidFill>
                  <a:schemeClr val="tx1">
                    <a:lumMod val="75000"/>
                    <a:lumOff val="25000"/>
                  </a:schemeClr>
                </a:solidFill>
                <a:latin typeface="Arial" panose="020B0604020202020204" pitchFamily="34" charset="0"/>
                <a:ea typeface="微软雅黑" panose="020B0503020204020204" pitchFamily="34" charset="-122"/>
              </a:rPr>
              <a:t>只有清晰地了解组织目标，才能判断什么是正确的组织行动，才能寻找实现目标的途径和方案。 </a:t>
            </a:r>
            <a:endPar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77"/>
          <p:cNvSpPr>
            <a:spLocks noChangeArrowheads="1"/>
          </p:cNvSpPr>
          <p:nvPr/>
        </p:nvSpPr>
        <p:spPr bwMode="auto">
          <a:xfrm>
            <a:off x="6357938" y="3038475"/>
            <a:ext cx="1278890" cy="297815"/>
          </a:xfrm>
          <a:prstGeom prst="rect">
            <a:avLst/>
          </a:prstGeom>
          <a:noFill/>
          <a:ln>
            <a:noFill/>
          </a:ln>
        </p:spPr>
        <p:txBody>
          <a:bodyPr wrap="non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500" dirty="0" smtClean="0">
                <a:latin typeface="Arial" panose="020B0604020202020204" pitchFamily="34" charset="0"/>
                <a:ea typeface="微软雅黑" panose="020B0503020204020204" pitchFamily="34" charset="-122"/>
                <a:sym typeface="Arial" panose="020B0604020202020204" pitchFamily="34" charset="0"/>
              </a:rPr>
              <a:t>激励组织成员</a:t>
            </a:r>
            <a:endParaRPr lang="en-US" altLang="zh-CN" sz="1500" dirty="0">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47"/>
          <p:cNvSpPr>
            <a:spLocks noChangeArrowheads="1"/>
          </p:cNvSpPr>
          <p:nvPr/>
        </p:nvSpPr>
        <p:spPr bwMode="auto">
          <a:xfrm>
            <a:off x="6360318" y="3263371"/>
            <a:ext cx="2528869" cy="810895"/>
          </a:xfrm>
          <a:prstGeom prst="rect">
            <a:avLst/>
          </a:prstGeom>
          <a:noFill/>
          <a:ln>
            <a:noFill/>
          </a:ln>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10000"/>
              </a:lnSpc>
              <a:spcBef>
                <a:spcPct val="0"/>
              </a:spcBef>
              <a:buFont typeface="Arial" panose="020B0604020202020204" pitchFamily="34" charset="0"/>
              <a:buNone/>
            </a:pPr>
            <a:r>
              <a:rPr lang="zh-CN" altLang="zh-CN" sz="1100" dirty="0">
                <a:solidFill>
                  <a:schemeClr val="tx1">
                    <a:lumMod val="75000"/>
                    <a:lumOff val="25000"/>
                  </a:schemeClr>
                </a:solidFill>
                <a:latin typeface="Arial" panose="020B0604020202020204" pitchFamily="34" charset="0"/>
                <a:ea typeface="微软雅黑" panose="020B0503020204020204" pitchFamily="34" charset="-122"/>
              </a:rPr>
              <a:t>对于组织成员来说，一旦经过努力实现了既定目标，就会产生一种成就感和满足感，而且目标也是组织的上级管理者对下级进行考核的依据</a:t>
            </a:r>
            <a:r>
              <a:rPr lang="zh-CN" altLang="zh-CN" sz="1100" dirty="0" smtClean="0">
                <a:solidFill>
                  <a:schemeClr val="tx1">
                    <a:lumMod val="75000"/>
                    <a:lumOff val="25000"/>
                  </a:schemeClr>
                </a:solidFill>
                <a:latin typeface="Arial" panose="020B0604020202020204" pitchFamily="34" charset="0"/>
                <a:ea typeface="微软雅黑" panose="020B0503020204020204" pitchFamily="34" charset="-122"/>
              </a:rPr>
              <a:t>。</a:t>
            </a:r>
            <a:endPar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771815" y="1732019"/>
            <a:ext cx="2497422" cy="2497422"/>
            <a:chOff x="-112105" y="2839261"/>
            <a:chExt cx="2497422" cy="2497422"/>
          </a:xfrm>
        </p:grpSpPr>
        <p:grpSp>
          <p:nvGrpSpPr>
            <p:cNvPr id="39" name="组合 38"/>
            <p:cNvGrpSpPr/>
            <p:nvPr/>
          </p:nvGrpSpPr>
          <p:grpSpPr>
            <a:xfrm>
              <a:off x="-112105" y="2839261"/>
              <a:ext cx="2497422" cy="2497422"/>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椭圆 81"/>
            <p:cNvSpPr>
              <a:spLocks noChangeArrowheads="1"/>
            </p:cNvSpPr>
            <p:nvPr/>
          </p:nvSpPr>
          <p:spPr bwMode="auto">
            <a:xfrm>
              <a:off x="75318" y="3038785"/>
              <a:ext cx="2104717" cy="2104715"/>
            </a:xfrm>
            <a:prstGeom prst="ellipse">
              <a:avLst/>
            </a:prstGeom>
            <a:blipFill dpi="0" rotWithShape="1">
              <a:blip r:embed="rId1" cstate="print"/>
              <a:srcRect/>
              <a:stretch>
                <a:fillRect/>
              </a:stretch>
            </a:blipFill>
            <a:ln>
              <a:noFill/>
            </a:ln>
            <a:effectLst>
              <a:innerShdw blurRad="63500" dist="50800" dir="18900000">
                <a:prstClr val="black">
                  <a:alpha val="50000"/>
                </a:prstClr>
              </a:innerShdw>
            </a:effectLst>
          </p:spPr>
          <p:txBody>
            <a:bodyPr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椭圆 42"/>
          <p:cNvSpPr/>
          <p:nvPr/>
        </p:nvSpPr>
        <p:spPr>
          <a:xfrm>
            <a:off x="2865855" y="1555709"/>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4" name="椭圆 43"/>
          <p:cNvSpPr/>
          <p:nvPr/>
        </p:nvSpPr>
        <p:spPr>
          <a:xfrm>
            <a:off x="3453287" y="2366407"/>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3443762" y="3291374"/>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椭圆 45"/>
          <p:cNvSpPr/>
          <p:nvPr/>
        </p:nvSpPr>
        <p:spPr>
          <a:xfrm>
            <a:off x="2836900" y="4116227"/>
            <a:ext cx="345998" cy="345998"/>
          </a:xfrm>
          <a:prstGeom prst="ellipse">
            <a:avLst/>
          </a:prstGeom>
          <a:solidFill>
            <a:srgbClr val="0067B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1" name="组合 60"/>
          <p:cNvGrpSpPr/>
          <p:nvPr/>
        </p:nvGrpSpPr>
        <p:grpSpPr>
          <a:xfrm>
            <a:off x="4159471" y="1383506"/>
            <a:ext cx="674791" cy="674791"/>
            <a:chOff x="4144744" y="632511"/>
            <a:chExt cx="674791" cy="674791"/>
          </a:xfrm>
        </p:grpSpPr>
        <p:grpSp>
          <p:nvGrpSpPr>
            <p:cNvPr id="48" name="组合 47"/>
            <p:cNvGrpSpPr/>
            <p:nvPr/>
          </p:nvGrpSpPr>
          <p:grpSpPr>
            <a:xfrm>
              <a:off x="4144744" y="632511"/>
              <a:ext cx="674791" cy="674791"/>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54"/>
            <p:cNvGrpSpPr/>
            <p:nvPr/>
          </p:nvGrpSpPr>
          <p:grpSpPr bwMode="auto">
            <a:xfrm>
              <a:off x="4291856" y="741324"/>
              <a:ext cx="380564" cy="457163"/>
              <a:chOff x="0" y="0"/>
              <a:chExt cx="239649" cy="288000"/>
            </a:xfrm>
            <a:solidFill>
              <a:srgbClr val="C00000"/>
            </a:solidFill>
          </p:grpSpPr>
          <p:sp>
            <p:nvSpPr>
              <p:cNvPr id="13" name="Freeform 846"/>
              <p:cNvSpPr>
                <a:spLocks noChangeArrowheads="1"/>
              </p:cNvSpPr>
              <p:nvPr/>
            </p:nvSpPr>
            <p:spPr bwMode="auto">
              <a:xfrm>
                <a:off x="0" y="54657"/>
                <a:ext cx="239649" cy="233343"/>
              </a:xfrm>
              <a:custGeom>
                <a:avLst/>
                <a:gdLst>
                  <a:gd name="T0" fmla="*/ 722881238 w 48"/>
                  <a:gd name="T1" fmla="*/ 0 h 47"/>
                  <a:gd name="T2" fmla="*/ 722881238 w 48"/>
                  <a:gd name="T3" fmla="*/ 172539772 h 47"/>
                  <a:gd name="T4" fmla="*/ 1022003131 w 48"/>
                  <a:gd name="T5" fmla="*/ 566919230 h 47"/>
                  <a:gd name="T6" fmla="*/ 598248780 w 48"/>
                  <a:gd name="T7" fmla="*/ 1010598604 h 47"/>
                  <a:gd name="T8" fmla="*/ 149560947 w 48"/>
                  <a:gd name="T9" fmla="*/ 566919230 h 47"/>
                  <a:gd name="T10" fmla="*/ 448682840 w 48"/>
                  <a:gd name="T11" fmla="*/ 172539772 h 47"/>
                  <a:gd name="T12" fmla="*/ 448682840 w 48"/>
                  <a:gd name="T13" fmla="*/ 0 h 47"/>
                  <a:gd name="T14" fmla="*/ 0 w 48"/>
                  <a:gd name="T15" fmla="*/ 566919230 h 47"/>
                  <a:gd name="T16" fmla="*/ 598248780 w 48"/>
                  <a:gd name="T17" fmla="*/ 1158488418 h 47"/>
                  <a:gd name="T18" fmla="*/ 1196492567 w 48"/>
                  <a:gd name="T19" fmla="*/ 566919230 h 47"/>
                  <a:gd name="T20" fmla="*/ 722881238 w 48"/>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47"/>
                  <a:gd name="T35" fmla="*/ 48 w 48"/>
                  <a:gd name="T36" fmla="*/ 47 h 4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rgbClr val="03A9F3"/>
              </a:solidFill>
              <a:ln>
                <a:noFill/>
              </a:ln>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847"/>
              <p:cNvSpPr>
                <a:spLocks noChangeArrowheads="1"/>
              </p:cNvSpPr>
              <p:nvPr/>
            </p:nvSpPr>
            <p:spPr bwMode="auto">
              <a:xfrm>
                <a:off x="94599" y="0"/>
                <a:ext cx="44147" cy="138744"/>
              </a:xfrm>
              <a:custGeom>
                <a:avLst/>
                <a:gdLst>
                  <a:gd name="T0" fmla="*/ 168430615 w 9"/>
                  <a:gd name="T1" fmla="*/ 0 h 28"/>
                  <a:gd name="T2" fmla="*/ 48120230 w 9"/>
                  <a:gd name="T3" fmla="*/ 0 h 28"/>
                  <a:gd name="T4" fmla="*/ 0 w 9"/>
                  <a:gd name="T5" fmla="*/ 49105466 h 28"/>
                  <a:gd name="T6" fmla="*/ 0 w 9"/>
                  <a:gd name="T7" fmla="*/ 245532284 h 28"/>
                  <a:gd name="T8" fmla="*/ 0 w 9"/>
                  <a:gd name="T9" fmla="*/ 392853636 h 28"/>
                  <a:gd name="T10" fmla="*/ 0 w 9"/>
                  <a:gd name="T11" fmla="*/ 638390875 h 28"/>
                  <a:gd name="T12" fmla="*/ 48120230 w 9"/>
                  <a:gd name="T13" fmla="*/ 687496341 h 28"/>
                  <a:gd name="T14" fmla="*/ 168430615 w 9"/>
                  <a:gd name="T15" fmla="*/ 687496341 h 28"/>
                  <a:gd name="T16" fmla="*/ 216550845 w 9"/>
                  <a:gd name="T17" fmla="*/ 638390875 h 28"/>
                  <a:gd name="T18" fmla="*/ 216550845 w 9"/>
                  <a:gd name="T19" fmla="*/ 392853636 h 28"/>
                  <a:gd name="T20" fmla="*/ 216550845 w 9"/>
                  <a:gd name="T21" fmla="*/ 245532284 h 28"/>
                  <a:gd name="T22" fmla="*/ 216550845 w 9"/>
                  <a:gd name="T23" fmla="*/ 49105466 h 28"/>
                  <a:gd name="T24" fmla="*/ 168430615 w 9"/>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8"/>
                  <a:gd name="T41" fmla="*/ 9 w 9"/>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rgbClr val="03A9F3"/>
              </a:solidFill>
              <a:ln>
                <a:noFill/>
              </a:ln>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2" name="组合 61"/>
          <p:cNvGrpSpPr/>
          <p:nvPr/>
        </p:nvGrpSpPr>
        <p:grpSpPr>
          <a:xfrm>
            <a:off x="5498391" y="2164109"/>
            <a:ext cx="674791" cy="674791"/>
            <a:chOff x="5433376" y="607668"/>
            <a:chExt cx="674791" cy="674791"/>
          </a:xfrm>
        </p:grpSpPr>
        <p:grpSp>
          <p:nvGrpSpPr>
            <p:cNvPr id="52" name="组合 51"/>
            <p:cNvGrpSpPr/>
            <p:nvPr/>
          </p:nvGrpSpPr>
          <p:grpSpPr>
            <a:xfrm>
              <a:off x="5433376" y="607668"/>
              <a:ext cx="674791" cy="674791"/>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Freeform 168"/>
            <p:cNvSpPr>
              <a:spLocks noChangeAspect="1" noEditPoints="1" noChangeArrowheads="1"/>
            </p:cNvSpPr>
            <p:nvPr/>
          </p:nvSpPr>
          <p:spPr bwMode="auto">
            <a:xfrm>
              <a:off x="5562519" y="781790"/>
              <a:ext cx="381357" cy="326545"/>
            </a:xfrm>
            <a:custGeom>
              <a:avLst/>
              <a:gdLst>
                <a:gd name="T0" fmla="*/ 96767825 w 94"/>
                <a:gd name="T1" fmla="*/ 454124000 h 81"/>
                <a:gd name="T2" fmla="*/ 1112844741 w 94"/>
                <a:gd name="T3" fmla="*/ 454124000 h 81"/>
                <a:gd name="T4" fmla="*/ 1209612566 w 94"/>
                <a:gd name="T5" fmla="*/ 382418667 h 81"/>
                <a:gd name="T6" fmla="*/ 1766034936 w 94"/>
                <a:gd name="T7" fmla="*/ 0 h 81"/>
                <a:gd name="T8" fmla="*/ 1766034936 w 94"/>
                <a:gd name="T9" fmla="*/ 788739111 h 81"/>
                <a:gd name="T10" fmla="*/ 1766034936 w 94"/>
                <a:gd name="T11" fmla="*/ 1577483111 h 81"/>
                <a:gd name="T12" fmla="*/ 1209612566 w 94"/>
                <a:gd name="T13" fmla="*/ 1171162667 h 81"/>
                <a:gd name="T14" fmla="*/ 1112844741 w 94"/>
                <a:gd name="T15" fmla="*/ 1123359111 h 81"/>
                <a:gd name="T16" fmla="*/ 798346851 w 94"/>
                <a:gd name="T17" fmla="*/ 1123359111 h 81"/>
                <a:gd name="T18" fmla="*/ 967693004 w 94"/>
                <a:gd name="T19" fmla="*/ 1673085333 h 81"/>
                <a:gd name="T20" fmla="*/ 1088650325 w 94"/>
                <a:gd name="T21" fmla="*/ 1673085333 h 81"/>
                <a:gd name="T22" fmla="*/ 1088650325 w 94"/>
                <a:gd name="T23" fmla="*/ 1936000000 h 81"/>
                <a:gd name="T24" fmla="*/ 1040266413 w 94"/>
                <a:gd name="T25" fmla="*/ 1936000000 h 81"/>
                <a:gd name="T26" fmla="*/ 508038458 w 94"/>
                <a:gd name="T27" fmla="*/ 1936000000 h 81"/>
                <a:gd name="T28" fmla="*/ 266113977 w 94"/>
                <a:gd name="T29" fmla="*/ 1123359111 h 81"/>
                <a:gd name="T30" fmla="*/ 96767825 w 94"/>
                <a:gd name="T31" fmla="*/ 1123359111 h 81"/>
                <a:gd name="T32" fmla="*/ 96767825 w 94"/>
                <a:gd name="T33" fmla="*/ 454124000 h 81"/>
                <a:gd name="T34" fmla="*/ 2104727241 w 94"/>
                <a:gd name="T35" fmla="*/ 549726222 h 81"/>
                <a:gd name="T36" fmla="*/ 2147483647 w 94"/>
                <a:gd name="T37" fmla="*/ 788739111 h 81"/>
                <a:gd name="T38" fmla="*/ 2104727241 w 94"/>
                <a:gd name="T39" fmla="*/ 1027752000 h 81"/>
                <a:gd name="T40" fmla="*/ 2104727241 w 94"/>
                <a:gd name="T41" fmla="*/ 1577483111 h 81"/>
                <a:gd name="T42" fmla="*/ 1886997176 w 94"/>
                <a:gd name="T43" fmla="*/ 1577483111 h 81"/>
                <a:gd name="T44" fmla="*/ 1886997176 w 94"/>
                <a:gd name="T45" fmla="*/ 0 h 81"/>
                <a:gd name="T46" fmla="*/ 2104727241 w 94"/>
                <a:gd name="T47" fmla="*/ 0 h 81"/>
                <a:gd name="T48" fmla="*/ 2104727241 w 94"/>
                <a:gd name="T49" fmla="*/ 549726222 h 81"/>
                <a:gd name="T50" fmla="*/ 1112844741 w 94"/>
                <a:gd name="T51" fmla="*/ 1171162667 h 81"/>
                <a:gd name="T52" fmla="*/ 895114676 w 94"/>
                <a:gd name="T53" fmla="*/ 1171162667 h 81"/>
                <a:gd name="T54" fmla="*/ 967693004 w 94"/>
                <a:gd name="T55" fmla="*/ 1457974222 h 81"/>
                <a:gd name="T56" fmla="*/ 1040266413 w 94"/>
                <a:gd name="T57" fmla="*/ 1457974222 h 81"/>
                <a:gd name="T58" fmla="*/ 1040266413 w 94"/>
                <a:gd name="T59" fmla="*/ 1362372000 h 81"/>
                <a:gd name="T60" fmla="*/ 1112844741 w 94"/>
                <a:gd name="T61" fmla="*/ 1171162667 h 8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4"/>
                <a:gd name="T94" fmla="*/ 0 h 81"/>
                <a:gd name="T95" fmla="*/ 94 w 94"/>
                <a:gd name="T96" fmla="*/ 81 h 8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rgbClr val="03A9F3"/>
            </a:solidFill>
            <a:ln>
              <a:noFill/>
            </a:ln>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组合 62"/>
          <p:cNvGrpSpPr/>
          <p:nvPr/>
        </p:nvGrpSpPr>
        <p:grpSpPr>
          <a:xfrm>
            <a:off x="5529182" y="3126977"/>
            <a:ext cx="674791" cy="674791"/>
            <a:chOff x="6312694" y="592940"/>
            <a:chExt cx="674791" cy="674791"/>
          </a:xfrm>
        </p:grpSpPr>
        <p:grpSp>
          <p:nvGrpSpPr>
            <p:cNvPr id="55" name="组合 54"/>
            <p:cNvGrpSpPr/>
            <p:nvPr/>
          </p:nvGrpSpPr>
          <p:grpSpPr>
            <a:xfrm>
              <a:off x="6312694" y="592940"/>
              <a:ext cx="674791" cy="674791"/>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椭圆 5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6" name="Freeform 203"/>
            <p:cNvSpPr>
              <a:spLocks noChangeAspect="1" noEditPoints="1" noChangeArrowheads="1"/>
            </p:cNvSpPr>
            <p:nvPr/>
          </p:nvSpPr>
          <p:spPr bwMode="auto">
            <a:xfrm>
              <a:off x="6456630" y="753802"/>
              <a:ext cx="374788" cy="359200"/>
            </a:xfrm>
            <a:custGeom>
              <a:avLst/>
              <a:gdLst>
                <a:gd name="T0" fmla="*/ 315922254 w 218"/>
                <a:gd name="T1" fmla="*/ 154371789 h 209"/>
                <a:gd name="T2" fmla="*/ 129239802 w 218"/>
                <a:gd name="T3" fmla="*/ 154371789 h 209"/>
                <a:gd name="T4" fmla="*/ 93340278 w 218"/>
                <a:gd name="T5" fmla="*/ 204631579 h 209"/>
                <a:gd name="T6" fmla="*/ 129239802 w 218"/>
                <a:gd name="T7" fmla="*/ 254891368 h 209"/>
                <a:gd name="T8" fmla="*/ 315922254 w 218"/>
                <a:gd name="T9" fmla="*/ 254891368 h 209"/>
                <a:gd name="T10" fmla="*/ 315922254 w 218"/>
                <a:gd name="T11" fmla="*/ 154371789 h 209"/>
                <a:gd name="T12" fmla="*/ 315922254 w 218"/>
                <a:gd name="T13" fmla="*/ 154371789 h 209"/>
                <a:gd name="T14" fmla="*/ 452341203 w 218"/>
                <a:gd name="T15" fmla="*/ 254891368 h 209"/>
                <a:gd name="T16" fmla="*/ 671332658 w 218"/>
                <a:gd name="T17" fmla="*/ 254891368 h 209"/>
                <a:gd name="T18" fmla="*/ 696462514 w 218"/>
                <a:gd name="T19" fmla="*/ 254891368 h 209"/>
                <a:gd name="T20" fmla="*/ 707234076 w 218"/>
                <a:gd name="T21" fmla="*/ 272842105 h 209"/>
                <a:gd name="T22" fmla="*/ 764672936 w 218"/>
                <a:gd name="T23" fmla="*/ 366182526 h 209"/>
                <a:gd name="T24" fmla="*/ 782623645 w 218"/>
                <a:gd name="T25" fmla="*/ 391312421 h 209"/>
                <a:gd name="T26" fmla="*/ 764672936 w 218"/>
                <a:gd name="T27" fmla="*/ 409263158 h 209"/>
                <a:gd name="T28" fmla="*/ 707234076 w 218"/>
                <a:gd name="T29" fmla="*/ 502603579 h 209"/>
                <a:gd name="T30" fmla="*/ 696462514 w 218"/>
                <a:gd name="T31" fmla="*/ 527733474 h 209"/>
                <a:gd name="T32" fmla="*/ 671332658 w 218"/>
                <a:gd name="T33" fmla="*/ 527733474 h 209"/>
                <a:gd name="T34" fmla="*/ 452341203 w 218"/>
                <a:gd name="T35" fmla="*/ 527733474 h 209"/>
                <a:gd name="T36" fmla="*/ 452341203 w 218"/>
                <a:gd name="T37" fmla="*/ 646205684 h 209"/>
                <a:gd name="T38" fmla="*/ 646202801 w 218"/>
                <a:gd name="T39" fmla="*/ 646205684 h 209"/>
                <a:gd name="T40" fmla="*/ 646202801 w 218"/>
                <a:gd name="T41" fmla="*/ 750315789 h 209"/>
                <a:gd name="T42" fmla="*/ 143599991 w 218"/>
                <a:gd name="T43" fmla="*/ 750315789 h 209"/>
                <a:gd name="T44" fmla="*/ 143599991 w 218"/>
                <a:gd name="T45" fmla="*/ 646205684 h 209"/>
                <a:gd name="T46" fmla="*/ 323101401 w 218"/>
                <a:gd name="T47" fmla="*/ 646205684 h 209"/>
                <a:gd name="T48" fmla="*/ 323101401 w 218"/>
                <a:gd name="T49" fmla="*/ 341052632 h 209"/>
                <a:gd name="T50" fmla="*/ 104109946 w 218"/>
                <a:gd name="T51" fmla="*/ 341052632 h 209"/>
                <a:gd name="T52" fmla="*/ 78980090 w 218"/>
                <a:gd name="T53" fmla="*/ 341052632 h 209"/>
                <a:gd name="T54" fmla="*/ 68210422 w 218"/>
                <a:gd name="T55" fmla="*/ 315922737 h 209"/>
                <a:gd name="T56" fmla="*/ 10769668 w 218"/>
                <a:gd name="T57" fmla="*/ 222582316 h 209"/>
                <a:gd name="T58" fmla="*/ 0 w 218"/>
                <a:gd name="T59" fmla="*/ 204631579 h 209"/>
                <a:gd name="T60" fmla="*/ 10769668 w 218"/>
                <a:gd name="T61" fmla="*/ 179501684 h 209"/>
                <a:gd name="T62" fmla="*/ 68210422 w 218"/>
                <a:gd name="T63" fmla="*/ 86161263 h 209"/>
                <a:gd name="T64" fmla="*/ 78980090 w 218"/>
                <a:gd name="T65" fmla="*/ 68210526 h 209"/>
                <a:gd name="T66" fmla="*/ 104109946 w 218"/>
                <a:gd name="T67" fmla="*/ 68210526 h 209"/>
                <a:gd name="T68" fmla="*/ 323101401 w 218"/>
                <a:gd name="T69" fmla="*/ 68210526 h 209"/>
                <a:gd name="T70" fmla="*/ 323101401 w 218"/>
                <a:gd name="T71" fmla="*/ 53850316 h 209"/>
                <a:gd name="T72" fmla="*/ 391311823 w 218"/>
                <a:gd name="T73" fmla="*/ 0 h 209"/>
                <a:gd name="T74" fmla="*/ 452341203 w 218"/>
                <a:gd name="T75" fmla="*/ 53850316 h 209"/>
                <a:gd name="T76" fmla="*/ 452341203 w 218"/>
                <a:gd name="T77" fmla="*/ 254891368 h 209"/>
                <a:gd name="T78" fmla="*/ 452341203 w 218"/>
                <a:gd name="T79" fmla="*/ 254891368 h 209"/>
                <a:gd name="T80" fmla="*/ 653383843 w 218"/>
                <a:gd name="T81" fmla="*/ 333873474 h 209"/>
                <a:gd name="T82" fmla="*/ 459522245 w 218"/>
                <a:gd name="T83" fmla="*/ 333873474 h 209"/>
                <a:gd name="T84" fmla="*/ 459522245 w 218"/>
                <a:gd name="T85" fmla="*/ 441574105 h 209"/>
                <a:gd name="T86" fmla="*/ 653383843 w 218"/>
                <a:gd name="T87" fmla="*/ 441574105 h 209"/>
                <a:gd name="T88" fmla="*/ 689283367 w 218"/>
                <a:gd name="T89" fmla="*/ 391312421 h 209"/>
                <a:gd name="T90" fmla="*/ 653383843 w 218"/>
                <a:gd name="T91" fmla="*/ 333873474 h 20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8"/>
                <a:gd name="T139" fmla="*/ 0 h 209"/>
                <a:gd name="T140" fmla="*/ 218 w 218"/>
                <a:gd name="T141" fmla="*/ 209 h 20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8" h="209">
                  <a:moveTo>
                    <a:pt x="88" y="43"/>
                  </a:moveTo>
                  <a:lnTo>
                    <a:pt x="36" y="43"/>
                  </a:lnTo>
                  <a:lnTo>
                    <a:pt x="26" y="57"/>
                  </a:lnTo>
                  <a:lnTo>
                    <a:pt x="36" y="71"/>
                  </a:lnTo>
                  <a:lnTo>
                    <a:pt x="88" y="71"/>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close/>
                  <a:moveTo>
                    <a:pt x="182" y="93"/>
                  </a:moveTo>
                  <a:lnTo>
                    <a:pt x="128" y="93"/>
                  </a:lnTo>
                  <a:lnTo>
                    <a:pt x="128" y="123"/>
                  </a:lnTo>
                  <a:lnTo>
                    <a:pt x="182" y="123"/>
                  </a:lnTo>
                  <a:lnTo>
                    <a:pt x="192" y="109"/>
                  </a:lnTo>
                  <a:lnTo>
                    <a:pt x="182" y="93"/>
                  </a:lnTo>
                  <a:close/>
                </a:path>
              </a:pathLst>
            </a:custGeom>
            <a:solidFill>
              <a:srgbClr val="03A9F3"/>
            </a:solidFill>
            <a:ln>
              <a:noFill/>
            </a:ln>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4" name="组合 63"/>
          <p:cNvGrpSpPr/>
          <p:nvPr/>
        </p:nvGrpSpPr>
        <p:grpSpPr>
          <a:xfrm>
            <a:off x="4230313" y="3951832"/>
            <a:ext cx="674791" cy="674791"/>
            <a:chOff x="7074694" y="598563"/>
            <a:chExt cx="674791" cy="674791"/>
          </a:xfrm>
        </p:grpSpPr>
        <p:grpSp>
          <p:nvGrpSpPr>
            <p:cNvPr id="58" name="组合 57"/>
            <p:cNvGrpSpPr/>
            <p:nvPr/>
          </p:nvGrpSpPr>
          <p:grpSpPr>
            <a:xfrm>
              <a:off x="7074694" y="598563"/>
              <a:ext cx="674791" cy="674791"/>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Freeform 110"/>
            <p:cNvSpPr>
              <a:spLocks noChangeAspect="1" noEditPoints="1" noChangeArrowheads="1"/>
            </p:cNvSpPr>
            <p:nvPr/>
          </p:nvSpPr>
          <p:spPr bwMode="auto">
            <a:xfrm>
              <a:off x="7209124" y="750436"/>
              <a:ext cx="405928" cy="359796"/>
            </a:xfrm>
            <a:custGeom>
              <a:avLst/>
              <a:gdLst>
                <a:gd name="T0" fmla="*/ 1099726970 w 100"/>
                <a:gd name="T1" fmla="*/ 81000000 h 88"/>
                <a:gd name="T2" fmla="*/ 1519621747 w 100"/>
                <a:gd name="T3" fmla="*/ 830250000 h 88"/>
                <a:gd name="T4" fmla="*/ 1519621747 w 100"/>
                <a:gd name="T5" fmla="*/ 830250000 h 88"/>
                <a:gd name="T6" fmla="*/ 1959513430 w 100"/>
                <a:gd name="T7" fmla="*/ 1599750000 h 88"/>
                <a:gd name="T8" fmla="*/ 1919524090 w 100"/>
                <a:gd name="T9" fmla="*/ 1761750000 h 88"/>
                <a:gd name="T10" fmla="*/ 1839540938 w 100"/>
                <a:gd name="T11" fmla="*/ 1782000000 h 88"/>
                <a:gd name="T12" fmla="*/ 1839540938 w 100"/>
                <a:gd name="T13" fmla="*/ 1782000000 h 88"/>
                <a:gd name="T14" fmla="*/ 979754479 w 100"/>
                <a:gd name="T15" fmla="*/ 1782000000 h 88"/>
                <a:gd name="T16" fmla="*/ 139964926 w 100"/>
                <a:gd name="T17" fmla="*/ 1782000000 h 88"/>
                <a:gd name="T18" fmla="*/ 0 w 100"/>
                <a:gd name="T19" fmla="*/ 1660500000 h 88"/>
                <a:gd name="T20" fmla="*/ 19996906 w 100"/>
                <a:gd name="T21" fmla="*/ 1579500000 h 88"/>
                <a:gd name="T22" fmla="*/ 459884117 w 100"/>
                <a:gd name="T23" fmla="*/ 830250000 h 88"/>
                <a:gd name="T24" fmla="*/ 459884117 w 100"/>
                <a:gd name="T25" fmla="*/ 830250000 h 88"/>
                <a:gd name="T26" fmla="*/ 879783365 w 100"/>
                <a:gd name="T27" fmla="*/ 81000000 h 88"/>
                <a:gd name="T28" fmla="*/ 1059737631 w 100"/>
                <a:gd name="T29" fmla="*/ 40500000 h 88"/>
                <a:gd name="T30" fmla="*/ 1099726970 w 100"/>
                <a:gd name="T31" fmla="*/ 81000000 h 88"/>
                <a:gd name="T32" fmla="*/ 879783365 w 100"/>
                <a:gd name="T33" fmla="*/ 688500000 h 88"/>
                <a:gd name="T34" fmla="*/ 879783365 w 100"/>
                <a:gd name="T35" fmla="*/ 749250000 h 88"/>
                <a:gd name="T36" fmla="*/ 919772705 w 100"/>
                <a:gd name="T37" fmla="*/ 1255500000 h 88"/>
                <a:gd name="T38" fmla="*/ 1039740725 w 100"/>
                <a:gd name="T39" fmla="*/ 1255500000 h 88"/>
                <a:gd name="T40" fmla="*/ 1079730065 w 100"/>
                <a:gd name="T41" fmla="*/ 749250000 h 88"/>
                <a:gd name="T42" fmla="*/ 1079730065 w 100"/>
                <a:gd name="T43" fmla="*/ 688500000 h 88"/>
                <a:gd name="T44" fmla="*/ 879783365 w 100"/>
                <a:gd name="T45" fmla="*/ 688500000 h 88"/>
                <a:gd name="T46" fmla="*/ 979754479 w 100"/>
                <a:gd name="T47" fmla="*/ 1458000000 h 88"/>
                <a:gd name="T48" fmla="*/ 1059737631 w 100"/>
                <a:gd name="T49" fmla="*/ 1397250000 h 88"/>
                <a:gd name="T50" fmla="*/ 979754479 w 100"/>
                <a:gd name="T51" fmla="*/ 1316250000 h 88"/>
                <a:gd name="T52" fmla="*/ 899775799 w 100"/>
                <a:gd name="T53" fmla="*/ 1397250000 h 88"/>
                <a:gd name="T54" fmla="*/ 979754479 w 100"/>
                <a:gd name="T55" fmla="*/ 1458000000 h 88"/>
                <a:gd name="T56" fmla="*/ 1299678142 w 100"/>
                <a:gd name="T57" fmla="*/ 972000000 h 88"/>
                <a:gd name="T58" fmla="*/ 979754479 w 100"/>
                <a:gd name="T59" fmla="*/ 405000000 h 88"/>
                <a:gd name="T60" fmla="*/ 679832194 w 100"/>
                <a:gd name="T61" fmla="*/ 951750000 h 88"/>
                <a:gd name="T62" fmla="*/ 659835288 w 100"/>
                <a:gd name="T63" fmla="*/ 972000000 h 88"/>
                <a:gd name="T64" fmla="*/ 339916097 w 100"/>
                <a:gd name="T65" fmla="*/ 1518750000 h 88"/>
                <a:gd name="T66" fmla="*/ 979754479 w 100"/>
                <a:gd name="T67" fmla="*/ 1518750000 h 88"/>
                <a:gd name="T68" fmla="*/ 1619597333 w 100"/>
                <a:gd name="T69" fmla="*/ 1518750000 h 88"/>
                <a:gd name="T70" fmla="*/ 1299678142 w 100"/>
                <a:gd name="T71" fmla="*/ 972000000 h 88"/>
                <a:gd name="T72" fmla="*/ 1299678142 w 100"/>
                <a:gd name="T73" fmla="*/ 972000000 h 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
                <a:gd name="T112" fmla="*/ 0 h 88"/>
                <a:gd name="T113" fmla="*/ 100 w 100"/>
                <a:gd name="T114" fmla="*/ 88 h 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rgbClr val="03A9F3"/>
            </a:solidFill>
            <a:ln>
              <a:noFill/>
            </a:ln>
          </p:spPr>
          <p:txBody>
            <a:bodyPr lIns="121920" tIns="60960" rIns="121920" bIns="6096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71" name="矩形 70"/>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9" name="Picture 17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68"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0" name="图片 69"/>
          <p:cNvPicPr/>
          <p:nvPr/>
        </p:nvPicPr>
        <p:blipFill>
          <a:blip r:embed="rId3" cstate="print">
            <a:extLst>
              <a:ext uri="{28A0092B-C50C-407E-A947-70E740481C1C}">
                <a14:useLocalDpi xmlns:a14="http://schemas.microsoft.com/office/drawing/2010/main" val="0"/>
              </a:ext>
            </a:extLst>
          </a:blip>
          <a:stretch>
            <a:fillRect/>
          </a:stretch>
        </p:blipFill>
        <p:spPr>
          <a:xfrm>
            <a:off x="893519" y="267412"/>
            <a:ext cx="1963720" cy="385172"/>
          </a:xfrm>
          <a:prstGeom prst="homePlate">
            <a:avLst>
              <a:gd name="adj" fmla="val 34324"/>
            </a:avLst>
          </a:prstGeom>
        </p:spPr>
      </p:pic>
      <p:pic>
        <p:nvPicPr>
          <p:cNvPr id="74" name="图片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7873" y="272526"/>
            <a:ext cx="254645" cy="364572"/>
          </a:xfrm>
          <a:prstGeom prst="chevron">
            <a:avLst/>
          </a:prstGeom>
        </p:spPr>
      </p:pic>
      <p:sp>
        <p:nvSpPr>
          <p:cNvPr id="2" name="标题 1"/>
          <p:cNvSpPr>
            <a:spLocks noGrp="1"/>
          </p:cNvSpPr>
          <p:nvPr>
            <p:ph type="title"/>
          </p:nvPr>
        </p:nvSpPr>
        <p:spPr>
          <a:xfrm>
            <a:off x="457200" y="205740"/>
            <a:ext cx="2757170" cy="571500"/>
          </a:xfrm>
        </p:spPr>
        <p:txBody>
          <a:bodyPr>
            <a:noAutofit/>
          </a:bodyPr>
          <a:p>
            <a:r>
              <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目标的作用</a:t>
            </a:r>
            <a:endPar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heel(1)">
                                      <p:cBhvr>
                                        <p:cTn id="7" dur="2000"/>
                                        <p:tgtEl>
                                          <p:spTgt spid="4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grpId="0" nodeType="withEffect">
                                  <p:stCondLst>
                                    <p:cond delay="30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grpId="0" nodeType="withEffect">
                                  <p:stCondLst>
                                    <p:cond delay="60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grpId="0" nodeType="withEffect">
                                  <p:stCondLst>
                                    <p:cond delay="90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30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par>
                                <p:cTn id="44" presetID="10" presetClass="entr" presetSubtype="0" fill="hold" nodeType="withEffect">
                                  <p:stCondLst>
                                    <p:cond delay="60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par>
                                <p:cTn id="47" presetID="10" presetClass="entr" presetSubtype="0" fill="hold" nodeType="withEffect">
                                  <p:stCondLst>
                                    <p:cond delay="90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nodeType="withEffect">
                                  <p:stCondLst>
                                    <p:cond delay="1200"/>
                                  </p:stCondLst>
                                  <p:childTnLst>
                                    <p:set>
                                      <p:cBhvr>
                                        <p:cTn id="51" dur="1" fill="hold">
                                          <p:stCondLst>
                                            <p:cond delay="0"/>
                                          </p:stCondLst>
                                        </p:cTn>
                                        <p:tgtEl>
                                          <p:spTgt spid="64"/>
                                        </p:tgtEl>
                                        <p:attrNameLst>
                                          <p:attrName>style.visibility</p:attrName>
                                        </p:attrNameLst>
                                      </p:cBhvr>
                                      <p:to>
                                        <p:strVal val="visible"/>
                                      </p:to>
                                    </p:set>
                                    <p:animEffect transition="in" filter="fade">
                                      <p:cBhvr>
                                        <p:cTn id="52" dur="500"/>
                                        <p:tgtEl>
                                          <p:spTgt spid="6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iterate type="lt">
                                    <p:tmPct val="15000"/>
                                  </p:iterate>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1+#ppt_w/2"/>
                                          </p:val>
                                        </p:tav>
                                        <p:tav tm="100000">
                                          <p:val>
                                            <p:strVal val="#ppt_x"/>
                                          </p:val>
                                        </p:tav>
                                      </p:tavLst>
                                    </p:anim>
                                    <p:anim calcmode="lin" valueType="num">
                                      <p:cBhvr additive="base">
                                        <p:cTn id="58" dur="500" fill="hold"/>
                                        <p:tgtEl>
                                          <p:spTgt spid="27"/>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200"/>
                                  </p:stCondLst>
                                  <p:iterate type="lt">
                                    <p:tmPct val="15000"/>
                                  </p:iterate>
                                  <p:childTnLst>
                                    <p:set>
                                      <p:cBhvr>
                                        <p:cTn id="60" dur="1" fill="hold">
                                          <p:stCondLst>
                                            <p:cond delay="0"/>
                                          </p:stCondLst>
                                        </p:cTn>
                                        <p:tgtEl>
                                          <p:spTgt spid="33"/>
                                        </p:tgtEl>
                                        <p:attrNameLst>
                                          <p:attrName>style.visibility</p:attrName>
                                        </p:attrNameLst>
                                      </p:cBhvr>
                                      <p:to>
                                        <p:strVal val="visible"/>
                                      </p:to>
                                    </p:set>
                                    <p:anim calcmode="lin" valueType="num">
                                      <p:cBhvr additive="base">
                                        <p:cTn id="61" dur="500" fill="hold"/>
                                        <p:tgtEl>
                                          <p:spTgt spid="33"/>
                                        </p:tgtEl>
                                        <p:attrNameLst>
                                          <p:attrName>ppt_x</p:attrName>
                                        </p:attrNameLst>
                                      </p:cBhvr>
                                      <p:tavLst>
                                        <p:tav tm="0">
                                          <p:val>
                                            <p:strVal val="1+#ppt_w/2"/>
                                          </p:val>
                                        </p:tav>
                                        <p:tav tm="100000">
                                          <p:val>
                                            <p:strVal val="#ppt_x"/>
                                          </p:val>
                                        </p:tav>
                                      </p:tavLst>
                                    </p:anim>
                                    <p:anim calcmode="lin" valueType="num">
                                      <p:cBhvr additive="base">
                                        <p:cTn id="62" dur="500" fill="hold"/>
                                        <p:tgtEl>
                                          <p:spTgt spid="33"/>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400"/>
                                  </p:stCondLst>
                                  <p:iterate type="lt">
                                    <p:tmPct val="15000"/>
                                  </p:iterate>
                                  <p:childTnLst>
                                    <p:set>
                                      <p:cBhvr>
                                        <p:cTn id="64" dur="1" fill="hold">
                                          <p:stCondLst>
                                            <p:cond delay="0"/>
                                          </p:stCondLst>
                                        </p:cTn>
                                        <p:tgtEl>
                                          <p:spTgt spid="31"/>
                                        </p:tgtEl>
                                        <p:attrNameLst>
                                          <p:attrName>style.visibility</p:attrName>
                                        </p:attrNameLst>
                                      </p:cBhvr>
                                      <p:to>
                                        <p:strVal val="visible"/>
                                      </p:to>
                                    </p:set>
                                    <p:anim calcmode="lin" valueType="num">
                                      <p:cBhvr additive="base">
                                        <p:cTn id="65" dur="500" fill="hold"/>
                                        <p:tgtEl>
                                          <p:spTgt spid="31"/>
                                        </p:tgtEl>
                                        <p:attrNameLst>
                                          <p:attrName>ppt_x</p:attrName>
                                        </p:attrNameLst>
                                      </p:cBhvr>
                                      <p:tavLst>
                                        <p:tav tm="0">
                                          <p:val>
                                            <p:strVal val="1+#ppt_w/2"/>
                                          </p:val>
                                        </p:tav>
                                        <p:tav tm="100000">
                                          <p:val>
                                            <p:strVal val="#ppt_x"/>
                                          </p:val>
                                        </p:tav>
                                      </p:tavLst>
                                    </p:anim>
                                    <p:anim calcmode="lin" valueType="num">
                                      <p:cBhvr additive="base">
                                        <p:cTn id="66" dur="500" fill="hold"/>
                                        <p:tgtEl>
                                          <p:spTgt spid="31"/>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600"/>
                                  </p:stCondLst>
                                  <p:iterate type="lt">
                                    <p:tmPct val="15000"/>
                                  </p:iterate>
                                  <p:childTnLst>
                                    <p:set>
                                      <p:cBhvr>
                                        <p:cTn id="68" dur="1" fill="hold">
                                          <p:stCondLst>
                                            <p:cond delay="0"/>
                                          </p:stCondLst>
                                        </p:cTn>
                                        <p:tgtEl>
                                          <p:spTgt spid="29"/>
                                        </p:tgtEl>
                                        <p:attrNameLst>
                                          <p:attrName>style.visibility</p:attrName>
                                        </p:attrNameLst>
                                      </p:cBhvr>
                                      <p:to>
                                        <p:strVal val="visible"/>
                                      </p:to>
                                    </p:set>
                                    <p:anim calcmode="lin" valueType="num">
                                      <p:cBhvr additive="base">
                                        <p:cTn id="69" dur="500" fill="hold"/>
                                        <p:tgtEl>
                                          <p:spTgt spid="29"/>
                                        </p:tgtEl>
                                        <p:attrNameLst>
                                          <p:attrName>ppt_x</p:attrName>
                                        </p:attrNameLst>
                                      </p:cBhvr>
                                      <p:tavLst>
                                        <p:tav tm="0">
                                          <p:val>
                                            <p:strVal val="1+#ppt_w/2"/>
                                          </p:val>
                                        </p:tav>
                                        <p:tav tm="100000">
                                          <p:val>
                                            <p:strVal val="#ppt_x"/>
                                          </p:val>
                                        </p:tav>
                                      </p:tavLst>
                                    </p:anim>
                                    <p:anim calcmode="lin" valueType="num">
                                      <p:cBhvr additive="base">
                                        <p:cTn id="7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barn(inVertical)">
                                      <p:cBhvr>
                                        <p:cTn id="75" dur="500"/>
                                        <p:tgtEl>
                                          <p:spTgt spid="28"/>
                                        </p:tgtEl>
                                      </p:cBhvr>
                                    </p:animEffect>
                                  </p:childTnLst>
                                </p:cTn>
                              </p:par>
                              <p:par>
                                <p:cTn id="76" presetID="16" presetClass="entr" presetSubtype="21" fill="hold" grpId="0" nodeType="withEffect">
                                  <p:stCondLst>
                                    <p:cond delay="300"/>
                                  </p:stCondLst>
                                  <p:childTnLst>
                                    <p:set>
                                      <p:cBhvr>
                                        <p:cTn id="77" dur="1" fill="hold">
                                          <p:stCondLst>
                                            <p:cond delay="0"/>
                                          </p:stCondLst>
                                        </p:cTn>
                                        <p:tgtEl>
                                          <p:spTgt spid="32"/>
                                        </p:tgtEl>
                                        <p:attrNameLst>
                                          <p:attrName>style.visibility</p:attrName>
                                        </p:attrNameLst>
                                      </p:cBhvr>
                                      <p:to>
                                        <p:strVal val="visible"/>
                                      </p:to>
                                    </p:set>
                                    <p:animEffect transition="in" filter="barn(inVertical)">
                                      <p:cBhvr>
                                        <p:cTn id="78" dur="500"/>
                                        <p:tgtEl>
                                          <p:spTgt spid="32"/>
                                        </p:tgtEl>
                                      </p:cBhvr>
                                    </p:animEffect>
                                  </p:childTnLst>
                                </p:cTn>
                              </p:par>
                              <p:par>
                                <p:cTn id="79" presetID="16" presetClass="entr" presetSubtype="21" fill="hold" grpId="0" nodeType="withEffect">
                                  <p:stCondLst>
                                    <p:cond delay="600"/>
                                  </p:stCondLst>
                                  <p:childTnLst>
                                    <p:set>
                                      <p:cBhvr>
                                        <p:cTn id="80" dur="1" fill="hold">
                                          <p:stCondLst>
                                            <p:cond delay="0"/>
                                          </p:stCondLst>
                                        </p:cTn>
                                        <p:tgtEl>
                                          <p:spTgt spid="34"/>
                                        </p:tgtEl>
                                        <p:attrNameLst>
                                          <p:attrName>style.visibility</p:attrName>
                                        </p:attrNameLst>
                                      </p:cBhvr>
                                      <p:to>
                                        <p:strVal val="visible"/>
                                      </p:to>
                                    </p:set>
                                    <p:animEffect transition="in" filter="barn(inVertical)">
                                      <p:cBhvr>
                                        <p:cTn id="81" dur="500"/>
                                        <p:tgtEl>
                                          <p:spTgt spid="34"/>
                                        </p:tgtEl>
                                      </p:cBhvr>
                                    </p:animEffect>
                                  </p:childTnLst>
                                </p:cTn>
                              </p:par>
                              <p:par>
                                <p:cTn id="82" presetID="16" presetClass="entr" presetSubtype="21" fill="hold" grpId="0" nodeType="withEffect">
                                  <p:stCondLst>
                                    <p:cond delay="900"/>
                                  </p:stCondLst>
                                  <p:childTnLst>
                                    <p:set>
                                      <p:cBhvr>
                                        <p:cTn id="83" dur="1" fill="hold">
                                          <p:stCondLst>
                                            <p:cond delay="0"/>
                                          </p:stCondLst>
                                        </p:cTn>
                                        <p:tgtEl>
                                          <p:spTgt spid="30"/>
                                        </p:tgtEl>
                                        <p:attrNameLst>
                                          <p:attrName>style.visibility</p:attrName>
                                        </p:attrNameLst>
                                      </p:cBhvr>
                                      <p:to>
                                        <p:strVal val="visible"/>
                                      </p:to>
                                    </p:set>
                                    <p:animEffect transition="in" filter="barn(inVertical)">
                                      <p:cBhvr>
                                        <p:cTn id="8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6" grpId="0" animBg="1"/>
      <p:bldP spid="24" grpId="0" animBg="1"/>
      <p:bldP spid="27" grpId="0"/>
      <p:bldP spid="28" grpId="0"/>
      <p:bldP spid="29" grpId="0"/>
      <p:bldP spid="30" grpId="0"/>
      <p:bldP spid="31" grpId="0"/>
      <p:bldP spid="32" grpId="0"/>
      <p:bldP spid="33" grpId="0"/>
      <p:bldP spid="34" grpId="0"/>
      <p:bldP spid="43" grpId="0" animBg="1"/>
      <p:bldP spid="44" grpId="0" animBg="1"/>
      <p:bldP spid="45" grpId="0" animBg="1"/>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619688" y="2276246"/>
            <a:ext cx="1335946" cy="1335946"/>
            <a:chOff x="304800" y="673100"/>
            <a:chExt cx="4000500" cy="4000500"/>
          </a:xfrm>
          <a:effectLst>
            <a:outerShdw blurRad="444500" dist="2540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基本</a:t>
              </a:r>
              <a:endParaRPr lang="en-US" altLang="zh-CN" dirty="0" smtClean="0">
                <a:solidFill>
                  <a:srgbClr val="03A9F3"/>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思想</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8" name="椭圆 77"/>
          <p:cNvSpPr/>
          <p:nvPr/>
        </p:nvSpPr>
        <p:spPr>
          <a:xfrm>
            <a:off x="2706448" y="1163553"/>
            <a:ext cx="727041" cy="727041"/>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83" name="组合 82"/>
          <p:cNvGrpSpPr/>
          <p:nvPr/>
        </p:nvGrpSpPr>
        <p:grpSpPr>
          <a:xfrm>
            <a:off x="2727183" y="2497084"/>
            <a:ext cx="811400" cy="811400"/>
            <a:chOff x="304800" y="673100"/>
            <a:chExt cx="4000500" cy="4000500"/>
          </a:xfrm>
          <a:effectLst>
            <a:outerShdw blurRad="317500" dist="1905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椭圆 8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 name="左大括号 1"/>
          <p:cNvSpPr/>
          <p:nvPr/>
        </p:nvSpPr>
        <p:spPr>
          <a:xfrm>
            <a:off x="2070395" y="1462863"/>
            <a:ext cx="370707" cy="2934157"/>
          </a:xfrm>
          <a:prstGeom prst="leftBrace">
            <a:avLst/>
          </a:prstGeom>
          <a:ln w="38100">
            <a:solidFill>
              <a:schemeClr val="bg1">
                <a:lumMod val="50000"/>
              </a:schemeClr>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2791518" y="4019588"/>
            <a:ext cx="727041" cy="727041"/>
          </a:xfrm>
          <a:prstGeom prst="ellipse">
            <a:avLst/>
          </a:prstGeom>
          <a:solidFill>
            <a:srgbClr val="0067B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TextBox 2"/>
          <p:cNvSpPr txBox="1"/>
          <p:nvPr/>
        </p:nvSpPr>
        <p:spPr>
          <a:xfrm>
            <a:off x="2679181" y="1307508"/>
            <a:ext cx="1028700" cy="337185"/>
          </a:xfrm>
          <a:prstGeom prst="rect">
            <a:avLst/>
          </a:prstGeom>
          <a:noFill/>
        </p:spPr>
        <p:txBody>
          <a:bodyPr wrap="square" rtlCol="0">
            <a:spAutoFit/>
          </a:bodyPr>
          <a:lstStyle/>
          <a:p>
            <a:r>
              <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一）</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Box 40"/>
          <p:cNvSpPr txBox="1"/>
          <p:nvPr/>
        </p:nvSpPr>
        <p:spPr>
          <a:xfrm>
            <a:off x="2719496" y="2733507"/>
            <a:ext cx="1028700" cy="337185"/>
          </a:xfrm>
          <a:prstGeom prst="rect">
            <a:avLst/>
          </a:prstGeom>
          <a:noFill/>
        </p:spPr>
        <p:txBody>
          <a:bodyPr wrap="square" rtlCol="0">
            <a:spAutoFit/>
          </a:bodyPr>
          <a:lstStyle/>
          <a:p>
            <a:r>
              <a:rPr lang="zh-CN" altLang="en-US"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（二）</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Box 44"/>
          <p:cNvSpPr txBox="1"/>
          <p:nvPr/>
        </p:nvSpPr>
        <p:spPr>
          <a:xfrm>
            <a:off x="2772566" y="4189643"/>
            <a:ext cx="1028700" cy="337185"/>
          </a:xfrm>
          <a:prstGeom prst="rect">
            <a:avLst/>
          </a:prstGeom>
          <a:noFill/>
        </p:spPr>
        <p:txBody>
          <a:bodyPr wrap="square" rtlCol="0">
            <a:spAutoFit/>
          </a:bodyPr>
          <a:lstStyle/>
          <a:p>
            <a:r>
              <a:rPr lang="zh-CN" altLang="en-US" sz="1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（三）</a:t>
            </a:r>
            <a:endParaRPr lang="zh-CN" altLang="en-US" sz="1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3"/>
          <p:cNvSpPr txBox="1"/>
          <p:nvPr/>
        </p:nvSpPr>
        <p:spPr>
          <a:xfrm>
            <a:off x="3758008" y="1338124"/>
            <a:ext cx="4046219" cy="337185"/>
          </a:xfrm>
          <a:prstGeom prst="rect">
            <a:avLst/>
          </a:prstGeom>
          <a:noFill/>
        </p:spPr>
        <p:txBody>
          <a:bodyPr wrap="square" rtlCol="0">
            <a:spAutoFit/>
          </a:bodyPr>
          <a:lstStyle/>
          <a:p>
            <a:r>
              <a:rPr lang="zh-CN" altLang="zh-CN" sz="1600" b="1" dirty="0" smtClean="0">
                <a:latin typeface="微软雅黑" panose="020B0503020204020204" pitchFamily="34" charset="-122"/>
                <a:ea typeface="微软雅黑" panose="020B0503020204020204" pitchFamily="34" charset="-122"/>
                <a:cs typeface="微软雅黑" panose="020B0503020204020204" pitchFamily="34" charset="-122"/>
              </a:rPr>
              <a:t>强调以</a:t>
            </a:r>
            <a:r>
              <a:rPr lang="zh-CN" altLang="zh-CN" sz="1600" b="1" dirty="0">
                <a:latin typeface="微软雅黑" panose="020B0503020204020204" pitchFamily="34" charset="-122"/>
                <a:ea typeface="微软雅黑" panose="020B0503020204020204" pitchFamily="34" charset="-122"/>
                <a:cs typeface="微软雅黑" panose="020B0503020204020204" pitchFamily="34" charset="-122"/>
              </a:rPr>
              <a:t>目标为中心的管理 </a:t>
            </a:r>
            <a:endParaRPr lang="zh-CN" altLang="en-US" sz="1600" b="1"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47" name="TextBox 46"/>
          <p:cNvSpPr txBox="1"/>
          <p:nvPr/>
        </p:nvSpPr>
        <p:spPr>
          <a:xfrm>
            <a:off x="3758008" y="2731610"/>
            <a:ext cx="4046219" cy="337185"/>
          </a:xfrm>
          <a:prstGeom prst="rect">
            <a:avLst/>
          </a:prstGeom>
          <a:noFill/>
        </p:spPr>
        <p:txBody>
          <a:bodyPr wrap="square" rtlCol="0">
            <a:spAutoFit/>
          </a:bodyPr>
          <a:lstStyle/>
          <a:p>
            <a:r>
              <a:rPr lang="zh-CN" altLang="zh-CN" sz="1600" b="1" dirty="0">
                <a:latin typeface="微软雅黑" panose="020B0503020204020204" pitchFamily="34" charset="-122"/>
                <a:ea typeface="微软雅黑" panose="020B0503020204020204" pitchFamily="34" charset="-122"/>
                <a:cs typeface="微软雅黑" panose="020B0503020204020204" pitchFamily="34" charset="-122"/>
              </a:rPr>
              <a:t>强调以目标网络为基础的系统管理 </a:t>
            </a:r>
            <a:endParaRPr lang="zh-CN" altLang="en-US" sz="1600" b="1"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48" name="TextBox 47"/>
          <p:cNvSpPr txBox="1"/>
          <p:nvPr/>
        </p:nvSpPr>
        <p:spPr>
          <a:xfrm>
            <a:off x="3815032" y="4154324"/>
            <a:ext cx="4046219" cy="337185"/>
          </a:xfrm>
          <a:prstGeom prst="rect">
            <a:avLst/>
          </a:prstGeom>
          <a:noFill/>
        </p:spPr>
        <p:txBody>
          <a:bodyPr wrap="square" rtlCol="0">
            <a:spAutoFit/>
          </a:bodyPr>
          <a:lstStyle/>
          <a:p>
            <a:r>
              <a:rPr lang="zh-CN" altLang="zh-CN" sz="1600" b="1" dirty="0">
                <a:latin typeface="微软雅黑" panose="020B0503020204020204" pitchFamily="34" charset="-122"/>
                <a:ea typeface="微软雅黑" panose="020B0503020204020204" pitchFamily="34" charset="-122"/>
                <a:cs typeface="微软雅黑" panose="020B0503020204020204" pitchFamily="34" charset="-122"/>
              </a:rPr>
              <a:t>强调以人为中心的主动式管理 </a:t>
            </a:r>
            <a:endParaRPr lang="zh-CN" altLang="en-US" sz="1600" b="1"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8" name="图片 27"/>
          <p:cNvPicPr/>
          <p:nvPr/>
        </p:nvPicPr>
        <p:blipFill>
          <a:blip r:embed="rId2" cstate="print">
            <a:extLst>
              <a:ext uri="{28A0092B-C50C-407E-A947-70E740481C1C}">
                <a14:useLocalDpi xmlns:a14="http://schemas.microsoft.com/office/drawing/2010/main" val="0"/>
              </a:ext>
            </a:extLst>
          </a:blip>
          <a:stretch>
            <a:fillRect/>
          </a:stretch>
        </p:blipFill>
        <p:spPr>
          <a:xfrm>
            <a:off x="893519" y="267412"/>
            <a:ext cx="1963720" cy="385172"/>
          </a:xfrm>
          <a:prstGeom prst="homePlate">
            <a:avLst>
              <a:gd name="adj" fmla="val 34324"/>
            </a:avLst>
          </a:prstGeom>
        </p:spPr>
      </p:pic>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7873" y="272526"/>
            <a:ext cx="254645" cy="364572"/>
          </a:xfrm>
          <a:prstGeom prst="chevron">
            <a:avLst/>
          </a:prstGeom>
        </p:spPr>
      </p:pic>
      <p:sp>
        <p:nvSpPr>
          <p:cNvPr id="5" name="标题 4"/>
          <p:cNvSpPr>
            <a:spLocks noGrp="1"/>
          </p:cNvSpPr>
          <p:nvPr>
            <p:ph type="title"/>
          </p:nvPr>
        </p:nvSpPr>
        <p:spPr>
          <a:xfrm>
            <a:off x="457200" y="205740"/>
            <a:ext cx="2891790" cy="479425"/>
          </a:xfrm>
        </p:spPr>
        <p:txBody>
          <a:bodyPr>
            <a:noAutofit/>
          </a:bodyPr>
          <a:p>
            <a:r>
              <a:rPr lang="zh-CN" altLang="en-US" sz="28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目标管理</a:t>
            </a:r>
            <a:endParaRPr lang="zh-CN" altLang="en-US" sz="28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par>
                                <p:cTn id="10" presetID="22" presetClass="entr" presetSubtype="8" fill="hold" grpId="0" nodeType="withEffect">
                                  <p:stCondLst>
                                    <p:cond delay="80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53" presetClass="entr" presetSubtype="16" fill="hold" grpId="0" nodeType="withEffect">
                                  <p:stCondLst>
                                    <p:cond delay="1000"/>
                                  </p:stCondLst>
                                  <p:childTnLst>
                                    <p:set>
                                      <p:cBhvr>
                                        <p:cTn id="14" dur="1" fill="hold">
                                          <p:stCondLst>
                                            <p:cond delay="0"/>
                                          </p:stCondLst>
                                        </p:cTn>
                                        <p:tgtEl>
                                          <p:spTgt spid="78"/>
                                        </p:tgtEl>
                                        <p:attrNameLst>
                                          <p:attrName>style.visibility</p:attrName>
                                        </p:attrNameLst>
                                      </p:cBhvr>
                                      <p:to>
                                        <p:strVal val="visible"/>
                                      </p:to>
                                    </p:set>
                                    <p:anim calcmode="lin" valueType="num">
                                      <p:cBhvr>
                                        <p:cTn id="15" dur="500" fill="hold"/>
                                        <p:tgtEl>
                                          <p:spTgt spid="78"/>
                                        </p:tgtEl>
                                        <p:attrNameLst>
                                          <p:attrName>ppt_w</p:attrName>
                                        </p:attrNameLst>
                                      </p:cBhvr>
                                      <p:tavLst>
                                        <p:tav tm="0">
                                          <p:val>
                                            <p:fltVal val="0"/>
                                          </p:val>
                                        </p:tav>
                                        <p:tav tm="100000">
                                          <p:val>
                                            <p:strVal val="#ppt_w"/>
                                          </p:val>
                                        </p:tav>
                                      </p:tavLst>
                                    </p:anim>
                                    <p:anim calcmode="lin" valueType="num">
                                      <p:cBhvr>
                                        <p:cTn id="16" dur="500" fill="hold"/>
                                        <p:tgtEl>
                                          <p:spTgt spid="78"/>
                                        </p:tgtEl>
                                        <p:attrNameLst>
                                          <p:attrName>ppt_h</p:attrName>
                                        </p:attrNameLst>
                                      </p:cBhvr>
                                      <p:tavLst>
                                        <p:tav tm="0">
                                          <p:val>
                                            <p:fltVal val="0"/>
                                          </p:val>
                                        </p:tav>
                                        <p:tav tm="100000">
                                          <p:val>
                                            <p:strVal val="#ppt_h"/>
                                          </p:val>
                                        </p:tav>
                                      </p:tavLst>
                                    </p:anim>
                                    <p:animEffect transition="in" filter="fade">
                                      <p:cBhvr>
                                        <p:cTn id="17" dur="500"/>
                                        <p:tgtEl>
                                          <p:spTgt spid="78"/>
                                        </p:tgtEl>
                                      </p:cBhvr>
                                    </p:animEffect>
                                  </p:childTnLst>
                                </p:cTn>
                              </p:par>
                              <p:par>
                                <p:cTn id="18" presetID="53" presetClass="entr" presetSubtype="16" fill="hold" nodeType="withEffect">
                                  <p:stCondLst>
                                    <p:cond delay="1400"/>
                                  </p:stCondLst>
                                  <p:childTnLst>
                                    <p:set>
                                      <p:cBhvr>
                                        <p:cTn id="19" dur="1" fill="hold">
                                          <p:stCondLst>
                                            <p:cond delay="0"/>
                                          </p:stCondLst>
                                        </p:cTn>
                                        <p:tgtEl>
                                          <p:spTgt spid="83"/>
                                        </p:tgtEl>
                                        <p:attrNameLst>
                                          <p:attrName>style.visibility</p:attrName>
                                        </p:attrNameLst>
                                      </p:cBhvr>
                                      <p:to>
                                        <p:strVal val="visible"/>
                                      </p:to>
                                    </p:set>
                                    <p:anim calcmode="lin" valueType="num">
                                      <p:cBhvr>
                                        <p:cTn id="20" dur="500" fill="hold"/>
                                        <p:tgtEl>
                                          <p:spTgt spid="83"/>
                                        </p:tgtEl>
                                        <p:attrNameLst>
                                          <p:attrName>ppt_w</p:attrName>
                                        </p:attrNameLst>
                                      </p:cBhvr>
                                      <p:tavLst>
                                        <p:tav tm="0">
                                          <p:val>
                                            <p:fltVal val="0"/>
                                          </p:val>
                                        </p:tav>
                                        <p:tav tm="100000">
                                          <p:val>
                                            <p:strVal val="#ppt_w"/>
                                          </p:val>
                                        </p:tav>
                                      </p:tavLst>
                                    </p:anim>
                                    <p:anim calcmode="lin" valueType="num">
                                      <p:cBhvr>
                                        <p:cTn id="21" dur="500" fill="hold"/>
                                        <p:tgtEl>
                                          <p:spTgt spid="83"/>
                                        </p:tgtEl>
                                        <p:attrNameLst>
                                          <p:attrName>ppt_h</p:attrName>
                                        </p:attrNameLst>
                                      </p:cBhvr>
                                      <p:tavLst>
                                        <p:tav tm="0">
                                          <p:val>
                                            <p:fltVal val="0"/>
                                          </p:val>
                                        </p:tav>
                                        <p:tav tm="100000">
                                          <p:val>
                                            <p:strVal val="#ppt_h"/>
                                          </p:val>
                                        </p:tav>
                                      </p:tavLst>
                                    </p:anim>
                                    <p:animEffect transition="in" filter="fade">
                                      <p:cBhvr>
                                        <p:cTn id="22" dur="500"/>
                                        <p:tgtEl>
                                          <p:spTgt spid="83"/>
                                        </p:tgtEl>
                                      </p:cBhvr>
                                    </p:animEffect>
                                  </p:childTnLst>
                                </p:cTn>
                              </p:par>
                              <p:par>
                                <p:cTn id="23" presetID="10" presetClass="entr" presetSubtype="0" fill="hold" grpId="0" nodeType="withEffect">
                                  <p:stCondLst>
                                    <p:cond delay="14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160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par>
                          <p:cTn id="29" fill="hold">
                            <p:stCondLst>
                              <p:cond delay="900"/>
                            </p:stCondLst>
                            <p:childTnLst>
                              <p:par>
                                <p:cTn id="30" presetID="53" presetClass="entr" presetSubtype="16"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6" presetClass="entr" presetSubtype="21" fill="hold" grpId="0" nodeType="withEffect">
                                  <p:stCondLst>
                                    <p:cond delay="1000"/>
                                  </p:stCondLst>
                                  <p:childTnLst>
                                    <p:set>
                                      <p:cBhvr>
                                        <p:cTn id="39" dur="1" fill="hold">
                                          <p:stCondLst>
                                            <p:cond delay="0"/>
                                          </p:stCondLst>
                                        </p:cTn>
                                        <p:tgtEl>
                                          <p:spTgt spid="4"/>
                                        </p:tgtEl>
                                        <p:attrNameLst>
                                          <p:attrName>style.visibility</p:attrName>
                                        </p:attrNameLst>
                                      </p:cBhvr>
                                      <p:to>
                                        <p:strVal val="visible"/>
                                      </p:to>
                                    </p:set>
                                    <p:animEffect transition="in" filter="barn(inVertical)">
                                      <p:cBhvr>
                                        <p:cTn id="40" dur="500"/>
                                        <p:tgtEl>
                                          <p:spTgt spid="4"/>
                                        </p:tgtEl>
                                      </p:cBhvr>
                                    </p:animEffect>
                                  </p:childTnLst>
                                </p:cTn>
                              </p:par>
                              <p:par>
                                <p:cTn id="41" presetID="16" presetClass="entr" presetSubtype="21" fill="hold" grpId="0" nodeType="withEffect">
                                  <p:stCondLst>
                                    <p:cond delay="1300"/>
                                  </p:stCondLst>
                                  <p:childTnLst>
                                    <p:set>
                                      <p:cBhvr>
                                        <p:cTn id="42" dur="1" fill="hold">
                                          <p:stCondLst>
                                            <p:cond delay="0"/>
                                          </p:stCondLst>
                                        </p:cTn>
                                        <p:tgtEl>
                                          <p:spTgt spid="47"/>
                                        </p:tgtEl>
                                        <p:attrNameLst>
                                          <p:attrName>style.visibility</p:attrName>
                                        </p:attrNameLst>
                                      </p:cBhvr>
                                      <p:to>
                                        <p:strVal val="visible"/>
                                      </p:to>
                                    </p:set>
                                    <p:animEffect transition="in" filter="barn(inVertical)">
                                      <p:cBhvr>
                                        <p:cTn id="43" dur="700"/>
                                        <p:tgtEl>
                                          <p:spTgt spid="47"/>
                                        </p:tgtEl>
                                      </p:cBhvr>
                                    </p:animEffect>
                                  </p:childTnLst>
                                </p:cTn>
                              </p:par>
                              <p:par>
                                <p:cTn id="44" presetID="16" presetClass="entr" presetSubtype="21" fill="hold" grpId="0" nodeType="withEffect">
                                  <p:stCondLst>
                                    <p:cond delay="1700"/>
                                  </p:stCondLst>
                                  <p:childTnLst>
                                    <p:set>
                                      <p:cBhvr>
                                        <p:cTn id="45" dur="1" fill="hold">
                                          <p:stCondLst>
                                            <p:cond delay="0"/>
                                          </p:stCondLst>
                                        </p:cTn>
                                        <p:tgtEl>
                                          <p:spTgt spid="48"/>
                                        </p:tgtEl>
                                        <p:attrNameLst>
                                          <p:attrName>style.visibility</p:attrName>
                                        </p:attrNameLst>
                                      </p:cBhvr>
                                      <p:to>
                                        <p:strVal val="visible"/>
                                      </p:to>
                                    </p:set>
                                    <p:animEffect transition="in" filter="barn(inVertical)">
                                      <p:cBhvr>
                                        <p:cTn id="4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2" grpId="0" animBg="1"/>
      <p:bldP spid="39" grpId="0" animBg="1"/>
      <p:bldP spid="3" grpId="0"/>
      <p:bldP spid="41" grpId="0"/>
      <p:bldP spid="45" grpId="0"/>
      <p:bldP spid="4" grpId="0"/>
      <p:bldP spid="47" grpId="0"/>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265875" y="1347183"/>
            <a:ext cx="2857238" cy="1014730"/>
          </a:xfrm>
          <a:prstGeom prst="rect">
            <a:avLst/>
          </a:prstGeom>
          <a:noFill/>
          <a:ln>
            <a:noFill/>
          </a:ln>
        </p:spPr>
        <p:txBody>
          <a:bodyPr wrap="square" rtlCol="0">
            <a:spAutoFit/>
          </a:bodyPr>
          <a:lstStyle/>
          <a:p>
            <a:pPr algn="just"/>
            <a:r>
              <a:rPr lang="zh-CN" altLang="zh-CN" sz="1200" dirty="0">
                <a:latin typeface="Arial" panose="020B0604020202020204" pitchFamily="34" charset="0"/>
                <a:ea typeface="微软雅黑" panose="020B0503020204020204" pitchFamily="34" charset="-122"/>
                <a:cs typeface="方正兰亭细黑_GBK_M" pitchFamily="2" charset="2"/>
              </a:rPr>
              <a:t>根据对目标实施结果的考核情况，制定下一阶段新的目标体系，开始新的循环。一个目标管理过程的结束，同时也是下一个目标管理过程的开始，目标管理就是这样一个循环往复的过程。</a:t>
            </a:r>
            <a:endParaRPr lang="zh-CN" altLang="zh-CN" sz="1200" dirty="0">
              <a:latin typeface="Arial" panose="020B0604020202020204" pitchFamily="34" charset="0"/>
              <a:ea typeface="微软雅黑" panose="020B0503020204020204" pitchFamily="34" charset="-122"/>
              <a:cs typeface="方正兰亭细黑_GBK_M" pitchFamily="2" charset="2"/>
            </a:endParaRPr>
          </a:p>
        </p:txBody>
      </p:sp>
      <p:sp>
        <p:nvSpPr>
          <p:cNvPr id="40" name="TextBox 39"/>
          <p:cNvSpPr txBox="1"/>
          <p:nvPr/>
        </p:nvSpPr>
        <p:spPr>
          <a:xfrm>
            <a:off x="4695229" y="2556938"/>
            <a:ext cx="2706858" cy="645160"/>
          </a:xfrm>
          <a:prstGeom prst="rect">
            <a:avLst/>
          </a:prstGeom>
          <a:noFill/>
        </p:spPr>
        <p:txBody>
          <a:bodyPr wrap="square" rtlCol="0">
            <a:spAutoFit/>
          </a:bodyPr>
          <a:lstStyle/>
          <a:p>
            <a:r>
              <a:rPr lang="zh-CN" altLang="zh-CN" sz="1200" dirty="0">
                <a:latin typeface="Arial" panose="020B0604020202020204" pitchFamily="34" charset="0"/>
                <a:ea typeface="微软雅黑" panose="020B0503020204020204" pitchFamily="34" charset="-122"/>
                <a:cs typeface="方正兰亭细黑_GBK_M" pitchFamily="2" charset="2"/>
              </a:rPr>
              <a:t>在目标实施过程中，管理者应定期检查各项任务的进展情况，以便及时发现问题，采取相应的补救措施。 </a:t>
            </a:r>
            <a:endPar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41" name="TextBox 40"/>
          <p:cNvSpPr txBox="1"/>
          <p:nvPr/>
        </p:nvSpPr>
        <p:spPr>
          <a:xfrm>
            <a:off x="2858078" y="3519279"/>
            <a:ext cx="3491342" cy="645160"/>
          </a:xfrm>
          <a:prstGeom prst="rect">
            <a:avLst/>
          </a:prstGeom>
          <a:noFill/>
        </p:spPr>
        <p:txBody>
          <a:bodyPr wrap="square" rtlCol="0">
            <a:spAutoFit/>
          </a:bodyPr>
          <a:lstStyle/>
          <a:p>
            <a:pPr algn="just"/>
            <a:r>
              <a:rPr lang="zh-CN" altLang="zh-CN" sz="1200" dirty="0" smtClean="0">
                <a:latin typeface="Arial" panose="020B0604020202020204" pitchFamily="34" charset="0"/>
                <a:ea typeface="微软雅黑" panose="020B0503020204020204" pitchFamily="34" charset="-122"/>
                <a:cs typeface="方正兰亭细黑_GBK_M" pitchFamily="2" charset="2"/>
              </a:rPr>
              <a:t>总体</a:t>
            </a:r>
            <a:r>
              <a:rPr lang="zh-CN" altLang="zh-CN" sz="1200" dirty="0">
                <a:latin typeface="Arial" panose="020B0604020202020204" pitchFamily="34" charset="0"/>
                <a:ea typeface="微软雅黑" panose="020B0503020204020204" pitchFamily="34" charset="-122"/>
                <a:cs typeface="方正兰亭细黑_GBK_M" pitchFamily="2" charset="2"/>
              </a:rPr>
              <a:t>目标和分目标确定之后，主管人员应放手授权给下级成员，靠执行者的自主管理去实现目标，而主管人员则重点抓总括性管理。 </a:t>
            </a:r>
            <a:endPar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42" name="TextBox 41"/>
          <p:cNvSpPr txBox="1"/>
          <p:nvPr/>
        </p:nvSpPr>
        <p:spPr>
          <a:xfrm>
            <a:off x="1413353" y="4565191"/>
            <a:ext cx="3082206" cy="460375"/>
          </a:xfrm>
          <a:prstGeom prst="rect">
            <a:avLst/>
          </a:prstGeom>
          <a:noFill/>
        </p:spPr>
        <p:txBody>
          <a:bodyPr wrap="square" rtlCol="0">
            <a:spAutoFit/>
          </a:bodyPr>
          <a:lstStyle/>
          <a:p>
            <a:r>
              <a:rPr lang="zh-CN" altLang="zh-CN" sz="1200" dirty="0" smtClean="0">
                <a:latin typeface="Arial" panose="020B0604020202020204" pitchFamily="34" charset="0"/>
                <a:ea typeface="微软雅黑" panose="020B0503020204020204" pitchFamily="34" charset="-122"/>
                <a:cs typeface="方正兰亭细黑_GBK_M" pitchFamily="2" charset="2"/>
              </a:rPr>
              <a:t>目标</a:t>
            </a:r>
            <a:r>
              <a:rPr lang="zh-CN" altLang="zh-CN" sz="1200" dirty="0">
                <a:latin typeface="Arial" panose="020B0604020202020204" pitchFamily="34" charset="0"/>
                <a:ea typeface="微软雅黑" panose="020B0503020204020204" pitchFamily="34" charset="-122"/>
                <a:cs typeface="方正兰亭细黑_GBK_M" pitchFamily="2" charset="2"/>
              </a:rPr>
              <a:t>的确定是目标管理的关键，它一般采取自上而下和自下而上相结合的方式。 </a:t>
            </a:r>
            <a:endPar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43" name="TextBox 42"/>
          <p:cNvSpPr txBox="1"/>
          <p:nvPr/>
        </p:nvSpPr>
        <p:spPr>
          <a:xfrm>
            <a:off x="1416970" y="4203535"/>
            <a:ext cx="3535680" cy="460375"/>
          </a:xfrm>
          <a:prstGeom prst="rect">
            <a:avLst/>
          </a:prstGeom>
          <a:noFill/>
          <a:ln>
            <a:noFill/>
          </a:ln>
        </p:spPr>
        <p:txBody>
          <a:bodyPr wrap="none" rtlCol="0">
            <a:spAutoFit/>
          </a:bodyPr>
          <a:lstStyle/>
          <a:p>
            <a:r>
              <a:rPr lang="zh-CN" altLang="en-US" sz="2400" dirty="0" smtClean="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建立一套完成的目标体系</a:t>
            </a:r>
            <a:endParaRPr lang="zh-CN" altLang="en-US" sz="2400" dirty="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44" name="TextBox 43"/>
          <p:cNvSpPr txBox="1"/>
          <p:nvPr/>
        </p:nvSpPr>
        <p:spPr>
          <a:xfrm>
            <a:off x="2860231" y="3112680"/>
            <a:ext cx="1402080" cy="460375"/>
          </a:xfrm>
          <a:prstGeom prst="rect">
            <a:avLst/>
          </a:prstGeom>
          <a:noFill/>
          <a:ln>
            <a:noFill/>
          </a:ln>
        </p:spPr>
        <p:txBody>
          <a:bodyPr wrap="none" rtlCol="0">
            <a:spAutoFit/>
          </a:bodyPr>
          <a:lstStyle/>
          <a:p>
            <a:r>
              <a:rPr lang="zh-CN" altLang="en-US" sz="2400" dirty="0" smtClean="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组织实施</a:t>
            </a:r>
            <a:endParaRPr lang="zh-CN" altLang="en-US" sz="2400" dirty="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45" name="TextBox 44"/>
          <p:cNvSpPr txBox="1"/>
          <p:nvPr/>
        </p:nvSpPr>
        <p:spPr>
          <a:xfrm>
            <a:off x="4678234" y="2142566"/>
            <a:ext cx="1402080" cy="460375"/>
          </a:xfrm>
          <a:prstGeom prst="rect">
            <a:avLst/>
          </a:prstGeom>
          <a:noFill/>
          <a:ln>
            <a:noFill/>
          </a:ln>
        </p:spPr>
        <p:txBody>
          <a:bodyPr wrap="none" rtlCol="0">
            <a:spAutoFit/>
          </a:bodyPr>
          <a:lstStyle/>
          <a:p>
            <a:r>
              <a:rPr lang="zh-CN" altLang="en-US" sz="2400" dirty="0" smtClean="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检查结果</a:t>
            </a:r>
            <a:endParaRPr lang="zh-CN" altLang="en-US" sz="2400" dirty="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grpSp>
        <p:nvGrpSpPr>
          <p:cNvPr id="9" name="组合 8"/>
          <p:cNvGrpSpPr/>
          <p:nvPr/>
        </p:nvGrpSpPr>
        <p:grpSpPr>
          <a:xfrm>
            <a:off x="3802291" y="1930720"/>
            <a:ext cx="914014" cy="914014"/>
            <a:chOff x="5105593" y="1379191"/>
            <a:chExt cx="914014" cy="914014"/>
          </a:xfrm>
        </p:grpSpPr>
        <p:grpSp>
          <p:nvGrpSpPr>
            <p:cNvPr id="46" name="组合 45"/>
            <p:cNvGrpSpPr/>
            <p:nvPr/>
          </p:nvGrpSpPr>
          <p:grpSpPr>
            <a:xfrm>
              <a:off x="5105593" y="1379191"/>
              <a:ext cx="914014" cy="914014"/>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3" name="TextBox 52"/>
            <p:cNvSpPr txBox="1"/>
            <p:nvPr/>
          </p:nvSpPr>
          <p:spPr>
            <a:xfrm>
              <a:off x="5399347" y="1516682"/>
              <a:ext cx="385042" cy="523220"/>
            </a:xfrm>
            <a:prstGeom prst="rect">
              <a:avLst/>
            </a:prstGeom>
            <a:noFill/>
          </p:spPr>
          <p:txBody>
            <a:bodyPr wrap="none" rtlCol="0">
              <a:spAutoFit/>
            </a:bodyPr>
            <a:lstStyle/>
            <a:p>
              <a:r>
                <a:rPr lang="en-US" altLang="zh-CN" sz="28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3</a:t>
              </a:r>
              <a:endParaRPr lang="zh-CN" altLang="en-US" sz="20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组合 7"/>
          <p:cNvGrpSpPr/>
          <p:nvPr/>
        </p:nvGrpSpPr>
        <p:grpSpPr>
          <a:xfrm>
            <a:off x="1941978" y="2883502"/>
            <a:ext cx="914014" cy="914014"/>
            <a:chOff x="3245280" y="2331973"/>
            <a:chExt cx="914014" cy="914014"/>
          </a:xfrm>
        </p:grpSpPr>
        <p:grpSp>
          <p:nvGrpSpPr>
            <p:cNvPr id="37" name="组合 36"/>
            <p:cNvGrpSpPr/>
            <p:nvPr/>
          </p:nvGrpSpPr>
          <p:grpSpPr>
            <a:xfrm>
              <a:off x="3245280" y="2331973"/>
              <a:ext cx="914014" cy="914014"/>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4" name="TextBox 53"/>
            <p:cNvSpPr txBox="1"/>
            <p:nvPr/>
          </p:nvSpPr>
          <p:spPr>
            <a:xfrm>
              <a:off x="3468696" y="2487177"/>
              <a:ext cx="385042" cy="523220"/>
            </a:xfrm>
            <a:prstGeom prst="rect">
              <a:avLst/>
            </a:prstGeom>
            <a:noFill/>
          </p:spPr>
          <p:txBody>
            <a:bodyPr wrap="none" rtlCol="0">
              <a:spAutoFit/>
            </a:bodyPr>
            <a:lstStyle/>
            <a:p>
              <a:r>
                <a:rPr lang="en-US" altLang="zh-CN" sz="28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2</a:t>
              </a:r>
              <a:endParaRPr lang="zh-CN" altLang="en-US" sz="28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组合 5"/>
          <p:cNvGrpSpPr/>
          <p:nvPr/>
        </p:nvGrpSpPr>
        <p:grpSpPr>
          <a:xfrm>
            <a:off x="577016" y="3936574"/>
            <a:ext cx="914014" cy="914014"/>
            <a:chOff x="1278794" y="3334906"/>
            <a:chExt cx="914014" cy="914014"/>
          </a:xfrm>
        </p:grpSpPr>
        <p:grpSp>
          <p:nvGrpSpPr>
            <p:cNvPr id="27" name="组合 26"/>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椭圆 2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8" name="TextBox 57"/>
            <p:cNvSpPr txBox="1"/>
            <p:nvPr/>
          </p:nvSpPr>
          <p:spPr>
            <a:xfrm>
              <a:off x="1461122" y="3541613"/>
              <a:ext cx="385042" cy="523220"/>
            </a:xfrm>
            <a:prstGeom prst="rect">
              <a:avLst/>
            </a:prstGeom>
            <a:noFill/>
          </p:spPr>
          <p:txBody>
            <a:bodyPr wrap="none" rtlCol="0">
              <a:spAutoFit/>
            </a:bodyPr>
            <a:lstStyle/>
            <a:p>
              <a:r>
                <a:rPr lang="en-US" altLang="zh-CN" sz="28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1</a:t>
              </a:r>
              <a:endParaRPr lang="zh-CN" altLang="en-US" sz="20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矩形 46"/>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0"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80698" y="12337"/>
            <a:ext cx="1655184" cy="689372"/>
          </a:xfrm>
          <a:prstGeom prst="rect">
            <a:avLst/>
          </a:prstGeom>
          <a:noFill/>
          <a:ln>
            <a:noFill/>
          </a:ln>
          <a:effectLst/>
        </p:spPr>
      </p:pic>
      <p:sp>
        <p:nvSpPr>
          <p:cNvPr id="32"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2" name="图片 51"/>
          <p:cNvPicPr/>
          <p:nvPr/>
        </p:nvPicPr>
        <p:blipFill>
          <a:blip r:embed="rId2" cstate="print">
            <a:extLst>
              <a:ext uri="{28A0092B-C50C-407E-A947-70E740481C1C}">
                <a14:useLocalDpi xmlns:a14="http://schemas.microsoft.com/office/drawing/2010/main" val="0"/>
              </a:ext>
            </a:extLst>
          </a:blip>
          <a:stretch>
            <a:fillRect/>
          </a:stretch>
        </p:blipFill>
        <p:spPr>
          <a:xfrm>
            <a:off x="893519" y="284124"/>
            <a:ext cx="2331318" cy="368459"/>
          </a:xfrm>
          <a:prstGeom prst="homePlate">
            <a:avLst>
              <a:gd name="adj" fmla="val 34324"/>
            </a:avLst>
          </a:prstGeom>
        </p:spPr>
      </p:pic>
      <p:pic>
        <p:nvPicPr>
          <p:cNvPr id="55" name="图片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5471" y="289236"/>
            <a:ext cx="254645" cy="364572"/>
          </a:xfrm>
          <a:prstGeom prst="chevron">
            <a:avLst/>
          </a:prstGeom>
        </p:spPr>
      </p:pic>
      <p:sp>
        <p:nvSpPr>
          <p:cNvPr id="57" name="TextBox 44"/>
          <p:cNvSpPr txBox="1"/>
          <p:nvPr/>
        </p:nvSpPr>
        <p:spPr>
          <a:xfrm>
            <a:off x="6301026" y="957926"/>
            <a:ext cx="1402080" cy="460375"/>
          </a:xfrm>
          <a:prstGeom prst="rect">
            <a:avLst/>
          </a:prstGeom>
          <a:noFill/>
          <a:ln>
            <a:noFill/>
          </a:ln>
        </p:spPr>
        <p:txBody>
          <a:bodyPr wrap="none" rtlCol="0">
            <a:spAutoFit/>
          </a:bodyPr>
          <a:lstStyle/>
          <a:p>
            <a:r>
              <a:rPr lang="zh-CN" altLang="en-US" sz="2400" dirty="0" smtClean="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新的循环</a:t>
            </a:r>
            <a:endParaRPr lang="zh-CN" altLang="en-US" sz="2400" dirty="0">
              <a:solidFill>
                <a:srgbClr val="03A9F3"/>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grpSp>
        <p:nvGrpSpPr>
          <p:cNvPr id="59" name="组合 8"/>
          <p:cNvGrpSpPr/>
          <p:nvPr/>
        </p:nvGrpSpPr>
        <p:grpSpPr>
          <a:xfrm>
            <a:off x="5425083" y="746080"/>
            <a:ext cx="914014" cy="914014"/>
            <a:chOff x="5105593" y="1379191"/>
            <a:chExt cx="914014" cy="914014"/>
          </a:xfrm>
        </p:grpSpPr>
        <p:grpSp>
          <p:nvGrpSpPr>
            <p:cNvPr id="61" name="组合 45"/>
            <p:cNvGrpSpPr/>
            <p:nvPr/>
          </p:nvGrpSpPr>
          <p:grpSpPr>
            <a:xfrm>
              <a:off x="5105593" y="1379191"/>
              <a:ext cx="914014" cy="914014"/>
              <a:chOff x="304800" y="673100"/>
              <a:chExt cx="4000500" cy="4000500"/>
            </a:xfrm>
            <a:effectLst>
              <a:outerShdw blurRad="444500" dist="254000" dir="8100000" algn="tr" rotWithShape="0">
                <a:prstClr val="black">
                  <a:alpha val="5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2" name="TextBox 52"/>
            <p:cNvSpPr txBox="1"/>
            <p:nvPr/>
          </p:nvSpPr>
          <p:spPr>
            <a:xfrm>
              <a:off x="5399342" y="1526732"/>
              <a:ext cx="385042" cy="523220"/>
            </a:xfrm>
            <a:prstGeom prst="rect">
              <a:avLst/>
            </a:prstGeom>
            <a:noFill/>
          </p:spPr>
          <p:txBody>
            <a:bodyPr wrap="none" rtlCol="0">
              <a:spAutoFit/>
            </a:bodyPr>
            <a:lstStyle/>
            <a:p>
              <a:r>
                <a:rPr lang="en-US" altLang="zh-CN" sz="28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4</a:t>
              </a:r>
              <a:endParaRPr lang="zh-CN" altLang="en-US" sz="20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标题 1"/>
          <p:cNvSpPr>
            <a:spLocks noGrp="1"/>
          </p:cNvSpPr>
          <p:nvPr>
            <p:ph type="title"/>
          </p:nvPr>
        </p:nvSpPr>
        <p:spPr>
          <a:xfrm>
            <a:off x="457200" y="205740"/>
            <a:ext cx="3149600" cy="552450"/>
          </a:xfrm>
        </p:spPr>
        <p:txBody>
          <a:bodyPr>
            <a:noAutofit/>
          </a:bodyPr>
          <a:p>
            <a:r>
              <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目标管理的过程</a:t>
            </a:r>
            <a:endPar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44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4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44000">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14:bounceEnd="44000">
                                          <p:cBhvr additive="base">
                                            <p:cTn id="11" dur="500" fill="hold"/>
                                            <p:tgtEl>
                                              <p:spTgt spid="8"/>
                                            </p:tgtEl>
                                            <p:attrNameLst>
                                              <p:attrName>ppt_x</p:attrName>
                                            </p:attrNameLst>
                                          </p:cBhvr>
                                          <p:tavLst>
                                            <p:tav tm="0">
                                              <p:val>
                                                <p:strVal val="#ppt_x"/>
                                              </p:val>
                                            </p:tav>
                                            <p:tav tm="100000">
                                              <p:val>
                                                <p:strVal val="#ppt_x"/>
                                              </p:val>
                                            </p:tav>
                                          </p:tavLst>
                                        </p:anim>
                                        <p:anim calcmode="lin" valueType="num" p14:bounceEnd="44000">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3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p:tgtEl>
                                              <p:spTgt spid="43"/>
                                            </p:tgtEl>
                                            <p:attrNameLst>
                                              <p:attrName>ppt_x</p:attrName>
                                            </p:attrNameLst>
                                          </p:cBhvr>
                                          <p:tavLst>
                                            <p:tav tm="0">
                                              <p:val>
                                                <p:strVal val="#ppt_x-#ppt_w*1.125000"/>
                                              </p:val>
                                            </p:tav>
                                            <p:tav tm="100000">
                                              <p:val>
                                                <p:strVal val="#ppt_x"/>
                                              </p:val>
                                            </p:tav>
                                          </p:tavLst>
                                        </p:anim>
                                        <p:animEffect transition="in" filter="wipe(right)">
                                          <p:cBhvr>
                                            <p:cTn id="16" dur="500"/>
                                            <p:tgtEl>
                                              <p:spTgt spid="43"/>
                                            </p:tgtEl>
                                          </p:cBhvr>
                                        </p:animEffect>
                                      </p:childTnLst>
                                    </p:cTn>
                                  </p:par>
                                  <p:par>
                                    <p:cTn id="17" presetID="2" presetClass="entr" presetSubtype="4" fill="hold" nodeType="withEffect" p14:presetBounceEnd="44000">
                                      <p:stCondLst>
                                        <p:cond delay="600"/>
                                      </p:stCondLst>
                                      <p:childTnLst>
                                        <p:set>
                                          <p:cBhvr>
                                            <p:cTn id="18" dur="1" fill="hold">
                                              <p:stCondLst>
                                                <p:cond delay="0"/>
                                              </p:stCondLst>
                                            </p:cTn>
                                            <p:tgtEl>
                                              <p:spTgt spid="9"/>
                                            </p:tgtEl>
                                            <p:attrNameLst>
                                              <p:attrName>style.visibility</p:attrName>
                                            </p:attrNameLst>
                                          </p:cBhvr>
                                          <p:to>
                                            <p:strVal val="visible"/>
                                          </p:to>
                                        </p:set>
                                        <p:anim calcmode="lin" valueType="num" p14:bounceEnd="44000">
                                          <p:cBhvr additive="base">
                                            <p:cTn id="19" dur="500" fill="hold"/>
                                            <p:tgtEl>
                                              <p:spTgt spid="9"/>
                                            </p:tgtEl>
                                            <p:attrNameLst>
                                              <p:attrName>ppt_x</p:attrName>
                                            </p:attrNameLst>
                                          </p:cBhvr>
                                          <p:tavLst>
                                            <p:tav tm="0">
                                              <p:val>
                                                <p:strVal val="#ppt_x"/>
                                              </p:val>
                                            </p:tav>
                                            <p:tav tm="100000">
                                              <p:val>
                                                <p:strVal val="#ppt_x"/>
                                              </p:val>
                                            </p:tav>
                                          </p:tavLst>
                                        </p:anim>
                                        <p:anim calcmode="lin" valueType="num" p14:bounceEnd="44000">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12" presetClass="entr" presetSubtype="8" fill="hold" grpId="0" nodeType="withEffect">
                                      <p:stCondLst>
                                        <p:cond delay="60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p:tgtEl>
                                              <p:spTgt spid="44"/>
                                            </p:tgtEl>
                                            <p:attrNameLst>
                                              <p:attrName>ppt_x</p:attrName>
                                            </p:attrNameLst>
                                          </p:cBhvr>
                                          <p:tavLst>
                                            <p:tav tm="0">
                                              <p:val>
                                                <p:strVal val="#ppt_x-#ppt_w*1.125000"/>
                                              </p:val>
                                            </p:tav>
                                            <p:tav tm="100000">
                                              <p:val>
                                                <p:strVal val="#ppt_x"/>
                                              </p:val>
                                            </p:tav>
                                          </p:tavLst>
                                        </p:anim>
                                        <p:animEffect transition="in" filter="wipe(right)">
                                          <p:cBhvr>
                                            <p:cTn id="24" dur="500"/>
                                            <p:tgtEl>
                                              <p:spTgt spid="44"/>
                                            </p:tgtEl>
                                          </p:cBhvr>
                                        </p:animEffect>
                                      </p:childTnLst>
                                    </p:cTn>
                                  </p:par>
                                  <p:par>
                                    <p:cTn id="25" presetID="12" presetClass="entr" presetSubtype="8" fill="hold" grpId="0" nodeType="withEffect">
                                      <p:stCondLst>
                                        <p:cond delay="90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p:tgtEl>
                                              <p:spTgt spid="45"/>
                                            </p:tgtEl>
                                            <p:attrNameLst>
                                              <p:attrName>ppt_x</p:attrName>
                                            </p:attrNameLst>
                                          </p:cBhvr>
                                          <p:tavLst>
                                            <p:tav tm="0">
                                              <p:val>
                                                <p:strVal val="#ppt_x-#ppt_w*1.125000"/>
                                              </p:val>
                                            </p:tav>
                                            <p:tav tm="100000">
                                              <p:val>
                                                <p:strVal val="#ppt_x"/>
                                              </p:val>
                                            </p:tav>
                                          </p:tavLst>
                                        </p:anim>
                                        <p:animEffect transition="in" filter="wipe(right)">
                                          <p:cBhvr>
                                            <p:cTn id="28" dur="500"/>
                                            <p:tgtEl>
                                              <p:spTgt spid="45"/>
                                            </p:tgtEl>
                                          </p:cBhvr>
                                        </p:animEffect>
                                      </p:childTnLst>
                                    </p:cTn>
                                  </p:par>
                                </p:childTnLst>
                              </p:cTn>
                            </p:par>
                            <p:par>
                              <p:cTn id="29" fill="hold">
                                <p:stCondLst>
                                  <p:cond delay="500"/>
                                </p:stCondLst>
                                <p:childTnLst>
                                  <p:par>
                                    <p:cTn id="30" presetID="18" presetClass="entr" presetSubtype="3"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strips(upRight)">
                                          <p:cBhvr>
                                            <p:cTn id="32" dur="500"/>
                                            <p:tgtEl>
                                              <p:spTgt spid="25"/>
                                            </p:tgtEl>
                                          </p:cBhvr>
                                        </p:animEffect>
                                      </p:childTnLst>
                                    </p:cTn>
                                  </p:par>
                                  <p:par>
                                    <p:cTn id="33" presetID="18" presetClass="entr" presetSubtype="3"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strips(upRight)">
                                          <p:cBhvr>
                                            <p:cTn id="35" dur="500"/>
                                            <p:tgtEl>
                                              <p:spTgt spid="40"/>
                                            </p:tgtEl>
                                          </p:cBhvr>
                                        </p:animEffect>
                                      </p:childTnLst>
                                    </p:cTn>
                                  </p:par>
                                  <p:par>
                                    <p:cTn id="36" presetID="18" presetClass="entr" presetSubtype="3"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strips(upRight)">
                                          <p:cBhvr>
                                            <p:cTn id="38" dur="500"/>
                                            <p:tgtEl>
                                              <p:spTgt spid="41"/>
                                            </p:tgtEl>
                                          </p:cBhvr>
                                        </p:animEffect>
                                      </p:childTnLst>
                                    </p:cTn>
                                  </p:par>
                                  <p:par>
                                    <p:cTn id="39" presetID="18" presetClass="entr" presetSubtype="3"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strips(upRight)">
                                          <p:cBhvr>
                                            <p:cTn id="41" dur="500"/>
                                            <p:tgtEl>
                                              <p:spTgt spid="42"/>
                                            </p:tgtEl>
                                          </p:cBhvr>
                                        </p:animEffect>
                                      </p:childTnLst>
                                    </p:cTn>
                                  </p:par>
                                  <p:par>
                                    <p:cTn id="42" presetID="2" presetClass="entr" presetSubtype="4" fill="hold" nodeType="withEffect" p14:presetBounceEnd="44000">
                                      <p:stCondLst>
                                        <p:cond delay="600"/>
                                      </p:stCondLst>
                                      <p:childTnLst>
                                        <p:set>
                                          <p:cBhvr>
                                            <p:cTn id="43" dur="1" fill="hold">
                                              <p:stCondLst>
                                                <p:cond delay="0"/>
                                              </p:stCondLst>
                                            </p:cTn>
                                            <p:tgtEl>
                                              <p:spTgt spid="59"/>
                                            </p:tgtEl>
                                            <p:attrNameLst>
                                              <p:attrName>style.visibility</p:attrName>
                                            </p:attrNameLst>
                                          </p:cBhvr>
                                          <p:to>
                                            <p:strVal val="visible"/>
                                          </p:to>
                                        </p:set>
                                        <p:anim calcmode="lin" valueType="num" p14:bounceEnd="44000">
                                          <p:cBhvr additive="base">
                                            <p:cTn id="44" dur="500" fill="hold"/>
                                            <p:tgtEl>
                                              <p:spTgt spid="59"/>
                                            </p:tgtEl>
                                            <p:attrNameLst>
                                              <p:attrName>ppt_x</p:attrName>
                                            </p:attrNameLst>
                                          </p:cBhvr>
                                          <p:tavLst>
                                            <p:tav tm="0">
                                              <p:val>
                                                <p:strVal val="#ppt_x"/>
                                              </p:val>
                                            </p:tav>
                                            <p:tav tm="100000">
                                              <p:val>
                                                <p:strVal val="#ppt_x"/>
                                              </p:val>
                                            </p:tav>
                                          </p:tavLst>
                                        </p:anim>
                                        <p:anim calcmode="lin" valueType="num" p14:bounceEnd="44000">
                                          <p:cBhvr additive="base">
                                            <p:cTn id="45" dur="500" fill="hold"/>
                                            <p:tgtEl>
                                              <p:spTgt spid="59"/>
                                            </p:tgtEl>
                                            <p:attrNameLst>
                                              <p:attrName>ppt_y</p:attrName>
                                            </p:attrNameLst>
                                          </p:cBhvr>
                                          <p:tavLst>
                                            <p:tav tm="0">
                                              <p:val>
                                                <p:strVal val="1+#ppt_h/2"/>
                                              </p:val>
                                            </p:tav>
                                            <p:tav tm="100000">
                                              <p:val>
                                                <p:strVal val="#ppt_y"/>
                                              </p:val>
                                            </p:tav>
                                          </p:tavLst>
                                        </p:anim>
                                      </p:childTnLst>
                                    </p:cTn>
                                  </p:par>
                                  <p:par>
                                    <p:cTn id="46" presetID="12" presetClass="entr" presetSubtype="8" fill="hold" grpId="0" nodeType="withEffect">
                                      <p:stCondLst>
                                        <p:cond delay="900"/>
                                      </p:stCondLst>
                                      <p:childTnLst>
                                        <p:set>
                                          <p:cBhvr>
                                            <p:cTn id="47" dur="1" fill="hold">
                                              <p:stCondLst>
                                                <p:cond delay="0"/>
                                              </p:stCondLst>
                                            </p:cTn>
                                            <p:tgtEl>
                                              <p:spTgt spid="57"/>
                                            </p:tgtEl>
                                            <p:attrNameLst>
                                              <p:attrName>style.visibility</p:attrName>
                                            </p:attrNameLst>
                                          </p:cBhvr>
                                          <p:to>
                                            <p:strVal val="visible"/>
                                          </p:to>
                                        </p:set>
                                        <p:anim calcmode="lin" valueType="num">
                                          <p:cBhvr additive="base">
                                            <p:cTn id="48" dur="500"/>
                                            <p:tgtEl>
                                              <p:spTgt spid="57"/>
                                            </p:tgtEl>
                                            <p:attrNameLst>
                                              <p:attrName>ppt_x</p:attrName>
                                            </p:attrNameLst>
                                          </p:cBhvr>
                                          <p:tavLst>
                                            <p:tav tm="0">
                                              <p:val>
                                                <p:strVal val="#ppt_x-#ppt_w*1.125000"/>
                                              </p:val>
                                            </p:tav>
                                            <p:tav tm="100000">
                                              <p:val>
                                                <p:strVal val="#ppt_x"/>
                                              </p:val>
                                            </p:tav>
                                          </p:tavLst>
                                        </p:anim>
                                        <p:animEffect transition="in" filter="wipe(right)">
                                          <p:cBhvr>
                                            <p:cTn id="4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0" grpId="0"/>
          <p:bldP spid="41" grpId="0"/>
          <p:bldP spid="42" grpId="0"/>
          <p:bldP spid="43" grpId="0"/>
          <p:bldP spid="44" grpId="0"/>
          <p:bldP spid="45" grpId="0"/>
          <p:bldP spid="5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12" presetClass="entr" presetSubtype="8" fill="hold" grpId="0" nodeType="withEffect">
                                      <p:stCondLst>
                                        <p:cond delay="3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p:tgtEl>
                                              <p:spTgt spid="43"/>
                                            </p:tgtEl>
                                            <p:attrNameLst>
                                              <p:attrName>ppt_x</p:attrName>
                                            </p:attrNameLst>
                                          </p:cBhvr>
                                          <p:tavLst>
                                            <p:tav tm="0">
                                              <p:val>
                                                <p:strVal val="#ppt_x-#ppt_w*1.125000"/>
                                              </p:val>
                                            </p:tav>
                                            <p:tav tm="100000">
                                              <p:val>
                                                <p:strVal val="#ppt_x"/>
                                              </p:val>
                                            </p:tav>
                                          </p:tavLst>
                                        </p:anim>
                                        <p:animEffect transition="in" filter="wipe(right)">
                                          <p:cBhvr>
                                            <p:cTn id="16" dur="500"/>
                                            <p:tgtEl>
                                              <p:spTgt spid="43"/>
                                            </p:tgtEl>
                                          </p:cBhvr>
                                        </p:animEffect>
                                      </p:childTnLst>
                                    </p:cTn>
                                  </p:par>
                                  <p:par>
                                    <p:cTn id="17" presetID="2" presetClass="entr" presetSubtype="4" fill="hold" nodeType="withEffect">
                                      <p:stCondLst>
                                        <p:cond delay="6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12" presetClass="entr" presetSubtype="8" fill="hold" grpId="0" nodeType="withEffect">
                                      <p:stCondLst>
                                        <p:cond delay="60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p:tgtEl>
                                              <p:spTgt spid="44"/>
                                            </p:tgtEl>
                                            <p:attrNameLst>
                                              <p:attrName>ppt_x</p:attrName>
                                            </p:attrNameLst>
                                          </p:cBhvr>
                                          <p:tavLst>
                                            <p:tav tm="0">
                                              <p:val>
                                                <p:strVal val="#ppt_x-#ppt_w*1.125000"/>
                                              </p:val>
                                            </p:tav>
                                            <p:tav tm="100000">
                                              <p:val>
                                                <p:strVal val="#ppt_x"/>
                                              </p:val>
                                            </p:tav>
                                          </p:tavLst>
                                        </p:anim>
                                        <p:animEffect transition="in" filter="wipe(right)">
                                          <p:cBhvr>
                                            <p:cTn id="24" dur="500"/>
                                            <p:tgtEl>
                                              <p:spTgt spid="44"/>
                                            </p:tgtEl>
                                          </p:cBhvr>
                                        </p:animEffect>
                                      </p:childTnLst>
                                    </p:cTn>
                                  </p:par>
                                  <p:par>
                                    <p:cTn id="25" presetID="12" presetClass="entr" presetSubtype="8" fill="hold" grpId="0" nodeType="withEffect">
                                      <p:stCondLst>
                                        <p:cond delay="90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p:tgtEl>
                                              <p:spTgt spid="45"/>
                                            </p:tgtEl>
                                            <p:attrNameLst>
                                              <p:attrName>ppt_x</p:attrName>
                                            </p:attrNameLst>
                                          </p:cBhvr>
                                          <p:tavLst>
                                            <p:tav tm="0">
                                              <p:val>
                                                <p:strVal val="#ppt_x-#ppt_w*1.125000"/>
                                              </p:val>
                                            </p:tav>
                                            <p:tav tm="100000">
                                              <p:val>
                                                <p:strVal val="#ppt_x"/>
                                              </p:val>
                                            </p:tav>
                                          </p:tavLst>
                                        </p:anim>
                                        <p:animEffect transition="in" filter="wipe(right)">
                                          <p:cBhvr>
                                            <p:cTn id="28" dur="500"/>
                                            <p:tgtEl>
                                              <p:spTgt spid="45"/>
                                            </p:tgtEl>
                                          </p:cBhvr>
                                        </p:animEffect>
                                      </p:childTnLst>
                                    </p:cTn>
                                  </p:par>
                                </p:childTnLst>
                              </p:cTn>
                            </p:par>
                            <p:par>
                              <p:cTn id="29" fill="hold">
                                <p:stCondLst>
                                  <p:cond delay="500"/>
                                </p:stCondLst>
                                <p:childTnLst>
                                  <p:par>
                                    <p:cTn id="30" presetID="18" presetClass="entr" presetSubtype="3"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strips(upRight)">
                                          <p:cBhvr>
                                            <p:cTn id="32" dur="500"/>
                                            <p:tgtEl>
                                              <p:spTgt spid="25"/>
                                            </p:tgtEl>
                                          </p:cBhvr>
                                        </p:animEffect>
                                      </p:childTnLst>
                                    </p:cTn>
                                  </p:par>
                                  <p:par>
                                    <p:cTn id="33" presetID="18" presetClass="entr" presetSubtype="3"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strips(upRight)">
                                          <p:cBhvr>
                                            <p:cTn id="35" dur="500"/>
                                            <p:tgtEl>
                                              <p:spTgt spid="40"/>
                                            </p:tgtEl>
                                          </p:cBhvr>
                                        </p:animEffect>
                                      </p:childTnLst>
                                    </p:cTn>
                                  </p:par>
                                  <p:par>
                                    <p:cTn id="36" presetID="18" presetClass="entr" presetSubtype="3"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strips(upRight)">
                                          <p:cBhvr>
                                            <p:cTn id="38" dur="500"/>
                                            <p:tgtEl>
                                              <p:spTgt spid="41"/>
                                            </p:tgtEl>
                                          </p:cBhvr>
                                        </p:animEffect>
                                      </p:childTnLst>
                                    </p:cTn>
                                  </p:par>
                                  <p:par>
                                    <p:cTn id="39" presetID="18" presetClass="entr" presetSubtype="3"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strips(upRight)">
                                          <p:cBhvr>
                                            <p:cTn id="41" dur="500"/>
                                            <p:tgtEl>
                                              <p:spTgt spid="42"/>
                                            </p:tgtEl>
                                          </p:cBhvr>
                                        </p:animEffect>
                                      </p:childTnLst>
                                    </p:cTn>
                                  </p:par>
                                  <p:par>
                                    <p:cTn id="42" presetID="2" presetClass="entr" presetSubtype="4" fill="hold" nodeType="withEffect">
                                      <p:stCondLst>
                                        <p:cond delay="600"/>
                                      </p:stCondLst>
                                      <p:childTnLst>
                                        <p:set>
                                          <p:cBhvr>
                                            <p:cTn id="43" dur="1" fill="hold">
                                              <p:stCondLst>
                                                <p:cond delay="0"/>
                                              </p:stCondLst>
                                            </p:cTn>
                                            <p:tgtEl>
                                              <p:spTgt spid="59"/>
                                            </p:tgtEl>
                                            <p:attrNameLst>
                                              <p:attrName>style.visibility</p:attrName>
                                            </p:attrNameLst>
                                          </p:cBhvr>
                                          <p:to>
                                            <p:strVal val="visible"/>
                                          </p:to>
                                        </p:set>
                                        <p:anim calcmode="lin" valueType="num">
                                          <p:cBhvr additive="base">
                                            <p:cTn id="44" dur="500" fill="hold"/>
                                            <p:tgtEl>
                                              <p:spTgt spid="59"/>
                                            </p:tgtEl>
                                            <p:attrNameLst>
                                              <p:attrName>ppt_x</p:attrName>
                                            </p:attrNameLst>
                                          </p:cBhvr>
                                          <p:tavLst>
                                            <p:tav tm="0">
                                              <p:val>
                                                <p:strVal val="#ppt_x"/>
                                              </p:val>
                                            </p:tav>
                                            <p:tav tm="100000">
                                              <p:val>
                                                <p:strVal val="#ppt_x"/>
                                              </p:val>
                                            </p:tav>
                                          </p:tavLst>
                                        </p:anim>
                                        <p:anim calcmode="lin" valueType="num">
                                          <p:cBhvr additive="base">
                                            <p:cTn id="45" dur="500" fill="hold"/>
                                            <p:tgtEl>
                                              <p:spTgt spid="59"/>
                                            </p:tgtEl>
                                            <p:attrNameLst>
                                              <p:attrName>ppt_y</p:attrName>
                                            </p:attrNameLst>
                                          </p:cBhvr>
                                          <p:tavLst>
                                            <p:tav tm="0">
                                              <p:val>
                                                <p:strVal val="1+#ppt_h/2"/>
                                              </p:val>
                                            </p:tav>
                                            <p:tav tm="100000">
                                              <p:val>
                                                <p:strVal val="#ppt_y"/>
                                              </p:val>
                                            </p:tav>
                                          </p:tavLst>
                                        </p:anim>
                                      </p:childTnLst>
                                    </p:cTn>
                                  </p:par>
                                  <p:par>
                                    <p:cTn id="46" presetID="12" presetClass="entr" presetSubtype="8" fill="hold" grpId="0" nodeType="withEffect">
                                      <p:stCondLst>
                                        <p:cond delay="900"/>
                                      </p:stCondLst>
                                      <p:childTnLst>
                                        <p:set>
                                          <p:cBhvr>
                                            <p:cTn id="47" dur="1" fill="hold">
                                              <p:stCondLst>
                                                <p:cond delay="0"/>
                                              </p:stCondLst>
                                            </p:cTn>
                                            <p:tgtEl>
                                              <p:spTgt spid="57"/>
                                            </p:tgtEl>
                                            <p:attrNameLst>
                                              <p:attrName>style.visibility</p:attrName>
                                            </p:attrNameLst>
                                          </p:cBhvr>
                                          <p:to>
                                            <p:strVal val="visible"/>
                                          </p:to>
                                        </p:set>
                                        <p:anim calcmode="lin" valueType="num">
                                          <p:cBhvr additive="base">
                                            <p:cTn id="48" dur="500"/>
                                            <p:tgtEl>
                                              <p:spTgt spid="57"/>
                                            </p:tgtEl>
                                            <p:attrNameLst>
                                              <p:attrName>ppt_x</p:attrName>
                                            </p:attrNameLst>
                                          </p:cBhvr>
                                          <p:tavLst>
                                            <p:tav tm="0">
                                              <p:val>
                                                <p:strVal val="#ppt_x-#ppt_w*1.125000"/>
                                              </p:val>
                                            </p:tav>
                                            <p:tav tm="100000">
                                              <p:val>
                                                <p:strVal val="#ppt_x"/>
                                              </p:val>
                                            </p:tav>
                                          </p:tavLst>
                                        </p:anim>
                                        <p:animEffect transition="in" filter="wipe(right)">
                                          <p:cBhvr>
                                            <p:cTn id="4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0" grpId="0"/>
          <p:bldP spid="41" grpId="0"/>
          <p:bldP spid="42" grpId="0"/>
          <p:bldP spid="43" grpId="0"/>
          <p:bldP spid="44" grpId="0"/>
          <p:bldP spid="45" grpId="0"/>
          <p:bldP spid="57"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6644628" y="2772815"/>
            <a:ext cx="612502" cy="612502"/>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椭圆 62"/>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8" name="组合 57"/>
          <p:cNvGrpSpPr/>
          <p:nvPr/>
        </p:nvGrpSpPr>
        <p:grpSpPr>
          <a:xfrm>
            <a:off x="4963042" y="2799963"/>
            <a:ext cx="612502" cy="612502"/>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5" name="组合 54"/>
          <p:cNvGrpSpPr/>
          <p:nvPr/>
        </p:nvGrpSpPr>
        <p:grpSpPr>
          <a:xfrm>
            <a:off x="3355505" y="2799963"/>
            <a:ext cx="612502" cy="612502"/>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椭圆 5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1723542" y="2775385"/>
            <a:ext cx="612502" cy="612502"/>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 name="Freeform 6"/>
          <p:cNvSpPr/>
          <p:nvPr/>
        </p:nvSpPr>
        <p:spPr bwMode="auto">
          <a:xfrm>
            <a:off x="1466268"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7"/>
          <p:cNvSpPr/>
          <p:nvPr/>
        </p:nvSpPr>
        <p:spPr bwMode="auto">
          <a:xfrm>
            <a:off x="1466268" y="2096322"/>
            <a:ext cx="234888" cy="443943"/>
          </a:xfrm>
          <a:custGeom>
            <a:avLst/>
            <a:gdLst>
              <a:gd name="T0" fmla="*/ 11 w 68"/>
              <a:gd name="T1" fmla="*/ 0 h 128"/>
              <a:gd name="T2" fmla="*/ 57 w 68"/>
              <a:gd name="T3" fmla="*/ 0 h 128"/>
              <a:gd name="T4" fmla="*/ 68 w 68"/>
              <a:gd name="T5" fmla="*/ 11 h 128"/>
              <a:gd name="T6" fmla="*/ 68 w 68"/>
              <a:gd name="T7" fmla="*/ 128 h 128"/>
              <a:gd name="T8" fmla="*/ 0 w 68"/>
              <a:gd name="T9" fmla="*/ 128 h 128"/>
              <a:gd name="T10" fmla="*/ 0 w 68"/>
              <a:gd name="T11" fmla="*/ 11 h 128"/>
              <a:gd name="T12" fmla="*/ 11 w 68"/>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68" h="128">
                <a:moveTo>
                  <a:pt x="11" y="0"/>
                </a:moveTo>
                <a:cubicBezTo>
                  <a:pt x="57" y="0"/>
                  <a:pt x="57" y="0"/>
                  <a:pt x="57" y="0"/>
                </a:cubicBezTo>
                <a:cubicBezTo>
                  <a:pt x="63" y="0"/>
                  <a:pt x="68" y="5"/>
                  <a:pt x="68" y="11"/>
                </a:cubicBezTo>
                <a:cubicBezTo>
                  <a:pt x="68" y="128"/>
                  <a:pt x="68" y="128"/>
                  <a:pt x="68" y="128"/>
                </a:cubicBezTo>
                <a:cubicBezTo>
                  <a:pt x="0" y="128"/>
                  <a:pt x="0" y="128"/>
                  <a:pt x="0" y="128"/>
                </a:cubicBezTo>
                <a:cubicBezTo>
                  <a:pt x="0" y="11"/>
                  <a:pt x="0" y="11"/>
                  <a:pt x="0" y="11"/>
                </a:cubicBezTo>
                <a:cubicBezTo>
                  <a:pt x="0" y="5"/>
                  <a:pt x="5" y="0"/>
                  <a:pt x="11" y="0"/>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8"/>
          <p:cNvSpPr/>
          <p:nvPr/>
        </p:nvSpPr>
        <p:spPr bwMode="auto">
          <a:xfrm>
            <a:off x="1768085"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9"/>
          <p:cNvSpPr/>
          <p:nvPr/>
        </p:nvSpPr>
        <p:spPr bwMode="auto">
          <a:xfrm>
            <a:off x="2068640"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10"/>
          <p:cNvSpPr/>
          <p:nvPr/>
        </p:nvSpPr>
        <p:spPr bwMode="auto">
          <a:xfrm>
            <a:off x="2366669" y="1093339"/>
            <a:ext cx="236149" cy="1446926"/>
          </a:xfrm>
          <a:custGeom>
            <a:avLst/>
            <a:gdLst>
              <a:gd name="T0" fmla="*/ 12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2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2"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2"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11"/>
          <p:cNvSpPr/>
          <p:nvPr/>
        </p:nvSpPr>
        <p:spPr bwMode="auto">
          <a:xfrm>
            <a:off x="1768085" y="1794036"/>
            <a:ext cx="234888" cy="746229"/>
          </a:xfrm>
          <a:custGeom>
            <a:avLst/>
            <a:gdLst>
              <a:gd name="T0" fmla="*/ 11 w 68"/>
              <a:gd name="T1" fmla="*/ 0 h 215"/>
              <a:gd name="T2" fmla="*/ 57 w 68"/>
              <a:gd name="T3" fmla="*/ 0 h 215"/>
              <a:gd name="T4" fmla="*/ 68 w 68"/>
              <a:gd name="T5" fmla="*/ 11 h 215"/>
              <a:gd name="T6" fmla="*/ 68 w 68"/>
              <a:gd name="T7" fmla="*/ 215 h 215"/>
              <a:gd name="T8" fmla="*/ 0 w 68"/>
              <a:gd name="T9" fmla="*/ 215 h 215"/>
              <a:gd name="T10" fmla="*/ 0 w 68"/>
              <a:gd name="T11" fmla="*/ 11 h 215"/>
              <a:gd name="T12" fmla="*/ 11 w 68"/>
              <a:gd name="T13" fmla="*/ 0 h 215"/>
            </a:gdLst>
            <a:ahLst/>
            <a:cxnLst>
              <a:cxn ang="0">
                <a:pos x="T0" y="T1"/>
              </a:cxn>
              <a:cxn ang="0">
                <a:pos x="T2" y="T3"/>
              </a:cxn>
              <a:cxn ang="0">
                <a:pos x="T4" y="T5"/>
              </a:cxn>
              <a:cxn ang="0">
                <a:pos x="T6" y="T7"/>
              </a:cxn>
              <a:cxn ang="0">
                <a:pos x="T8" y="T9"/>
              </a:cxn>
              <a:cxn ang="0">
                <a:pos x="T10" y="T11"/>
              </a:cxn>
              <a:cxn ang="0">
                <a:pos x="T12" y="T13"/>
              </a:cxn>
            </a:cxnLst>
            <a:rect l="0" t="0" r="r" b="b"/>
            <a:pathLst>
              <a:path w="68" h="215">
                <a:moveTo>
                  <a:pt x="11" y="0"/>
                </a:moveTo>
                <a:cubicBezTo>
                  <a:pt x="57" y="0"/>
                  <a:pt x="57" y="0"/>
                  <a:pt x="57" y="0"/>
                </a:cubicBezTo>
                <a:cubicBezTo>
                  <a:pt x="63" y="0"/>
                  <a:pt x="68" y="5"/>
                  <a:pt x="68" y="11"/>
                </a:cubicBezTo>
                <a:cubicBezTo>
                  <a:pt x="68" y="215"/>
                  <a:pt x="68" y="215"/>
                  <a:pt x="68" y="215"/>
                </a:cubicBezTo>
                <a:cubicBezTo>
                  <a:pt x="0" y="215"/>
                  <a:pt x="0" y="215"/>
                  <a:pt x="0" y="215"/>
                </a:cubicBezTo>
                <a:cubicBezTo>
                  <a:pt x="0" y="11"/>
                  <a:pt x="0" y="11"/>
                  <a:pt x="0" y="11"/>
                </a:cubicBezTo>
                <a:cubicBezTo>
                  <a:pt x="0" y="5"/>
                  <a:pt x="5" y="0"/>
                  <a:pt x="11" y="0"/>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12"/>
          <p:cNvSpPr/>
          <p:nvPr/>
        </p:nvSpPr>
        <p:spPr bwMode="auto">
          <a:xfrm>
            <a:off x="2068640" y="1481630"/>
            <a:ext cx="236149" cy="1058634"/>
          </a:xfrm>
          <a:custGeom>
            <a:avLst/>
            <a:gdLst>
              <a:gd name="T0" fmla="*/ 11 w 68"/>
              <a:gd name="T1" fmla="*/ 0 h 305"/>
              <a:gd name="T2" fmla="*/ 57 w 68"/>
              <a:gd name="T3" fmla="*/ 0 h 305"/>
              <a:gd name="T4" fmla="*/ 68 w 68"/>
              <a:gd name="T5" fmla="*/ 11 h 305"/>
              <a:gd name="T6" fmla="*/ 68 w 68"/>
              <a:gd name="T7" fmla="*/ 238 h 305"/>
              <a:gd name="T8" fmla="*/ 68 w 68"/>
              <a:gd name="T9" fmla="*/ 305 h 305"/>
              <a:gd name="T10" fmla="*/ 0 w 68"/>
              <a:gd name="T11" fmla="*/ 305 h 305"/>
              <a:gd name="T12" fmla="*/ 0 w 68"/>
              <a:gd name="T13" fmla="*/ 238 h 305"/>
              <a:gd name="T14" fmla="*/ 0 w 68"/>
              <a:gd name="T15" fmla="*/ 11 h 305"/>
              <a:gd name="T16" fmla="*/ 11 w 68"/>
              <a:gd name="T17" fmla="*/ 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05">
                <a:moveTo>
                  <a:pt x="11" y="0"/>
                </a:moveTo>
                <a:cubicBezTo>
                  <a:pt x="57" y="0"/>
                  <a:pt x="57" y="0"/>
                  <a:pt x="57" y="0"/>
                </a:cubicBezTo>
                <a:cubicBezTo>
                  <a:pt x="63" y="0"/>
                  <a:pt x="68" y="5"/>
                  <a:pt x="68" y="11"/>
                </a:cubicBezTo>
                <a:cubicBezTo>
                  <a:pt x="68" y="238"/>
                  <a:pt x="68" y="238"/>
                  <a:pt x="68" y="238"/>
                </a:cubicBezTo>
                <a:cubicBezTo>
                  <a:pt x="68" y="305"/>
                  <a:pt x="68" y="305"/>
                  <a:pt x="68" y="305"/>
                </a:cubicBezTo>
                <a:cubicBezTo>
                  <a:pt x="0" y="305"/>
                  <a:pt x="0" y="305"/>
                  <a:pt x="0" y="305"/>
                </a:cubicBezTo>
                <a:cubicBezTo>
                  <a:pt x="0" y="238"/>
                  <a:pt x="0" y="238"/>
                  <a:pt x="0" y="238"/>
                </a:cubicBezTo>
                <a:cubicBezTo>
                  <a:pt x="0" y="11"/>
                  <a:pt x="0" y="11"/>
                  <a:pt x="0" y="11"/>
                </a:cubicBezTo>
                <a:cubicBezTo>
                  <a:pt x="0" y="5"/>
                  <a:pt x="5" y="0"/>
                  <a:pt x="11" y="0"/>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13"/>
          <p:cNvSpPr/>
          <p:nvPr/>
        </p:nvSpPr>
        <p:spPr bwMode="auto">
          <a:xfrm>
            <a:off x="2366669" y="1276734"/>
            <a:ext cx="236149" cy="1263531"/>
          </a:xfrm>
          <a:custGeom>
            <a:avLst/>
            <a:gdLst>
              <a:gd name="T0" fmla="*/ 12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2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2"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2" y="0"/>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4"/>
          <p:cNvSpPr/>
          <p:nvPr/>
        </p:nvSpPr>
        <p:spPr bwMode="auto">
          <a:xfrm>
            <a:off x="3085221"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5"/>
          <p:cNvSpPr/>
          <p:nvPr/>
        </p:nvSpPr>
        <p:spPr bwMode="auto">
          <a:xfrm>
            <a:off x="3385776"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6"/>
          <p:cNvSpPr/>
          <p:nvPr/>
        </p:nvSpPr>
        <p:spPr bwMode="auto">
          <a:xfrm>
            <a:off x="3687594"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7"/>
          <p:cNvSpPr/>
          <p:nvPr/>
        </p:nvSpPr>
        <p:spPr bwMode="auto">
          <a:xfrm>
            <a:off x="3989412"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8"/>
          <p:cNvSpPr/>
          <p:nvPr/>
        </p:nvSpPr>
        <p:spPr bwMode="auto">
          <a:xfrm>
            <a:off x="3085221" y="2325250"/>
            <a:ext cx="234888" cy="215015"/>
          </a:xfrm>
          <a:custGeom>
            <a:avLst/>
            <a:gdLst>
              <a:gd name="T0" fmla="*/ 11 w 68"/>
              <a:gd name="T1" fmla="*/ 0 h 62"/>
              <a:gd name="T2" fmla="*/ 57 w 68"/>
              <a:gd name="T3" fmla="*/ 0 h 62"/>
              <a:gd name="T4" fmla="*/ 68 w 68"/>
              <a:gd name="T5" fmla="*/ 11 h 62"/>
              <a:gd name="T6" fmla="*/ 68 w 68"/>
              <a:gd name="T7" fmla="*/ 62 h 62"/>
              <a:gd name="T8" fmla="*/ 0 w 68"/>
              <a:gd name="T9" fmla="*/ 62 h 62"/>
              <a:gd name="T10" fmla="*/ 0 w 68"/>
              <a:gd name="T11" fmla="*/ 11 h 62"/>
              <a:gd name="T12" fmla="*/ 11 w 6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68" h="62">
                <a:moveTo>
                  <a:pt x="11" y="0"/>
                </a:moveTo>
                <a:cubicBezTo>
                  <a:pt x="57" y="0"/>
                  <a:pt x="57" y="0"/>
                  <a:pt x="57" y="0"/>
                </a:cubicBezTo>
                <a:cubicBezTo>
                  <a:pt x="63" y="0"/>
                  <a:pt x="68" y="5"/>
                  <a:pt x="68" y="11"/>
                </a:cubicBezTo>
                <a:cubicBezTo>
                  <a:pt x="68" y="62"/>
                  <a:pt x="68" y="62"/>
                  <a:pt x="68" y="62"/>
                </a:cubicBezTo>
                <a:cubicBezTo>
                  <a:pt x="0" y="62"/>
                  <a:pt x="0" y="62"/>
                  <a:pt x="0" y="62"/>
                </a:cubicBezTo>
                <a:cubicBezTo>
                  <a:pt x="0" y="11"/>
                  <a:pt x="0" y="11"/>
                  <a:pt x="0" y="11"/>
                </a:cubicBezTo>
                <a:cubicBezTo>
                  <a:pt x="0" y="5"/>
                  <a:pt x="5" y="0"/>
                  <a:pt x="11" y="0"/>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19"/>
          <p:cNvSpPr/>
          <p:nvPr/>
        </p:nvSpPr>
        <p:spPr bwMode="auto">
          <a:xfrm>
            <a:off x="3385776" y="1800357"/>
            <a:ext cx="236149" cy="739906"/>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Freeform 20"/>
          <p:cNvSpPr/>
          <p:nvPr/>
        </p:nvSpPr>
        <p:spPr bwMode="auto">
          <a:xfrm>
            <a:off x="3687594" y="1276734"/>
            <a:ext cx="236149" cy="1263531"/>
          </a:xfrm>
          <a:custGeom>
            <a:avLst/>
            <a:gdLst>
              <a:gd name="T0" fmla="*/ 11 w 68"/>
              <a:gd name="T1" fmla="*/ 0 h 364"/>
              <a:gd name="T2" fmla="*/ 57 w 68"/>
              <a:gd name="T3" fmla="*/ 0 h 364"/>
              <a:gd name="T4" fmla="*/ 68 w 68"/>
              <a:gd name="T5" fmla="*/ 11 h 364"/>
              <a:gd name="T6" fmla="*/ 68 w 68"/>
              <a:gd name="T7" fmla="*/ 238 h 364"/>
              <a:gd name="T8" fmla="*/ 68 w 68"/>
              <a:gd name="T9" fmla="*/ 364 h 364"/>
              <a:gd name="T10" fmla="*/ 0 w 68"/>
              <a:gd name="T11" fmla="*/ 364 h 364"/>
              <a:gd name="T12" fmla="*/ 0 w 68"/>
              <a:gd name="T13" fmla="*/ 238 h 364"/>
              <a:gd name="T14" fmla="*/ 0 w 68"/>
              <a:gd name="T15" fmla="*/ 11 h 364"/>
              <a:gd name="T16" fmla="*/ 11 w 68"/>
              <a:gd name="T17"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4">
                <a:moveTo>
                  <a:pt x="11" y="0"/>
                </a:moveTo>
                <a:cubicBezTo>
                  <a:pt x="57" y="0"/>
                  <a:pt x="57" y="0"/>
                  <a:pt x="57" y="0"/>
                </a:cubicBezTo>
                <a:cubicBezTo>
                  <a:pt x="63" y="0"/>
                  <a:pt x="68" y="5"/>
                  <a:pt x="68" y="11"/>
                </a:cubicBezTo>
                <a:cubicBezTo>
                  <a:pt x="68" y="238"/>
                  <a:pt x="68" y="238"/>
                  <a:pt x="68" y="238"/>
                </a:cubicBezTo>
                <a:cubicBezTo>
                  <a:pt x="68" y="364"/>
                  <a:pt x="68" y="364"/>
                  <a:pt x="68" y="364"/>
                </a:cubicBezTo>
                <a:cubicBezTo>
                  <a:pt x="0" y="364"/>
                  <a:pt x="0" y="364"/>
                  <a:pt x="0" y="364"/>
                </a:cubicBezTo>
                <a:cubicBezTo>
                  <a:pt x="0" y="238"/>
                  <a:pt x="0" y="238"/>
                  <a:pt x="0" y="238"/>
                </a:cubicBezTo>
                <a:cubicBezTo>
                  <a:pt x="0" y="11"/>
                  <a:pt x="0" y="11"/>
                  <a:pt x="0" y="11"/>
                </a:cubicBezTo>
                <a:cubicBezTo>
                  <a:pt x="0" y="5"/>
                  <a:pt x="5" y="0"/>
                  <a:pt x="11" y="0"/>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Freeform 21"/>
          <p:cNvSpPr/>
          <p:nvPr/>
        </p:nvSpPr>
        <p:spPr bwMode="auto">
          <a:xfrm>
            <a:off x="3989412" y="1985020"/>
            <a:ext cx="236149" cy="555245"/>
          </a:xfrm>
          <a:custGeom>
            <a:avLst/>
            <a:gdLst>
              <a:gd name="T0" fmla="*/ 11 w 68"/>
              <a:gd name="T1" fmla="*/ 0 h 160"/>
              <a:gd name="T2" fmla="*/ 57 w 68"/>
              <a:gd name="T3" fmla="*/ 0 h 160"/>
              <a:gd name="T4" fmla="*/ 68 w 68"/>
              <a:gd name="T5" fmla="*/ 11 h 160"/>
              <a:gd name="T6" fmla="*/ 68 w 68"/>
              <a:gd name="T7" fmla="*/ 160 h 160"/>
              <a:gd name="T8" fmla="*/ 0 w 68"/>
              <a:gd name="T9" fmla="*/ 160 h 160"/>
              <a:gd name="T10" fmla="*/ 0 w 68"/>
              <a:gd name="T11" fmla="*/ 11 h 160"/>
              <a:gd name="T12" fmla="*/ 11 w 68"/>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68" h="160">
                <a:moveTo>
                  <a:pt x="11" y="0"/>
                </a:moveTo>
                <a:cubicBezTo>
                  <a:pt x="57" y="0"/>
                  <a:pt x="57" y="0"/>
                  <a:pt x="57" y="0"/>
                </a:cubicBezTo>
                <a:cubicBezTo>
                  <a:pt x="63" y="0"/>
                  <a:pt x="68" y="5"/>
                  <a:pt x="68" y="11"/>
                </a:cubicBezTo>
                <a:cubicBezTo>
                  <a:pt x="68" y="160"/>
                  <a:pt x="68" y="160"/>
                  <a:pt x="68" y="160"/>
                </a:cubicBezTo>
                <a:cubicBezTo>
                  <a:pt x="0" y="160"/>
                  <a:pt x="0" y="160"/>
                  <a:pt x="0" y="160"/>
                </a:cubicBezTo>
                <a:cubicBezTo>
                  <a:pt x="0" y="11"/>
                  <a:pt x="0" y="11"/>
                  <a:pt x="0" y="11"/>
                </a:cubicBezTo>
                <a:cubicBezTo>
                  <a:pt x="0" y="5"/>
                  <a:pt x="5" y="0"/>
                  <a:pt x="11" y="0"/>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22"/>
          <p:cNvSpPr/>
          <p:nvPr/>
        </p:nvSpPr>
        <p:spPr bwMode="auto">
          <a:xfrm>
            <a:off x="4696598"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23"/>
          <p:cNvSpPr/>
          <p:nvPr/>
        </p:nvSpPr>
        <p:spPr bwMode="auto">
          <a:xfrm>
            <a:off x="4998416"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24"/>
          <p:cNvSpPr/>
          <p:nvPr/>
        </p:nvSpPr>
        <p:spPr bwMode="auto">
          <a:xfrm>
            <a:off x="5300231"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25"/>
          <p:cNvSpPr/>
          <p:nvPr/>
        </p:nvSpPr>
        <p:spPr bwMode="auto">
          <a:xfrm>
            <a:off x="5600788"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26"/>
          <p:cNvSpPr/>
          <p:nvPr/>
        </p:nvSpPr>
        <p:spPr bwMode="auto">
          <a:xfrm>
            <a:off x="5600788" y="1270408"/>
            <a:ext cx="236149" cy="1269855"/>
          </a:xfrm>
          <a:custGeom>
            <a:avLst/>
            <a:gdLst>
              <a:gd name="T0" fmla="*/ 11 w 68"/>
              <a:gd name="T1" fmla="*/ 0 h 366"/>
              <a:gd name="T2" fmla="*/ 57 w 68"/>
              <a:gd name="T3" fmla="*/ 0 h 366"/>
              <a:gd name="T4" fmla="*/ 68 w 68"/>
              <a:gd name="T5" fmla="*/ 11 h 366"/>
              <a:gd name="T6" fmla="*/ 68 w 68"/>
              <a:gd name="T7" fmla="*/ 238 h 366"/>
              <a:gd name="T8" fmla="*/ 68 w 68"/>
              <a:gd name="T9" fmla="*/ 366 h 366"/>
              <a:gd name="T10" fmla="*/ 0 w 68"/>
              <a:gd name="T11" fmla="*/ 366 h 366"/>
              <a:gd name="T12" fmla="*/ 0 w 68"/>
              <a:gd name="T13" fmla="*/ 238 h 366"/>
              <a:gd name="T14" fmla="*/ 0 w 68"/>
              <a:gd name="T15" fmla="*/ 11 h 366"/>
              <a:gd name="T16" fmla="*/ 11 w 68"/>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6">
                <a:moveTo>
                  <a:pt x="11" y="0"/>
                </a:moveTo>
                <a:cubicBezTo>
                  <a:pt x="57" y="0"/>
                  <a:pt x="57" y="0"/>
                  <a:pt x="57" y="0"/>
                </a:cubicBezTo>
                <a:cubicBezTo>
                  <a:pt x="63" y="0"/>
                  <a:pt x="68" y="5"/>
                  <a:pt x="68" y="11"/>
                </a:cubicBezTo>
                <a:cubicBezTo>
                  <a:pt x="68" y="238"/>
                  <a:pt x="68" y="238"/>
                  <a:pt x="68" y="238"/>
                </a:cubicBezTo>
                <a:cubicBezTo>
                  <a:pt x="68" y="366"/>
                  <a:pt x="68" y="366"/>
                  <a:pt x="68" y="366"/>
                </a:cubicBezTo>
                <a:cubicBezTo>
                  <a:pt x="0" y="366"/>
                  <a:pt x="0" y="366"/>
                  <a:pt x="0" y="366"/>
                </a:cubicBezTo>
                <a:cubicBezTo>
                  <a:pt x="0" y="238"/>
                  <a:pt x="0" y="238"/>
                  <a:pt x="0" y="238"/>
                </a:cubicBezTo>
                <a:cubicBezTo>
                  <a:pt x="0" y="11"/>
                  <a:pt x="0" y="11"/>
                  <a:pt x="0" y="11"/>
                </a:cubicBezTo>
                <a:cubicBezTo>
                  <a:pt x="0" y="5"/>
                  <a:pt x="5" y="0"/>
                  <a:pt x="11" y="0"/>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27"/>
          <p:cNvSpPr/>
          <p:nvPr/>
        </p:nvSpPr>
        <p:spPr bwMode="auto">
          <a:xfrm>
            <a:off x="5300231" y="1505663"/>
            <a:ext cx="234888" cy="1034603"/>
          </a:xfrm>
          <a:custGeom>
            <a:avLst/>
            <a:gdLst>
              <a:gd name="T0" fmla="*/ 11 w 68"/>
              <a:gd name="T1" fmla="*/ 0 h 298"/>
              <a:gd name="T2" fmla="*/ 57 w 68"/>
              <a:gd name="T3" fmla="*/ 0 h 298"/>
              <a:gd name="T4" fmla="*/ 68 w 68"/>
              <a:gd name="T5" fmla="*/ 11 h 298"/>
              <a:gd name="T6" fmla="*/ 68 w 68"/>
              <a:gd name="T7" fmla="*/ 238 h 298"/>
              <a:gd name="T8" fmla="*/ 68 w 68"/>
              <a:gd name="T9" fmla="*/ 298 h 298"/>
              <a:gd name="T10" fmla="*/ 0 w 68"/>
              <a:gd name="T11" fmla="*/ 298 h 298"/>
              <a:gd name="T12" fmla="*/ 0 w 68"/>
              <a:gd name="T13" fmla="*/ 238 h 298"/>
              <a:gd name="T14" fmla="*/ 0 w 68"/>
              <a:gd name="T15" fmla="*/ 11 h 298"/>
              <a:gd name="T16" fmla="*/ 11 w 68"/>
              <a:gd name="T1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8">
                <a:moveTo>
                  <a:pt x="11" y="0"/>
                </a:moveTo>
                <a:cubicBezTo>
                  <a:pt x="57" y="0"/>
                  <a:pt x="57" y="0"/>
                  <a:pt x="57" y="0"/>
                </a:cubicBezTo>
                <a:cubicBezTo>
                  <a:pt x="63" y="0"/>
                  <a:pt x="68" y="5"/>
                  <a:pt x="68" y="11"/>
                </a:cubicBezTo>
                <a:cubicBezTo>
                  <a:pt x="68" y="238"/>
                  <a:pt x="68" y="238"/>
                  <a:pt x="68" y="238"/>
                </a:cubicBezTo>
                <a:cubicBezTo>
                  <a:pt x="68" y="298"/>
                  <a:pt x="68" y="298"/>
                  <a:pt x="68" y="298"/>
                </a:cubicBezTo>
                <a:cubicBezTo>
                  <a:pt x="0" y="298"/>
                  <a:pt x="0" y="298"/>
                  <a:pt x="0" y="298"/>
                </a:cubicBezTo>
                <a:cubicBezTo>
                  <a:pt x="0" y="238"/>
                  <a:pt x="0" y="238"/>
                  <a:pt x="0" y="238"/>
                </a:cubicBezTo>
                <a:cubicBezTo>
                  <a:pt x="0" y="11"/>
                  <a:pt x="0" y="11"/>
                  <a:pt x="0" y="11"/>
                </a:cubicBezTo>
                <a:cubicBezTo>
                  <a:pt x="0" y="5"/>
                  <a:pt x="5" y="0"/>
                  <a:pt x="11" y="0"/>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Freeform 28"/>
          <p:cNvSpPr/>
          <p:nvPr/>
        </p:nvSpPr>
        <p:spPr bwMode="auto">
          <a:xfrm>
            <a:off x="4998416" y="1800357"/>
            <a:ext cx="234888" cy="739906"/>
          </a:xfrm>
          <a:custGeom>
            <a:avLst/>
            <a:gdLst>
              <a:gd name="T0" fmla="*/ 11 w 68"/>
              <a:gd name="T1" fmla="*/ 0 h 213"/>
              <a:gd name="T2" fmla="*/ 57 w 68"/>
              <a:gd name="T3" fmla="*/ 0 h 213"/>
              <a:gd name="T4" fmla="*/ 68 w 68"/>
              <a:gd name="T5" fmla="*/ 11 h 213"/>
              <a:gd name="T6" fmla="*/ 68 w 68"/>
              <a:gd name="T7" fmla="*/ 213 h 213"/>
              <a:gd name="T8" fmla="*/ 0 w 68"/>
              <a:gd name="T9" fmla="*/ 213 h 213"/>
              <a:gd name="T10" fmla="*/ 0 w 68"/>
              <a:gd name="T11" fmla="*/ 11 h 213"/>
              <a:gd name="T12" fmla="*/ 11 w 68"/>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68" h="213">
                <a:moveTo>
                  <a:pt x="11" y="0"/>
                </a:moveTo>
                <a:cubicBezTo>
                  <a:pt x="57" y="0"/>
                  <a:pt x="57" y="0"/>
                  <a:pt x="57" y="0"/>
                </a:cubicBezTo>
                <a:cubicBezTo>
                  <a:pt x="63" y="0"/>
                  <a:pt x="68" y="5"/>
                  <a:pt x="68" y="11"/>
                </a:cubicBezTo>
                <a:cubicBezTo>
                  <a:pt x="68" y="213"/>
                  <a:pt x="68" y="213"/>
                  <a:pt x="68" y="213"/>
                </a:cubicBezTo>
                <a:cubicBezTo>
                  <a:pt x="0" y="213"/>
                  <a:pt x="0" y="213"/>
                  <a:pt x="0" y="213"/>
                </a:cubicBezTo>
                <a:cubicBezTo>
                  <a:pt x="0" y="11"/>
                  <a:pt x="0" y="11"/>
                  <a:pt x="0" y="11"/>
                </a:cubicBezTo>
                <a:cubicBezTo>
                  <a:pt x="0" y="5"/>
                  <a:pt x="5" y="0"/>
                  <a:pt x="11" y="0"/>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 name="Freeform 29"/>
          <p:cNvSpPr/>
          <p:nvPr/>
        </p:nvSpPr>
        <p:spPr bwMode="auto">
          <a:xfrm>
            <a:off x="4696598" y="2106441"/>
            <a:ext cx="236149" cy="433825"/>
          </a:xfrm>
          <a:custGeom>
            <a:avLst/>
            <a:gdLst>
              <a:gd name="T0" fmla="*/ 11 w 68"/>
              <a:gd name="T1" fmla="*/ 0 h 125"/>
              <a:gd name="T2" fmla="*/ 57 w 68"/>
              <a:gd name="T3" fmla="*/ 0 h 125"/>
              <a:gd name="T4" fmla="*/ 68 w 68"/>
              <a:gd name="T5" fmla="*/ 11 h 125"/>
              <a:gd name="T6" fmla="*/ 68 w 68"/>
              <a:gd name="T7" fmla="*/ 125 h 125"/>
              <a:gd name="T8" fmla="*/ 0 w 68"/>
              <a:gd name="T9" fmla="*/ 125 h 125"/>
              <a:gd name="T10" fmla="*/ 0 w 68"/>
              <a:gd name="T11" fmla="*/ 11 h 125"/>
              <a:gd name="T12" fmla="*/ 11 w 68"/>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68" h="125">
                <a:moveTo>
                  <a:pt x="11" y="0"/>
                </a:moveTo>
                <a:cubicBezTo>
                  <a:pt x="57" y="0"/>
                  <a:pt x="57" y="0"/>
                  <a:pt x="57" y="0"/>
                </a:cubicBezTo>
                <a:cubicBezTo>
                  <a:pt x="63" y="0"/>
                  <a:pt x="68" y="5"/>
                  <a:pt x="68" y="11"/>
                </a:cubicBezTo>
                <a:cubicBezTo>
                  <a:pt x="68" y="125"/>
                  <a:pt x="68" y="125"/>
                  <a:pt x="68" y="125"/>
                </a:cubicBezTo>
                <a:cubicBezTo>
                  <a:pt x="0" y="125"/>
                  <a:pt x="0" y="125"/>
                  <a:pt x="0" y="125"/>
                </a:cubicBezTo>
                <a:cubicBezTo>
                  <a:pt x="0" y="11"/>
                  <a:pt x="0" y="11"/>
                  <a:pt x="0" y="11"/>
                </a:cubicBezTo>
                <a:cubicBezTo>
                  <a:pt x="0" y="5"/>
                  <a:pt x="5" y="0"/>
                  <a:pt x="11" y="0"/>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30"/>
          <p:cNvSpPr/>
          <p:nvPr/>
        </p:nvSpPr>
        <p:spPr bwMode="auto">
          <a:xfrm>
            <a:off x="6395111" y="1093339"/>
            <a:ext cx="236149" cy="1446926"/>
          </a:xfrm>
          <a:custGeom>
            <a:avLst/>
            <a:gdLst>
              <a:gd name="T0" fmla="*/ 11 w 68"/>
              <a:gd name="T1" fmla="*/ 0 h 417"/>
              <a:gd name="T2" fmla="*/ 56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6" y="0"/>
                  <a:pt x="56" y="0"/>
                  <a:pt x="56"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31"/>
          <p:cNvSpPr/>
          <p:nvPr/>
        </p:nvSpPr>
        <p:spPr bwMode="auto">
          <a:xfrm>
            <a:off x="6693141" y="1093339"/>
            <a:ext cx="236149"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32"/>
          <p:cNvSpPr/>
          <p:nvPr/>
        </p:nvSpPr>
        <p:spPr bwMode="auto">
          <a:xfrm>
            <a:off x="6994957"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33"/>
          <p:cNvSpPr/>
          <p:nvPr/>
        </p:nvSpPr>
        <p:spPr bwMode="auto">
          <a:xfrm>
            <a:off x="7296775" y="1093339"/>
            <a:ext cx="234888" cy="1446926"/>
          </a:xfrm>
          <a:custGeom>
            <a:avLst/>
            <a:gdLst>
              <a:gd name="T0" fmla="*/ 11 w 68"/>
              <a:gd name="T1" fmla="*/ 0 h 417"/>
              <a:gd name="T2" fmla="*/ 57 w 68"/>
              <a:gd name="T3" fmla="*/ 0 h 417"/>
              <a:gd name="T4" fmla="*/ 68 w 68"/>
              <a:gd name="T5" fmla="*/ 11 h 417"/>
              <a:gd name="T6" fmla="*/ 68 w 68"/>
              <a:gd name="T7" fmla="*/ 238 h 417"/>
              <a:gd name="T8" fmla="*/ 68 w 68"/>
              <a:gd name="T9" fmla="*/ 417 h 417"/>
              <a:gd name="T10" fmla="*/ 0 w 68"/>
              <a:gd name="T11" fmla="*/ 417 h 417"/>
              <a:gd name="T12" fmla="*/ 0 w 68"/>
              <a:gd name="T13" fmla="*/ 238 h 417"/>
              <a:gd name="T14" fmla="*/ 0 w 68"/>
              <a:gd name="T15" fmla="*/ 11 h 417"/>
              <a:gd name="T16" fmla="*/ 11 w 68"/>
              <a:gd name="T17"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17">
                <a:moveTo>
                  <a:pt x="11" y="0"/>
                </a:moveTo>
                <a:cubicBezTo>
                  <a:pt x="57" y="0"/>
                  <a:pt x="57" y="0"/>
                  <a:pt x="57" y="0"/>
                </a:cubicBezTo>
                <a:cubicBezTo>
                  <a:pt x="63" y="0"/>
                  <a:pt x="68" y="5"/>
                  <a:pt x="68" y="11"/>
                </a:cubicBezTo>
                <a:cubicBezTo>
                  <a:pt x="68" y="238"/>
                  <a:pt x="68" y="238"/>
                  <a:pt x="68" y="238"/>
                </a:cubicBezTo>
                <a:cubicBezTo>
                  <a:pt x="68" y="417"/>
                  <a:pt x="68" y="417"/>
                  <a:pt x="68" y="417"/>
                </a:cubicBezTo>
                <a:cubicBezTo>
                  <a:pt x="0" y="417"/>
                  <a:pt x="0" y="417"/>
                  <a:pt x="0" y="417"/>
                </a:cubicBezTo>
                <a:cubicBezTo>
                  <a:pt x="0" y="238"/>
                  <a:pt x="0" y="238"/>
                  <a:pt x="0" y="238"/>
                </a:cubicBezTo>
                <a:cubicBezTo>
                  <a:pt x="0" y="11"/>
                  <a:pt x="0" y="11"/>
                  <a:pt x="0" y="11"/>
                </a:cubicBezTo>
                <a:cubicBezTo>
                  <a:pt x="0" y="5"/>
                  <a:pt x="5" y="0"/>
                  <a:pt x="11" y="0"/>
                </a:cubicBezTo>
                <a:close/>
              </a:path>
            </a:pathLst>
          </a:custGeom>
          <a:solidFill>
            <a:schemeClr val="bg1">
              <a:lumMod val="75000"/>
            </a:schemeClr>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34"/>
          <p:cNvSpPr/>
          <p:nvPr/>
        </p:nvSpPr>
        <p:spPr bwMode="auto">
          <a:xfrm>
            <a:off x="7296775" y="1284322"/>
            <a:ext cx="234888" cy="1255943"/>
          </a:xfrm>
          <a:custGeom>
            <a:avLst/>
            <a:gdLst>
              <a:gd name="T0" fmla="*/ 11 w 68"/>
              <a:gd name="T1" fmla="*/ 0 h 362"/>
              <a:gd name="T2" fmla="*/ 57 w 68"/>
              <a:gd name="T3" fmla="*/ 0 h 362"/>
              <a:gd name="T4" fmla="*/ 68 w 68"/>
              <a:gd name="T5" fmla="*/ 11 h 362"/>
              <a:gd name="T6" fmla="*/ 68 w 68"/>
              <a:gd name="T7" fmla="*/ 238 h 362"/>
              <a:gd name="T8" fmla="*/ 68 w 68"/>
              <a:gd name="T9" fmla="*/ 362 h 362"/>
              <a:gd name="T10" fmla="*/ 0 w 68"/>
              <a:gd name="T11" fmla="*/ 362 h 362"/>
              <a:gd name="T12" fmla="*/ 0 w 68"/>
              <a:gd name="T13" fmla="*/ 238 h 362"/>
              <a:gd name="T14" fmla="*/ 0 w 68"/>
              <a:gd name="T15" fmla="*/ 11 h 362"/>
              <a:gd name="T16" fmla="*/ 11 w 68"/>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62">
                <a:moveTo>
                  <a:pt x="11" y="0"/>
                </a:moveTo>
                <a:cubicBezTo>
                  <a:pt x="57" y="0"/>
                  <a:pt x="57" y="0"/>
                  <a:pt x="57" y="0"/>
                </a:cubicBezTo>
                <a:cubicBezTo>
                  <a:pt x="63" y="0"/>
                  <a:pt x="68" y="5"/>
                  <a:pt x="68" y="11"/>
                </a:cubicBezTo>
                <a:cubicBezTo>
                  <a:pt x="68" y="238"/>
                  <a:pt x="68" y="238"/>
                  <a:pt x="68" y="238"/>
                </a:cubicBezTo>
                <a:cubicBezTo>
                  <a:pt x="68" y="362"/>
                  <a:pt x="68" y="362"/>
                  <a:pt x="68" y="362"/>
                </a:cubicBezTo>
                <a:cubicBezTo>
                  <a:pt x="0" y="362"/>
                  <a:pt x="0" y="362"/>
                  <a:pt x="0" y="362"/>
                </a:cubicBezTo>
                <a:cubicBezTo>
                  <a:pt x="0" y="238"/>
                  <a:pt x="0" y="238"/>
                  <a:pt x="0" y="238"/>
                </a:cubicBezTo>
                <a:cubicBezTo>
                  <a:pt x="0" y="11"/>
                  <a:pt x="0" y="11"/>
                  <a:pt x="0" y="11"/>
                </a:cubicBezTo>
                <a:cubicBezTo>
                  <a:pt x="0" y="5"/>
                  <a:pt x="5" y="0"/>
                  <a:pt x="11" y="0"/>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35"/>
          <p:cNvSpPr/>
          <p:nvPr/>
        </p:nvSpPr>
        <p:spPr bwMode="auto">
          <a:xfrm>
            <a:off x="6994957" y="1394359"/>
            <a:ext cx="234888" cy="1145904"/>
          </a:xfrm>
          <a:custGeom>
            <a:avLst/>
            <a:gdLst>
              <a:gd name="T0" fmla="*/ 11 w 68"/>
              <a:gd name="T1" fmla="*/ 0 h 330"/>
              <a:gd name="T2" fmla="*/ 57 w 68"/>
              <a:gd name="T3" fmla="*/ 0 h 330"/>
              <a:gd name="T4" fmla="*/ 68 w 68"/>
              <a:gd name="T5" fmla="*/ 11 h 330"/>
              <a:gd name="T6" fmla="*/ 68 w 68"/>
              <a:gd name="T7" fmla="*/ 238 h 330"/>
              <a:gd name="T8" fmla="*/ 68 w 68"/>
              <a:gd name="T9" fmla="*/ 330 h 330"/>
              <a:gd name="T10" fmla="*/ 0 w 68"/>
              <a:gd name="T11" fmla="*/ 330 h 330"/>
              <a:gd name="T12" fmla="*/ 0 w 68"/>
              <a:gd name="T13" fmla="*/ 238 h 330"/>
              <a:gd name="T14" fmla="*/ 0 w 68"/>
              <a:gd name="T15" fmla="*/ 11 h 330"/>
              <a:gd name="T16" fmla="*/ 11 w 68"/>
              <a:gd name="T1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30">
                <a:moveTo>
                  <a:pt x="11" y="0"/>
                </a:moveTo>
                <a:cubicBezTo>
                  <a:pt x="57" y="0"/>
                  <a:pt x="57" y="0"/>
                  <a:pt x="57" y="0"/>
                </a:cubicBezTo>
                <a:cubicBezTo>
                  <a:pt x="63" y="0"/>
                  <a:pt x="68" y="5"/>
                  <a:pt x="68" y="11"/>
                </a:cubicBezTo>
                <a:cubicBezTo>
                  <a:pt x="68" y="238"/>
                  <a:pt x="68" y="238"/>
                  <a:pt x="68" y="238"/>
                </a:cubicBezTo>
                <a:cubicBezTo>
                  <a:pt x="68" y="330"/>
                  <a:pt x="68" y="330"/>
                  <a:pt x="68" y="330"/>
                </a:cubicBezTo>
                <a:cubicBezTo>
                  <a:pt x="0" y="330"/>
                  <a:pt x="0" y="330"/>
                  <a:pt x="0" y="330"/>
                </a:cubicBezTo>
                <a:cubicBezTo>
                  <a:pt x="0" y="238"/>
                  <a:pt x="0" y="238"/>
                  <a:pt x="0" y="238"/>
                </a:cubicBezTo>
                <a:cubicBezTo>
                  <a:pt x="0" y="11"/>
                  <a:pt x="0" y="11"/>
                  <a:pt x="0" y="11"/>
                </a:cubicBezTo>
                <a:cubicBezTo>
                  <a:pt x="0" y="5"/>
                  <a:pt x="5" y="0"/>
                  <a:pt x="11" y="0"/>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36"/>
          <p:cNvSpPr/>
          <p:nvPr/>
        </p:nvSpPr>
        <p:spPr bwMode="auto">
          <a:xfrm>
            <a:off x="6693141" y="2231654"/>
            <a:ext cx="236149" cy="308610"/>
          </a:xfrm>
          <a:custGeom>
            <a:avLst/>
            <a:gdLst>
              <a:gd name="T0" fmla="*/ 11 w 68"/>
              <a:gd name="T1" fmla="*/ 0 h 89"/>
              <a:gd name="T2" fmla="*/ 57 w 68"/>
              <a:gd name="T3" fmla="*/ 0 h 89"/>
              <a:gd name="T4" fmla="*/ 68 w 68"/>
              <a:gd name="T5" fmla="*/ 11 h 89"/>
              <a:gd name="T6" fmla="*/ 68 w 68"/>
              <a:gd name="T7" fmla="*/ 89 h 89"/>
              <a:gd name="T8" fmla="*/ 0 w 68"/>
              <a:gd name="T9" fmla="*/ 89 h 89"/>
              <a:gd name="T10" fmla="*/ 0 w 68"/>
              <a:gd name="T11" fmla="*/ 11 h 89"/>
              <a:gd name="T12" fmla="*/ 11 w 68"/>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68" h="89">
                <a:moveTo>
                  <a:pt x="11" y="0"/>
                </a:moveTo>
                <a:cubicBezTo>
                  <a:pt x="57" y="0"/>
                  <a:pt x="57" y="0"/>
                  <a:pt x="57" y="0"/>
                </a:cubicBezTo>
                <a:cubicBezTo>
                  <a:pt x="63" y="0"/>
                  <a:pt x="68" y="5"/>
                  <a:pt x="68" y="11"/>
                </a:cubicBezTo>
                <a:cubicBezTo>
                  <a:pt x="68" y="89"/>
                  <a:pt x="68" y="89"/>
                  <a:pt x="68" y="89"/>
                </a:cubicBezTo>
                <a:cubicBezTo>
                  <a:pt x="0" y="89"/>
                  <a:pt x="0" y="89"/>
                  <a:pt x="0" y="89"/>
                </a:cubicBezTo>
                <a:cubicBezTo>
                  <a:pt x="0" y="11"/>
                  <a:pt x="0" y="11"/>
                  <a:pt x="0" y="11"/>
                </a:cubicBezTo>
                <a:cubicBezTo>
                  <a:pt x="0" y="5"/>
                  <a:pt x="5" y="0"/>
                  <a:pt x="11" y="0"/>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37"/>
          <p:cNvSpPr/>
          <p:nvPr/>
        </p:nvSpPr>
        <p:spPr bwMode="auto">
          <a:xfrm>
            <a:off x="6395111" y="1658700"/>
            <a:ext cx="236149" cy="881563"/>
          </a:xfrm>
          <a:custGeom>
            <a:avLst/>
            <a:gdLst>
              <a:gd name="T0" fmla="*/ 11 w 68"/>
              <a:gd name="T1" fmla="*/ 0 h 254"/>
              <a:gd name="T2" fmla="*/ 56 w 68"/>
              <a:gd name="T3" fmla="*/ 0 h 254"/>
              <a:gd name="T4" fmla="*/ 68 w 68"/>
              <a:gd name="T5" fmla="*/ 11 h 254"/>
              <a:gd name="T6" fmla="*/ 68 w 68"/>
              <a:gd name="T7" fmla="*/ 238 h 254"/>
              <a:gd name="T8" fmla="*/ 68 w 68"/>
              <a:gd name="T9" fmla="*/ 254 h 254"/>
              <a:gd name="T10" fmla="*/ 0 w 68"/>
              <a:gd name="T11" fmla="*/ 254 h 254"/>
              <a:gd name="T12" fmla="*/ 0 w 68"/>
              <a:gd name="T13" fmla="*/ 238 h 254"/>
              <a:gd name="T14" fmla="*/ 0 w 68"/>
              <a:gd name="T15" fmla="*/ 11 h 254"/>
              <a:gd name="T16" fmla="*/ 11 w 68"/>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54">
                <a:moveTo>
                  <a:pt x="11" y="0"/>
                </a:moveTo>
                <a:cubicBezTo>
                  <a:pt x="56" y="0"/>
                  <a:pt x="56" y="0"/>
                  <a:pt x="56" y="0"/>
                </a:cubicBezTo>
                <a:cubicBezTo>
                  <a:pt x="63" y="0"/>
                  <a:pt x="68" y="5"/>
                  <a:pt x="68" y="11"/>
                </a:cubicBezTo>
                <a:cubicBezTo>
                  <a:pt x="68" y="238"/>
                  <a:pt x="68" y="238"/>
                  <a:pt x="68" y="238"/>
                </a:cubicBezTo>
                <a:cubicBezTo>
                  <a:pt x="68" y="254"/>
                  <a:pt x="68" y="254"/>
                  <a:pt x="68" y="254"/>
                </a:cubicBezTo>
                <a:cubicBezTo>
                  <a:pt x="0" y="254"/>
                  <a:pt x="0" y="254"/>
                  <a:pt x="0" y="254"/>
                </a:cubicBezTo>
                <a:cubicBezTo>
                  <a:pt x="0" y="238"/>
                  <a:pt x="0" y="238"/>
                  <a:pt x="0" y="238"/>
                </a:cubicBezTo>
                <a:cubicBezTo>
                  <a:pt x="0" y="11"/>
                  <a:pt x="0" y="11"/>
                  <a:pt x="0" y="11"/>
                </a:cubicBezTo>
                <a:cubicBezTo>
                  <a:pt x="0" y="5"/>
                  <a:pt x="5" y="0"/>
                  <a:pt x="11" y="0"/>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Freeform 39"/>
          <p:cNvSpPr>
            <a:spLocks noEditPoints="1"/>
          </p:cNvSpPr>
          <p:nvPr/>
        </p:nvSpPr>
        <p:spPr bwMode="auto">
          <a:xfrm>
            <a:off x="1837588" y="2886954"/>
            <a:ext cx="382545" cy="388020"/>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Freeform 43"/>
          <p:cNvSpPr>
            <a:spLocks noEditPoints="1"/>
          </p:cNvSpPr>
          <p:nvPr/>
        </p:nvSpPr>
        <p:spPr bwMode="auto">
          <a:xfrm>
            <a:off x="5104458" y="2948085"/>
            <a:ext cx="329671" cy="265761"/>
          </a:xfrm>
          <a:custGeom>
            <a:avLst/>
            <a:gdLst>
              <a:gd name="T0" fmla="*/ 25 w 45"/>
              <a:gd name="T1" fmla="*/ 23 h 36"/>
              <a:gd name="T2" fmla="*/ 25 w 45"/>
              <a:gd name="T3" fmla="*/ 24 h 36"/>
              <a:gd name="T4" fmla="*/ 24 w 45"/>
              <a:gd name="T5" fmla="*/ 24 h 36"/>
              <a:gd name="T6" fmla="*/ 23 w 45"/>
              <a:gd name="T7" fmla="*/ 24 h 36"/>
              <a:gd name="T8" fmla="*/ 21 w 45"/>
              <a:gd name="T9" fmla="*/ 24 h 36"/>
              <a:gd name="T10" fmla="*/ 21 w 45"/>
              <a:gd name="T11" fmla="*/ 24 h 36"/>
              <a:gd name="T12" fmla="*/ 21 w 45"/>
              <a:gd name="T13" fmla="*/ 23 h 36"/>
              <a:gd name="T14" fmla="*/ 0 w 45"/>
              <a:gd name="T15" fmla="*/ 16 h 36"/>
              <a:gd name="T16" fmla="*/ 0 w 45"/>
              <a:gd name="T17" fmla="*/ 29 h 36"/>
              <a:gd name="T18" fmla="*/ 7 w 45"/>
              <a:gd name="T19" fmla="*/ 36 h 36"/>
              <a:gd name="T20" fmla="*/ 23 w 45"/>
              <a:gd name="T21" fmla="*/ 36 h 36"/>
              <a:gd name="T22" fmla="*/ 38 w 45"/>
              <a:gd name="T23" fmla="*/ 36 h 36"/>
              <a:gd name="T24" fmla="*/ 45 w 45"/>
              <a:gd name="T25" fmla="*/ 29 h 36"/>
              <a:gd name="T26" fmla="*/ 45 w 45"/>
              <a:gd name="T27" fmla="*/ 16 h 36"/>
              <a:gd name="T28" fmla="*/ 25 w 45"/>
              <a:gd name="T29" fmla="*/ 23 h 36"/>
              <a:gd name="T30" fmla="*/ 23 w 45"/>
              <a:gd name="T31" fmla="*/ 21 h 36"/>
              <a:gd name="T32" fmla="*/ 23 w 45"/>
              <a:gd name="T33" fmla="*/ 21 h 36"/>
              <a:gd name="T34" fmla="*/ 24 w 45"/>
              <a:gd name="T35" fmla="*/ 21 h 36"/>
              <a:gd name="T36" fmla="*/ 24 w 45"/>
              <a:gd name="T37" fmla="*/ 23 h 36"/>
              <a:gd name="T38" fmla="*/ 23 w 45"/>
              <a:gd name="T39" fmla="*/ 24 h 36"/>
              <a:gd name="T40" fmla="*/ 23 w 45"/>
              <a:gd name="T41" fmla="*/ 24 h 36"/>
              <a:gd name="T42" fmla="*/ 22 w 45"/>
              <a:gd name="T43" fmla="*/ 24 h 36"/>
              <a:gd name="T44" fmla="*/ 21 w 45"/>
              <a:gd name="T45" fmla="*/ 23 h 36"/>
              <a:gd name="T46" fmla="*/ 21 w 45"/>
              <a:gd name="T47" fmla="*/ 21 h 36"/>
              <a:gd name="T48" fmla="*/ 22 w 45"/>
              <a:gd name="T49" fmla="*/ 21 h 36"/>
              <a:gd name="T50" fmla="*/ 23 w 45"/>
              <a:gd name="T51" fmla="*/ 21 h 36"/>
              <a:gd name="T52" fmla="*/ 21 w 45"/>
              <a:gd name="T53" fmla="*/ 21 h 36"/>
              <a:gd name="T54" fmla="*/ 21 w 45"/>
              <a:gd name="T55" fmla="*/ 22 h 36"/>
              <a:gd name="T56" fmla="*/ 0 w 45"/>
              <a:gd name="T57" fmla="*/ 15 h 36"/>
              <a:gd name="T58" fmla="*/ 7 w 45"/>
              <a:gd name="T59" fmla="*/ 9 h 36"/>
              <a:gd name="T60" fmla="*/ 23 w 45"/>
              <a:gd name="T61" fmla="*/ 9 h 36"/>
              <a:gd name="T62" fmla="*/ 38 w 45"/>
              <a:gd name="T63" fmla="*/ 9 h 36"/>
              <a:gd name="T64" fmla="*/ 45 w 45"/>
              <a:gd name="T65" fmla="*/ 15 h 36"/>
              <a:gd name="T66" fmla="*/ 25 w 45"/>
              <a:gd name="T67" fmla="*/ 22 h 36"/>
              <a:gd name="T68" fmla="*/ 25 w 45"/>
              <a:gd name="T69" fmla="*/ 21 h 36"/>
              <a:gd name="T70" fmla="*/ 24 w 45"/>
              <a:gd name="T71" fmla="*/ 20 h 36"/>
              <a:gd name="T72" fmla="*/ 23 w 45"/>
              <a:gd name="T73" fmla="*/ 20 h 36"/>
              <a:gd name="T74" fmla="*/ 21 w 45"/>
              <a:gd name="T75" fmla="*/ 20 h 36"/>
              <a:gd name="T76" fmla="*/ 21 w 45"/>
              <a:gd name="T77" fmla="*/ 21 h 36"/>
              <a:gd name="T78" fmla="*/ 23 w 45"/>
              <a:gd name="T79" fmla="*/ 1 h 36"/>
              <a:gd name="T80" fmla="*/ 23 w 45"/>
              <a:gd name="T81" fmla="*/ 1 h 36"/>
              <a:gd name="T82" fmla="*/ 30 w 45"/>
              <a:gd name="T83" fmla="*/ 8 h 36"/>
              <a:gd name="T84" fmla="*/ 31 w 45"/>
              <a:gd name="T85" fmla="*/ 8 h 36"/>
              <a:gd name="T86" fmla="*/ 23 w 45"/>
              <a:gd name="T87" fmla="*/ 0 h 36"/>
              <a:gd name="T88" fmla="*/ 23 w 45"/>
              <a:gd name="T89" fmla="*/ 0 h 36"/>
              <a:gd name="T90" fmla="*/ 14 w 45"/>
              <a:gd name="T91" fmla="*/ 8 h 36"/>
              <a:gd name="T92" fmla="*/ 16 w 45"/>
              <a:gd name="T93" fmla="*/ 8 h 36"/>
              <a:gd name="T94" fmla="*/ 23 w 45"/>
              <a:gd name="T95"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 h="36">
                <a:moveTo>
                  <a:pt x="25" y="23"/>
                </a:moveTo>
                <a:cubicBezTo>
                  <a:pt x="25" y="24"/>
                  <a:pt x="25" y="24"/>
                  <a:pt x="25" y="24"/>
                </a:cubicBezTo>
                <a:cubicBezTo>
                  <a:pt x="25" y="24"/>
                  <a:pt x="25" y="24"/>
                  <a:pt x="24" y="24"/>
                </a:cubicBezTo>
                <a:cubicBezTo>
                  <a:pt x="23" y="24"/>
                  <a:pt x="23" y="24"/>
                  <a:pt x="23" y="24"/>
                </a:cubicBezTo>
                <a:cubicBezTo>
                  <a:pt x="21" y="24"/>
                  <a:pt x="21" y="24"/>
                  <a:pt x="21" y="24"/>
                </a:cubicBezTo>
                <a:cubicBezTo>
                  <a:pt x="21" y="24"/>
                  <a:pt x="21" y="24"/>
                  <a:pt x="21" y="24"/>
                </a:cubicBezTo>
                <a:cubicBezTo>
                  <a:pt x="21" y="23"/>
                  <a:pt x="21" y="23"/>
                  <a:pt x="21" y="23"/>
                </a:cubicBezTo>
                <a:cubicBezTo>
                  <a:pt x="0" y="16"/>
                  <a:pt x="0" y="16"/>
                  <a:pt x="0" y="16"/>
                </a:cubicBezTo>
                <a:cubicBezTo>
                  <a:pt x="0" y="29"/>
                  <a:pt x="0" y="29"/>
                  <a:pt x="0" y="29"/>
                </a:cubicBezTo>
                <a:cubicBezTo>
                  <a:pt x="0" y="33"/>
                  <a:pt x="3" y="36"/>
                  <a:pt x="7" y="36"/>
                </a:cubicBezTo>
                <a:cubicBezTo>
                  <a:pt x="23" y="36"/>
                  <a:pt x="23" y="36"/>
                  <a:pt x="23" y="36"/>
                </a:cubicBezTo>
                <a:cubicBezTo>
                  <a:pt x="38" y="36"/>
                  <a:pt x="38" y="36"/>
                  <a:pt x="38" y="36"/>
                </a:cubicBezTo>
                <a:cubicBezTo>
                  <a:pt x="42" y="36"/>
                  <a:pt x="45" y="33"/>
                  <a:pt x="45" y="29"/>
                </a:cubicBezTo>
                <a:cubicBezTo>
                  <a:pt x="45" y="16"/>
                  <a:pt x="45" y="16"/>
                  <a:pt x="45" y="16"/>
                </a:cubicBezTo>
                <a:cubicBezTo>
                  <a:pt x="25" y="23"/>
                  <a:pt x="25" y="23"/>
                  <a:pt x="25" y="23"/>
                </a:cubicBezTo>
                <a:close/>
                <a:moveTo>
                  <a:pt x="23" y="21"/>
                </a:moveTo>
                <a:cubicBezTo>
                  <a:pt x="23" y="21"/>
                  <a:pt x="23" y="21"/>
                  <a:pt x="23" y="21"/>
                </a:cubicBezTo>
                <a:cubicBezTo>
                  <a:pt x="24" y="21"/>
                  <a:pt x="24" y="21"/>
                  <a:pt x="24" y="21"/>
                </a:cubicBezTo>
                <a:cubicBezTo>
                  <a:pt x="24" y="23"/>
                  <a:pt x="24" y="23"/>
                  <a:pt x="24" y="23"/>
                </a:cubicBezTo>
                <a:cubicBezTo>
                  <a:pt x="24" y="23"/>
                  <a:pt x="24" y="24"/>
                  <a:pt x="23" y="24"/>
                </a:cubicBezTo>
                <a:cubicBezTo>
                  <a:pt x="23" y="24"/>
                  <a:pt x="23" y="24"/>
                  <a:pt x="23" y="24"/>
                </a:cubicBezTo>
                <a:cubicBezTo>
                  <a:pt x="22" y="24"/>
                  <a:pt x="22" y="24"/>
                  <a:pt x="22" y="24"/>
                </a:cubicBezTo>
                <a:cubicBezTo>
                  <a:pt x="22" y="24"/>
                  <a:pt x="21" y="23"/>
                  <a:pt x="21" y="23"/>
                </a:cubicBezTo>
                <a:cubicBezTo>
                  <a:pt x="21" y="21"/>
                  <a:pt x="21" y="21"/>
                  <a:pt x="21" y="21"/>
                </a:cubicBezTo>
                <a:cubicBezTo>
                  <a:pt x="21" y="21"/>
                  <a:pt x="22" y="21"/>
                  <a:pt x="22" y="21"/>
                </a:cubicBezTo>
                <a:cubicBezTo>
                  <a:pt x="23" y="21"/>
                  <a:pt x="23" y="21"/>
                  <a:pt x="23" y="21"/>
                </a:cubicBezTo>
                <a:close/>
                <a:moveTo>
                  <a:pt x="21" y="21"/>
                </a:moveTo>
                <a:cubicBezTo>
                  <a:pt x="21" y="22"/>
                  <a:pt x="21" y="22"/>
                  <a:pt x="21" y="22"/>
                </a:cubicBezTo>
                <a:cubicBezTo>
                  <a:pt x="0" y="15"/>
                  <a:pt x="0" y="15"/>
                  <a:pt x="0" y="15"/>
                </a:cubicBezTo>
                <a:cubicBezTo>
                  <a:pt x="1" y="11"/>
                  <a:pt x="4" y="9"/>
                  <a:pt x="7" y="9"/>
                </a:cubicBezTo>
                <a:cubicBezTo>
                  <a:pt x="23" y="9"/>
                  <a:pt x="23" y="9"/>
                  <a:pt x="23" y="9"/>
                </a:cubicBezTo>
                <a:cubicBezTo>
                  <a:pt x="38" y="9"/>
                  <a:pt x="38" y="9"/>
                  <a:pt x="38" y="9"/>
                </a:cubicBezTo>
                <a:cubicBezTo>
                  <a:pt x="42" y="9"/>
                  <a:pt x="45" y="11"/>
                  <a:pt x="45" y="15"/>
                </a:cubicBezTo>
                <a:cubicBezTo>
                  <a:pt x="25" y="22"/>
                  <a:pt x="25" y="22"/>
                  <a:pt x="25" y="22"/>
                </a:cubicBezTo>
                <a:cubicBezTo>
                  <a:pt x="25" y="21"/>
                  <a:pt x="25" y="21"/>
                  <a:pt x="25" y="21"/>
                </a:cubicBezTo>
                <a:cubicBezTo>
                  <a:pt x="25" y="20"/>
                  <a:pt x="25" y="20"/>
                  <a:pt x="24" y="20"/>
                </a:cubicBezTo>
                <a:cubicBezTo>
                  <a:pt x="23" y="20"/>
                  <a:pt x="23" y="20"/>
                  <a:pt x="23" y="20"/>
                </a:cubicBezTo>
                <a:cubicBezTo>
                  <a:pt x="21" y="20"/>
                  <a:pt x="21" y="20"/>
                  <a:pt x="21" y="20"/>
                </a:cubicBezTo>
                <a:cubicBezTo>
                  <a:pt x="21" y="20"/>
                  <a:pt x="21" y="20"/>
                  <a:pt x="21" y="21"/>
                </a:cubicBezTo>
                <a:close/>
                <a:moveTo>
                  <a:pt x="23" y="1"/>
                </a:moveTo>
                <a:cubicBezTo>
                  <a:pt x="23" y="1"/>
                  <a:pt x="23" y="1"/>
                  <a:pt x="23" y="1"/>
                </a:cubicBezTo>
                <a:cubicBezTo>
                  <a:pt x="27" y="1"/>
                  <a:pt x="30" y="4"/>
                  <a:pt x="30" y="8"/>
                </a:cubicBezTo>
                <a:cubicBezTo>
                  <a:pt x="31" y="8"/>
                  <a:pt x="31" y="8"/>
                  <a:pt x="31" y="8"/>
                </a:cubicBezTo>
                <a:cubicBezTo>
                  <a:pt x="31" y="4"/>
                  <a:pt x="27" y="0"/>
                  <a:pt x="23" y="0"/>
                </a:cubicBezTo>
                <a:cubicBezTo>
                  <a:pt x="23" y="0"/>
                  <a:pt x="23" y="0"/>
                  <a:pt x="23" y="0"/>
                </a:cubicBezTo>
                <a:cubicBezTo>
                  <a:pt x="18" y="0"/>
                  <a:pt x="14" y="4"/>
                  <a:pt x="14" y="8"/>
                </a:cubicBezTo>
                <a:cubicBezTo>
                  <a:pt x="16" y="8"/>
                  <a:pt x="16" y="8"/>
                  <a:pt x="16" y="8"/>
                </a:cubicBezTo>
                <a:cubicBezTo>
                  <a:pt x="16" y="4"/>
                  <a:pt x="19" y="1"/>
                  <a:pt x="23" y="1"/>
                </a:cubicBezTo>
                <a:close/>
              </a:path>
            </a:pathLst>
          </a:custGeom>
          <a:solidFill>
            <a:srgbClr val="03A9F3"/>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44"/>
          <p:cNvSpPr>
            <a:spLocks noEditPoints="1"/>
          </p:cNvSpPr>
          <p:nvPr/>
        </p:nvSpPr>
        <p:spPr bwMode="auto">
          <a:xfrm>
            <a:off x="3465173" y="2917427"/>
            <a:ext cx="376565" cy="328341"/>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3" name="Freeform 45"/>
          <p:cNvSpPr>
            <a:spLocks noEditPoints="1"/>
          </p:cNvSpPr>
          <p:nvPr/>
        </p:nvSpPr>
        <p:spPr bwMode="auto">
          <a:xfrm>
            <a:off x="6781583" y="2908241"/>
            <a:ext cx="337714" cy="341651"/>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0067B0"/>
          </a:solidFill>
          <a:ln>
            <a:noFill/>
          </a:ln>
        </p:spPr>
        <p:txBody>
          <a:bodyPr vert="horz" wrap="square" lIns="72756" tIns="36378" rIns="72756" bIns="36378" numCol="1" anchor="t" anchorCtr="0" compatLnSpc="1"/>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4" name="TextBox 43"/>
          <p:cNvSpPr txBox="1"/>
          <p:nvPr/>
        </p:nvSpPr>
        <p:spPr>
          <a:xfrm>
            <a:off x="1372566" y="3770882"/>
            <a:ext cx="1407791" cy="1257300"/>
          </a:xfrm>
          <a:prstGeom prst="rect">
            <a:avLst/>
          </a:prstGeom>
          <a:noFill/>
        </p:spPr>
        <p:txBody>
          <a:bodyPr wrap="square" lIns="72756" tIns="36378" rIns="72756" bIns="36378" rtlCol="0">
            <a:spAutoFit/>
          </a:bodyPr>
          <a:lstStyle/>
          <a:p>
            <a:pPr algn="just"/>
            <a:r>
              <a:rPr lang="zh-CN" altLang="zh-CN" sz="1100" dirty="0">
                <a:solidFill>
                  <a:schemeClr val="tx1">
                    <a:lumMod val="85000"/>
                    <a:lumOff val="15000"/>
                  </a:schemeClr>
                </a:solidFill>
                <a:latin typeface="Arial" panose="020B0604020202020204" pitchFamily="34" charset="0"/>
                <a:ea typeface="微软雅黑" panose="020B0503020204020204" pitchFamily="34" charset="-122"/>
              </a:rPr>
              <a:t>目标管理中的目标应该简明扼要，并尽可能量化。管理者不能仅仅描述性地说明是要降低成本还是改善服务或提高产品质量，需要将目标进行量化。</a:t>
            </a:r>
            <a:endParaRPr lang="zh-CN" altLang="zh-CN" sz="11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45" name="TextBox 44"/>
          <p:cNvSpPr txBox="1"/>
          <p:nvPr/>
        </p:nvSpPr>
        <p:spPr>
          <a:xfrm>
            <a:off x="1514427" y="3495899"/>
            <a:ext cx="1411412" cy="209550"/>
          </a:xfrm>
          <a:prstGeom prst="rect">
            <a:avLst/>
          </a:prstGeom>
          <a:noFill/>
        </p:spPr>
        <p:txBody>
          <a:bodyPr wrap="square" lIns="72756" tIns="0" rIns="72756" bIns="0" rtlCol="0" anchor="t">
            <a:spAutoFit/>
          </a:bodyPr>
          <a:lstStyle/>
          <a:p>
            <a:r>
              <a:rPr lang="zh-CN" altLang="en-US" sz="2100" baseline="-30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目标要明确</a:t>
            </a:r>
            <a:endParaRPr lang="zh-CN" altLang="en-US" sz="2100" baseline="-30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Box 45"/>
          <p:cNvSpPr txBox="1"/>
          <p:nvPr/>
        </p:nvSpPr>
        <p:spPr>
          <a:xfrm>
            <a:off x="3078859" y="3766044"/>
            <a:ext cx="1516954" cy="1087755"/>
          </a:xfrm>
          <a:prstGeom prst="rect">
            <a:avLst/>
          </a:prstGeom>
          <a:noFill/>
        </p:spPr>
        <p:txBody>
          <a:bodyPr wrap="square" lIns="72756" tIns="36378" rIns="72756" bIns="36378" rtlCol="0">
            <a:spAutoFit/>
          </a:bodyPr>
          <a:lstStyle/>
          <a:p>
            <a:pPr algn="just"/>
            <a:r>
              <a:rPr lang="zh-CN" altLang="zh-CN" sz="1100" dirty="0">
                <a:solidFill>
                  <a:schemeClr val="tx1">
                    <a:lumMod val="85000"/>
                    <a:lumOff val="15000"/>
                  </a:schemeClr>
                </a:solidFill>
                <a:latin typeface="Arial" panose="020B0604020202020204" pitchFamily="34" charset="0"/>
                <a:ea typeface="微软雅黑" panose="020B0503020204020204" pitchFamily="34" charset="-122"/>
              </a:rPr>
              <a:t>目标管理中的目标不能完全由高层管理人员制定然后再分派下去，下级人员应积极参加目标的制定和实现过程。 </a:t>
            </a:r>
            <a:endPar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3091165" y="3495900"/>
            <a:ext cx="1571379" cy="209550"/>
          </a:xfrm>
          <a:prstGeom prst="rect">
            <a:avLst/>
          </a:prstGeom>
          <a:noFill/>
        </p:spPr>
        <p:txBody>
          <a:bodyPr wrap="square" lIns="72756" tIns="0" rIns="72756" bIns="0" rtlCol="0" anchor="t">
            <a:spAutoFit/>
          </a:bodyPr>
          <a:lstStyle/>
          <a:p>
            <a:r>
              <a:rPr lang="zh-CN" altLang="en-US" sz="2100" baseline="-30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共同参与目标制定</a:t>
            </a:r>
            <a:endParaRPr lang="zh-CN" altLang="en-US" sz="2100" baseline="-3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TextBox 47"/>
          <p:cNvSpPr txBox="1"/>
          <p:nvPr/>
        </p:nvSpPr>
        <p:spPr>
          <a:xfrm>
            <a:off x="4662544" y="3766044"/>
            <a:ext cx="1519786" cy="1257300"/>
          </a:xfrm>
          <a:prstGeom prst="rect">
            <a:avLst/>
          </a:prstGeom>
          <a:noFill/>
        </p:spPr>
        <p:txBody>
          <a:bodyPr wrap="square" lIns="72756" tIns="36378" rIns="72756" bIns="36378" rtlCol="0">
            <a:spAutoFit/>
          </a:bodyPr>
          <a:lstStyle/>
          <a:p>
            <a:pPr algn="just"/>
            <a:r>
              <a:rPr lang="zh-CN" altLang="zh-CN" sz="1100" dirty="0">
                <a:solidFill>
                  <a:schemeClr val="tx1">
                    <a:lumMod val="85000"/>
                    <a:lumOff val="15000"/>
                  </a:schemeClr>
                </a:solidFill>
                <a:latin typeface="Arial" panose="020B0604020202020204" pitchFamily="34" charset="0"/>
                <a:ea typeface="微软雅黑" panose="020B0503020204020204" pitchFamily="34" charset="-122"/>
              </a:rPr>
              <a:t>事先明确规定每一个目标的完成期限，如果在时间概念上模糊不清，将无法对目标的实施过程进行及时控制和考核，不利于目标的实现。</a:t>
            </a:r>
            <a:endPar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Box 48"/>
          <p:cNvSpPr txBox="1"/>
          <p:nvPr/>
        </p:nvSpPr>
        <p:spPr>
          <a:xfrm>
            <a:off x="4829413" y="3516001"/>
            <a:ext cx="1411412" cy="209550"/>
          </a:xfrm>
          <a:prstGeom prst="rect">
            <a:avLst/>
          </a:prstGeom>
          <a:noFill/>
        </p:spPr>
        <p:txBody>
          <a:bodyPr wrap="square" lIns="72756" tIns="0" rIns="72756" bIns="0" rtlCol="0" anchor="t">
            <a:spAutoFit/>
          </a:bodyPr>
          <a:lstStyle/>
          <a:p>
            <a:r>
              <a:rPr lang="zh-CN" altLang="en-US" sz="2100" baseline="-30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规定完成期限</a:t>
            </a:r>
            <a:endParaRPr lang="zh-CN" altLang="en-US" sz="2100" baseline="-30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49"/>
          <p:cNvSpPr txBox="1"/>
          <p:nvPr/>
        </p:nvSpPr>
        <p:spPr>
          <a:xfrm>
            <a:off x="6396111" y="3783982"/>
            <a:ext cx="1557373" cy="1257300"/>
          </a:xfrm>
          <a:prstGeom prst="rect">
            <a:avLst/>
          </a:prstGeom>
          <a:noFill/>
        </p:spPr>
        <p:txBody>
          <a:bodyPr wrap="square" lIns="72756" tIns="36378" rIns="72756" bIns="36378" rtlCol="0">
            <a:spAutoFit/>
          </a:bodyPr>
          <a:lstStyle/>
          <a:p>
            <a:pPr algn="just"/>
            <a:r>
              <a:rPr lang="zh-CN" altLang="zh-CN" sz="1100" dirty="0">
                <a:solidFill>
                  <a:schemeClr val="tx1">
                    <a:lumMod val="85000"/>
                    <a:lumOff val="15000"/>
                  </a:schemeClr>
                </a:solidFill>
                <a:latin typeface="Arial" panose="020B0604020202020204" pitchFamily="34" charset="0"/>
                <a:ea typeface="微软雅黑" panose="020B0503020204020204" pitchFamily="34" charset="-122"/>
              </a:rPr>
              <a:t>管理者对实现目标的手段要有相应的控制权。应强调员工的</a:t>
            </a:r>
            <a:r>
              <a:rPr lang="en-US" altLang="zh-CN" sz="1100" dirty="0">
                <a:solidFill>
                  <a:schemeClr val="tx1">
                    <a:lumMod val="85000"/>
                    <a:lumOff val="15000"/>
                  </a:schemeClr>
                </a:solidFill>
                <a:latin typeface="Arial" panose="020B0604020202020204" pitchFamily="34" charset="0"/>
                <a:ea typeface="微软雅黑" panose="020B0503020204020204" pitchFamily="34" charset="-122"/>
              </a:rPr>
              <a:t>“</a:t>
            </a:r>
            <a:r>
              <a:rPr lang="zh-CN" altLang="zh-CN" sz="1100" dirty="0">
                <a:solidFill>
                  <a:schemeClr val="tx1">
                    <a:lumMod val="85000"/>
                    <a:lumOff val="15000"/>
                  </a:schemeClr>
                </a:solidFill>
                <a:latin typeface="Arial" panose="020B0604020202020204" pitchFamily="34" charset="0"/>
                <a:ea typeface="微软雅黑" panose="020B0503020204020204" pitchFamily="34" charset="-122"/>
              </a:rPr>
              <a:t>自我控制</a:t>
            </a:r>
            <a:r>
              <a:rPr lang="en-US" altLang="zh-CN" sz="1100" dirty="0">
                <a:solidFill>
                  <a:schemeClr val="tx1">
                    <a:lumMod val="85000"/>
                    <a:lumOff val="15000"/>
                  </a:schemeClr>
                </a:solidFill>
                <a:latin typeface="Arial" panose="020B0604020202020204" pitchFamily="34" charset="0"/>
                <a:ea typeface="微软雅黑" panose="020B0503020204020204" pitchFamily="34" charset="-122"/>
              </a:rPr>
              <a:t>”</a:t>
            </a:r>
            <a:r>
              <a:rPr lang="zh-CN" altLang="zh-CN" sz="1100" dirty="0">
                <a:solidFill>
                  <a:schemeClr val="tx1">
                    <a:lumMod val="85000"/>
                    <a:lumOff val="15000"/>
                  </a:schemeClr>
                </a:solidFill>
                <a:latin typeface="Arial" panose="020B0604020202020204" pitchFamily="34" charset="0"/>
                <a:ea typeface="微软雅黑" panose="020B0503020204020204" pitchFamily="34" charset="-122"/>
              </a:rPr>
              <a:t>，不断地将目标进展情况反馈给个人，以使他们能够及时调整自己的行动。  </a:t>
            </a:r>
            <a:endParaRPr lang="zh-CN" altLang="en-US" sz="11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50"/>
          <p:cNvSpPr txBox="1"/>
          <p:nvPr/>
        </p:nvSpPr>
        <p:spPr>
          <a:xfrm>
            <a:off x="6544964" y="3495900"/>
            <a:ext cx="1411412" cy="209550"/>
          </a:xfrm>
          <a:prstGeom prst="rect">
            <a:avLst/>
          </a:prstGeom>
          <a:noFill/>
        </p:spPr>
        <p:txBody>
          <a:bodyPr wrap="square" lIns="72756" tIns="0" rIns="72756" bIns="0" rtlCol="0" anchor="t">
            <a:spAutoFit/>
          </a:bodyPr>
          <a:lstStyle/>
          <a:p>
            <a:r>
              <a:rPr lang="zh-CN" altLang="en-US" sz="2100" baseline="-3000" dirty="0" smtClean="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注重绩效反馈</a:t>
            </a:r>
            <a:endParaRPr lang="zh-CN" altLang="en-US" sz="2100" baseline="-30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矩形 69"/>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8"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64"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9" name="图片 68"/>
          <p:cNvPicPr/>
          <p:nvPr/>
        </p:nvPicPr>
        <p:blipFill>
          <a:blip r:embed="rId2" cstate="print">
            <a:extLst>
              <a:ext uri="{28A0092B-C50C-407E-A947-70E740481C1C}">
                <a14:useLocalDpi xmlns:a14="http://schemas.microsoft.com/office/drawing/2010/main" val="0"/>
              </a:ext>
            </a:extLst>
          </a:blip>
          <a:stretch>
            <a:fillRect/>
          </a:stretch>
        </p:blipFill>
        <p:spPr>
          <a:xfrm>
            <a:off x="893518" y="284124"/>
            <a:ext cx="3417403" cy="350979"/>
          </a:xfrm>
          <a:prstGeom prst="homePlate">
            <a:avLst>
              <a:gd name="adj" fmla="val 34324"/>
            </a:avLst>
          </a:prstGeom>
        </p:spPr>
      </p:pic>
      <p:pic>
        <p:nvPicPr>
          <p:cNvPr id="71" name="图片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1168" y="289236"/>
            <a:ext cx="254645" cy="364572"/>
          </a:xfrm>
          <a:prstGeom prst="chevron">
            <a:avLst/>
          </a:prstGeom>
        </p:spPr>
      </p:pic>
      <p:sp>
        <p:nvSpPr>
          <p:cNvPr id="2" name="标题 1"/>
          <p:cNvSpPr>
            <a:spLocks noGrp="1"/>
          </p:cNvSpPr>
          <p:nvPr>
            <p:ph type="title"/>
          </p:nvPr>
        </p:nvSpPr>
        <p:spPr>
          <a:xfrm>
            <a:off x="457200" y="205740"/>
            <a:ext cx="4239895" cy="488950"/>
          </a:xfrm>
        </p:spPr>
        <p:txBody>
          <a:bodyPr>
            <a:noAutofit/>
          </a:bodyPr>
          <a:p>
            <a:r>
              <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提高目标管理效果的途径</a:t>
            </a:r>
            <a:endPar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30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par>
                                <p:cTn id="11" presetID="10" presetClass="entr" presetSubtype="0" fill="hold" nodeType="withEffect">
                                  <p:stCondLst>
                                    <p:cond delay="60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nodeType="withEffect">
                                  <p:stCondLst>
                                    <p:cond delay="90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par>
                          <p:cTn id="17" fill="hold">
                            <p:stCondLst>
                              <p:cond delay="500"/>
                            </p:stCondLst>
                            <p:childTnLst>
                              <p:par>
                                <p:cTn id="18" presetID="45" presetClass="entr" presetSubtype="0"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anim calcmode="lin" valueType="num">
                                      <p:cBhvr>
                                        <p:cTn id="21" dur="500" fill="hold"/>
                                        <p:tgtEl>
                                          <p:spTgt spid="37"/>
                                        </p:tgtEl>
                                        <p:attrNameLst>
                                          <p:attrName>ppt_w</p:attrName>
                                        </p:attrNameLst>
                                      </p:cBhvr>
                                      <p:tavLst>
                                        <p:tav tm="0" fmla="#ppt_w*sin(2.5*pi*$)">
                                          <p:val>
                                            <p:fltVal val="0"/>
                                          </p:val>
                                        </p:tav>
                                        <p:tav tm="100000">
                                          <p:val>
                                            <p:fltVal val="1"/>
                                          </p:val>
                                        </p:tav>
                                      </p:tavLst>
                                    </p:anim>
                                    <p:anim calcmode="lin" valueType="num">
                                      <p:cBhvr>
                                        <p:cTn id="22" dur="500" fill="hold"/>
                                        <p:tgtEl>
                                          <p:spTgt spid="37"/>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47" presetClass="entr" presetSubtype="0" fill="hold" grpId="0" nodeType="after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1000"/>
                                        <p:tgtEl>
                                          <p:spTgt spid="45"/>
                                        </p:tgtEl>
                                      </p:cBhvr>
                                    </p:animEffect>
                                    <p:anim calcmode="lin" valueType="num">
                                      <p:cBhvr>
                                        <p:cTn id="27" dur="1000" fill="hold"/>
                                        <p:tgtEl>
                                          <p:spTgt spid="45"/>
                                        </p:tgtEl>
                                        <p:attrNameLst>
                                          <p:attrName>ppt_x</p:attrName>
                                        </p:attrNameLst>
                                      </p:cBhvr>
                                      <p:tavLst>
                                        <p:tav tm="0">
                                          <p:val>
                                            <p:strVal val="#ppt_x"/>
                                          </p:val>
                                        </p:tav>
                                        <p:tav tm="100000">
                                          <p:val>
                                            <p:strVal val="#ppt_x"/>
                                          </p:val>
                                        </p:tav>
                                      </p:tavLst>
                                    </p:anim>
                                    <p:anim calcmode="lin" valueType="num">
                                      <p:cBhvr>
                                        <p:cTn id="28" dur="1000" fill="hold"/>
                                        <p:tgtEl>
                                          <p:spTgt spid="45"/>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anim calcmode="lin" valueType="num">
                                      <p:cBhvr>
                                        <p:cTn id="32" dur="1000" fill="hold"/>
                                        <p:tgtEl>
                                          <p:spTgt spid="44"/>
                                        </p:tgtEl>
                                        <p:attrNameLst>
                                          <p:attrName>ppt_x</p:attrName>
                                        </p:attrNameLst>
                                      </p:cBhvr>
                                      <p:tavLst>
                                        <p:tav tm="0">
                                          <p:val>
                                            <p:strVal val="#ppt_x"/>
                                          </p:val>
                                        </p:tav>
                                        <p:tav tm="100000">
                                          <p:val>
                                            <p:strVal val="#ppt_x"/>
                                          </p:val>
                                        </p:tav>
                                      </p:tavLst>
                                    </p:anim>
                                    <p:anim calcmode="lin" valueType="num">
                                      <p:cBhvr>
                                        <p:cTn id="33" dur="1000" fill="hold"/>
                                        <p:tgtEl>
                                          <p:spTgt spid="44"/>
                                        </p:tgtEl>
                                        <p:attrNameLst>
                                          <p:attrName>ppt_y</p:attrName>
                                        </p:attrNameLst>
                                      </p:cBhvr>
                                      <p:tavLst>
                                        <p:tav tm="0">
                                          <p:val>
                                            <p:strVal val="#ppt_y-.1"/>
                                          </p:val>
                                        </p:tav>
                                        <p:tav tm="100000">
                                          <p:val>
                                            <p:strVal val="#ppt_y"/>
                                          </p:val>
                                        </p:tav>
                                      </p:tavLst>
                                    </p:anim>
                                  </p:childTnLst>
                                </p:cTn>
                              </p:par>
                              <p:par>
                                <p:cTn id="34" presetID="22" presetClass="entr" presetSubtype="4"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down)">
                                      <p:cBhvr>
                                        <p:cTn id="36" dur="500"/>
                                        <p:tgtEl>
                                          <p:spTgt spid="4"/>
                                        </p:tgtEl>
                                      </p:cBhvr>
                                    </p:animEffect>
                                  </p:childTnLst>
                                </p:cTn>
                              </p:par>
                              <p:par>
                                <p:cTn id="37" presetID="22" presetClass="entr" presetSubtype="4" fill="hold" grpId="0" nodeType="withEffect">
                                  <p:stCondLst>
                                    <p:cond delay="20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par>
                                <p:cTn id="40" presetID="22" presetClass="entr" presetSubtype="4" fill="hold" grpId="0" nodeType="withEffect">
                                  <p:stCondLst>
                                    <p:cond delay="40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par>
                                <p:cTn id="43" presetID="22" presetClass="entr" presetSubtype="4" fill="hold" grpId="0" nodeType="withEffect">
                                  <p:stCondLst>
                                    <p:cond delay="60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childTnLst>
                          </p:cTn>
                        </p:par>
                        <p:par>
                          <p:cTn id="46" fill="hold">
                            <p:stCondLst>
                              <p:cond delay="2000"/>
                            </p:stCondLst>
                            <p:childTnLst>
                              <p:par>
                                <p:cTn id="47" presetID="22" presetClass="entr" presetSubtype="4"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down)">
                                      <p:cBhvr>
                                        <p:cTn id="52" dur="500"/>
                                        <p:tgtEl>
                                          <p:spTgt spid="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00"/>
                                        <p:tgtEl>
                                          <p:spTgt spid="1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par>
                                <p:cTn id="59" presetID="45"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anim calcmode="lin" valueType="num">
                                      <p:cBhvr>
                                        <p:cTn id="62" dur="500" fill="hold"/>
                                        <p:tgtEl>
                                          <p:spTgt spid="42"/>
                                        </p:tgtEl>
                                        <p:attrNameLst>
                                          <p:attrName>ppt_w</p:attrName>
                                        </p:attrNameLst>
                                      </p:cBhvr>
                                      <p:tavLst>
                                        <p:tav tm="0" fmla="#ppt_w*sin(2.5*pi*$)">
                                          <p:val>
                                            <p:fltVal val="0"/>
                                          </p:val>
                                        </p:tav>
                                        <p:tav tm="100000">
                                          <p:val>
                                            <p:fltVal val="1"/>
                                          </p:val>
                                        </p:tav>
                                      </p:tavLst>
                                    </p:anim>
                                    <p:anim calcmode="lin" valueType="num">
                                      <p:cBhvr>
                                        <p:cTn id="63" dur="500" fill="hold"/>
                                        <p:tgtEl>
                                          <p:spTgt spid="42"/>
                                        </p:tgtEl>
                                        <p:attrNameLst>
                                          <p:attrName>ppt_h</p:attrName>
                                        </p:attrNameLst>
                                      </p:cBhvr>
                                      <p:tavLst>
                                        <p:tav tm="0">
                                          <p:val>
                                            <p:strVal val="#ppt_h"/>
                                          </p:val>
                                        </p:tav>
                                        <p:tav tm="100000">
                                          <p:val>
                                            <p:strVal val="#ppt_h"/>
                                          </p:val>
                                        </p:tav>
                                      </p:tavLst>
                                    </p:anim>
                                  </p:childTnLst>
                                </p:cTn>
                              </p:par>
                            </p:childTnLst>
                          </p:cTn>
                        </p:par>
                        <p:par>
                          <p:cTn id="64" fill="hold">
                            <p:stCondLst>
                              <p:cond delay="2500"/>
                            </p:stCondLst>
                            <p:childTnLst>
                              <p:par>
                                <p:cTn id="65" presetID="47" presetClass="entr" presetSubtype="0"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1000"/>
                                        <p:tgtEl>
                                          <p:spTgt spid="47"/>
                                        </p:tgtEl>
                                      </p:cBhvr>
                                    </p:animEffect>
                                    <p:anim calcmode="lin" valueType="num">
                                      <p:cBhvr>
                                        <p:cTn id="68" dur="1000" fill="hold"/>
                                        <p:tgtEl>
                                          <p:spTgt spid="47"/>
                                        </p:tgtEl>
                                        <p:attrNameLst>
                                          <p:attrName>ppt_x</p:attrName>
                                        </p:attrNameLst>
                                      </p:cBhvr>
                                      <p:tavLst>
                                        <p:tav tm="0">
                                          <p:val>
                                            <p:strVal val="#ppt_x"/>
                                          </p:val>
                                        </p:tav>
                                        <p:tav tm="100000">
                                          <p:val>
                                            <p:strVal val="#ppt_x"/>
                                          </p:val>
                                        </p:tav>
                                      </p:tavLst>
                                    </p:anim>
                                    <p:anim calcmode="lin" valueType="num">
                                      <p:cBhvr>
                                        <p:cTn id="69" dur="1000" fill="hold"/>
                                        <p:tgtEl>
                                          <p:spTgt spid="47"/>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1000"/>
                                        <p:tgtEl>
                                          <p:spTgt spid="46"/>
                                        </p:tgtEl>
                                      </p:cBhvr>
                                    </p:animEffect>
                                    <p:anim calcmode="lin" valueType="num">
                                      <p:cBhvr>
                                        <p:cTn id="73" dur="1000" fill="hold"/>
                                        <p:tgtEl>
                                          <p:spTgt spid="46"/>
                                        </p:tgtEl>
                                        <p:attrNameLst>
                                          <p:attrName>ppt_x</p:attrName>
                                        </p:attrNameLst>
                                      </p:cBhvr>
                                      <p:tavLst>
                                        <p:tav tm="0">
                                          <p:val>
                                            <p:strVal val="#ppt_x"/>
                                          </p:val>
                                        </p:tav>
                                        <p:tav tm="100000">
                                          <p:val>
                                            <p:strVal val="#ppt_x"/>
                                          </p:val>
                                        </p:tav>
                                      </p:tavLst>
                                    </p:anim>
                                    <p:anim calcmode="lin" valueType="num">
                                      <p:cBhvr>
                                        <p:cTn id="74" dur="1000" fill="hold"/>
                                        <p:tgtEl>
                                          <p:spTgt spid="46"/>
                                        </p:tgtEl>
                                        <p:attrNameLst>
                                          <p:attrName>ppt_y</p:attrName>
                                        </p:attrNameLst>
                                      </p:cBhvr>
                                      <p:tavLst>
                                        <p:tav tm="0">
                                          <p:val>
                                            <p:strVal val="#ppt_y-.1"/>
                                          </p:val>
                                        </p:tav>
                                        <p:tav tm="100000">
                                          <p:val>
                                            <p:strVal val="#ppt_y"/>
                                          </p:val>
                                        </p:tav>
                                      </p:tavLst>
                                    </p:anim>
                                  </p:childTnLst>
                                </p:cTn>
                              </p:par>
                              <p:par>
                                <p:cTn id="75" presetID="22" presetClass="entr" presetSubtype="4"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down)">
                                      <p:cBhvr>
                                        <p:cTn id="77" dur="500"/>
                                        <p:tgtEl>
                                          <p:spTgt spid="12"/>
                                        </p:tgtEl>
                                      </p:cBhvr>
                                    </p:animEffect>
                                  </p:childTnLst>
                                </p:cTn>
                              </p:par>
                              <p:par>
                                <p:cTn id="78" presetID="22" presetClass="entr" presetSubtype="4" fill="hold" grpId="0" nodeType="withEffect">
                                  <p:stCondLst>
                                    <p:cond delay="200"/>
                                  </p:stCondLst>
                                  <p:childTnLst>
                                    <p:set>
                                      <p:cBhvr>
                                        <p:cTn id="79" dur="1" fill="hold">
                                          <p:stCondLst>
                                            <p:cond delay="0"/>
                                          </p:stCondLst>
                                        </p:cTn>
                                        <p:tgtEl>
                                          <p:spTgt spid="13"/>
                                        </p:tgtEl>
                                        <p:attrNameLst>
                                          <p:attrName>style.visibility</p:attrName>
                                        </p:attrNameLst>
                                      </p:cBhvr>
                                      <p:to>
                                        <p:strVal val="visible"/>
                                      </p:to>
                                    </p:set>
                                    <p:animEffect transition="in" filter="wipe(down)">
                                      <p:cBhvr>
                                        <p:cTn id="80" dur="500"/>
                                        <p:tgtEl>
                                          <p:spTgt spid="13"/>
                                        </p:tgtEl>
                                      </p:cBhvr>
                                    </p:animEffect>
                                  </p:childTnLst>
                                </p:cTn>
                              </p:par>
                              <p:par>
                                <p:cTn id="81" presetID="22" presetClass="entr" presetSubtype="4" fill="hold" grpId="0" nodeType="withEffect">
                                  <p:stCondLst>
                                    <p:cond delay="400"/>
                                  </p:stCondLst>
                                  <p:childTnLst>
                                    <p:set>
                                      <p:cBhvr>
                                        <p:cTn id="82" dur="1" fill="hold">
                                          <p:stCondLst>
                                            <p:cond delay="0"/>
                                          </p:stCondLst>
                                        </p:cTn>
                                        <p:tgtEl>
                                          <p:spTgt spid="14"/>
                                        </p:tgtEl>
                                        <p:attrNameLst>
                                          <p:attrName>style.visibility</p:attrName>
                                        </p:attrNameLst>
                                      </p:cBhvr>
                                      <p:to>
                                        <p:strVal val="visible"/>
                                      </p:to>
                                    </p:set>
                                    <p:animEffect transition="in" filter="wipe(down)">
                                      <p:cBhvr>
                                        <p:cTn id="83" dur="500"/>
                                        <p:tgtEl>
                                          <p:spTgt spid="14"/>
                                        </p:tgtEl>
                                      </p:cBhvr>
                                    </p:animEffect>
                                  </p:childTnLst>
                                </p:cTn>
                              </p:par>
                              <p:par>
                                <p:cTn id="84" presetID="22" presetClass="entr" presetSubtype="4" fill="hold" grpId="0" nodeType="withEffect">
                                  <p:stCondLst>
                                    <p:cond delay="600"/>
                                  </p:stCondLst>
                                  <p:childTnLst>
                                    <p:set>
                                      <p:cBhvr>
                                        <p:cTn id="85" dur="1" fill="hold">
                                          <p:stCondLst>
                                            <p:cond delay="0"/>
                                          </p:stCondLst>
                                        </p:cTn>
                                        <p:tgtEl>
                                          <p:spTgt spid="15"/>
                                        </p:tgtEl>
                                        <p:attrNameLst>
                                          <p:attrName>style.visibility</p:attrName>
                                        </p:attrNameLst>
                                      </p:cBhvr>
                                      <p:to>
                                        <p:strVal val="visible"/>
                                      </p:to>
                                    </p:set>
                                    <p:animEffect transition="in" filter="wipe(down)">
                                      <p:cBhvr>
                                        <p:cTn id="86" dur="500"/>
                                        <p:tgtEl>
                                          <p:spTgt spid="15"/>
                                        </p:tgtEl>
                                      </p:cBhvr>
                                    </p:animEffect>
                                  </p:childTnLst>
                                </p:cTn>
                              </p:par>
                            </p:childTnLst>
                          </p:cTn>
                        </p:par>
                        <p:par>
                          <p:cTn id="87" fill="hold">
                            <p:stCondLst>
                              <p:cond delay="3500"/>
                            </p:stCondLst>
                            <p:childTnLst>
                              <p:par>
                                <p:cTn id="88" presetID="22" presetClass="entr" presetSubtype="4" fill="hold" grpId="0" nodeType="after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wipe(down)">
                                      <p:cBhvr>
                                        <p:cTn id="90" dur="500"/>
                                        <p:tgtEl>
                                          <p:spTgt spid="16"/>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wipe(down)">
                                      <p:cBhvr>
                                        <p:cTn id="93" dur="500"/>
                                        <p:tgtEl>
                                          <p:spTgt spid="17"/>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down)">
                                      <p:cBhvr>
                                        <p:cTn id="96" dur="500"/>
                                        <p:tgtEl>
                                          <p:spTgt spid="18"/>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19"/>
                                        </p:tgtEl>
                                        <p:attrNameLst>
                                          <p:attrName>style.visibility</p:attrName>
                                        </p:attrNameLst>
                                      </p:cBhvr>
                                      <p:to>
                                        <p:strVal val="visible"/>
                                      </p:to>
                                    </p:set>
                                    <p:animEffect transition="in" filter="wipe(down)">
                                      <p:cBhvr>
                                        <p:cTn id="99" dur="500"/>
                                        <p:tgtEl>
                                          <p:spTgt spid="19"/>
                                        </p:tgtEl>
                                      </p:cBhvr>
                                    </p:animEffect>
                                  </p:childTnLst>
                                </p:cTn>
                              </p:par>
                              <p:par>
                                <p:cTn id="100" presetID="45"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500"/>
                                        <p:tgtEl>
                                          <p:spTgt spid="41"/>
                                        </p:tgtEl>
                                      </p:cBhvr>
                                    </p:animEffect>
                                    <p:anim calcmode="lin" valueType="num">
                                      <p:cBhvr>
                                        <p:cTn id="103" dur="500" fill="hold"/>
                                        <p:tgtEl>
                                          <p:spTgt spid="41"/>
                                        </p:tgtEl>
                                        <p:attrNameLst>
                                          <p:attrName>ppt_w</p:attrName>
                                        </p:attrNameLst>
                                      </p:cBhvr>
                                      <p:tavLst>
                                        <p:tav tm="0" fmla="#ppt_w*sin(2.5*pi*$)">
                                          <p:val>
                                            <p:fltVal val="0"/>
                                          </p:val>
                                        </p:tav>
                                        <p:tav tm="100000">
                                          <p:val>
                                            <p:fltVal val="1"/>
                                          </p:val>
                                        </p:tav>
                                      </p:tavLst>
                                    </p:anim>
                                    <p:anim calcmode="lin" valueType="num">
                                      <p:cBhvr>
                                        <p:cTn id="104" dur="500" fill="hold"/>
                                        <p:tgtEl>
                                          <p:spTgt spid="41"/>
                                        </p:tgtEl>
                                        <p:attrNameLst>
                                          <p:attrName>ppt_h</p:attrName>
                                        </p:attrNameLst>
                                      </p:cBhvr>
                                      <p:tavLst>
                                        <p:tav tm="0">
                                          <p:val>
                                            <p:strVal val="#ppt_h"/>
                                          </p:val>
                                        </p:tav>
                                        <p:tav tm="100000">
                                          <p:val>
                                            <p:strVal val="#ppt_h"/>
                                          </p:val>
                                        </p:tav>
                                      </p:tavLst>
                                    </p:anim>
                                  </p:childTnLst>
                                </p:cTn>
                              </p:par>
                            </p:childTnLst>
                          </p:cTn>
                        </p:par>
                        <p:par>
                          <p:cTn id="105" fill="hold">
                            <p:stCondLst>
                              <p:cond delay="4000"/>
                            </p:stCondLst>
                            <p:childTnLst>
                              <p:par>
                                <p:cTn id="106" presetID="47" presetClass="entr" presetSubtype="0" fill="hold" grpId="0" nodeType="after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fade">
                                      <p:cBhvr>
                                        <p:cTn id="108" dur="1000"/>
                                        <p:tgtEl>
                                          <p:spTgt spid="49"/>
                                        </p:tgtEl>
                                      </p:cBhvr>
                                    </p:animEffect>
                                    <p:anim calcmode="lin" valueType="num">
                                      <p:cBhvr>
                                        <p:cTn id="109" dur="1000" fill="hold"/>
                                        <p:tgtEl>
                                          <p:spTgt spid="49"/>
                                        </p:tgtEl>
                                        <p:attrNameLst>
                                          <p:attrName>ppt_x</p:attrName>
                                        </p:attrNameLst>
                                      </p:cBhvr>
                                      <p:tavLst>
                                        <p:tav tm="0">
                                          <p:val>
                                            <p:strVal val="#ppt_x"/>
                                          </p:val>
                                        </p:tav>
                                        <p:tav tm="100000">
                                          <p:val>
                                            <p:strVal val="#ppt_x"/>
                                          </p:val>
                                        </p:tav>
                                      </p:tavLst>
                                    </p:anim>
                                    <p:anim calcmode="lin" valueType="num">
                                      <p:cBhvr>
                                        <p:cTn id="110" dur="1000" fill="hold"/>
                                        <p:tgtEl>
                                          <p:spTgt spid="49"/>
                                        </p:tgtEl>
                                        <p:attrNameLst>
                                          <p:attrName>ppt_y</p:attrName>
                                        </p:attrNameLst>
                                      </p:cBhvr>
                                      <p:tavLst>
                                        <p:tav tm="0">
                                          <p:val>
                                            <p:strVal val="#ppt_y-.1"/>
                                          </p:val>
                                        </p:tav>
                                        <p:tav tm="100000">
                                          <p:val>
                                            <p:strVal val="#ppt_y"/>
                                          </p:val>
                                        </p:tav>
                                      </p:tavLst>
                                    </p:anim>
                                  </p:childTnLst>
                                </p:cTn>
                              </p:par>
                              <p:par>
                                <p:cTn id="111" presetID="47" presetClass="entr" presetSubtype="0" fill="hold" grpId="0" nodeType="withEffect">
                                  <p:stCondLst>
                                    <p:cond delay="0"/>
                                  </p:stCondLst>
                                  <p:childTnLst>
                                    <p:set>
                                      <p:cBhvr>
                                        <p:cTn id="112" dur="1" fill="hold">
                                          <p:stCondLst>
                                            <p:cond delay="0"/>
                                          </p:stCondLst>
                                        </p:cTn>
                                        <p:tgtEl>
                                          <p:spTgt spid="48"/>
                                        </p:tgtEl>
                                        <p:attrNameLst>
                                          <p:attrName>style.visibility</p:attrName>
                                        </p:attrNameLst>
                                      </p:cBhvr>
                                      <p:to>
                                        <p:strVal val="visible"/>
                                      </p:to>
                                    </p:set>
                                    <p:animEffect transition="in" filter="fade">
                                      <p:cBhvr>
                                        <p:cTn id="113" dur="1000"/>
                                        <p:tgtEl>
                                          <p:spTgt spid="48"/>
                                        </p:tgtEl>
                                      </p:cBhvr>
                                    </p:animEffect>
                                    <p:anim calcmode="lin" valueType="num">
                                      <p:cBhvr>
                                        <p:cTn id="114" dur="1000" fill="hold"/>
                                        <p:tgtEl>
                                          <p:spTgt spid="48"/>
                                        </p:tgtEl>
                                        <p:attrNameLst>
                                          <p:attrName>ppt_x</p:attrName>
                                        </p:attrNameLst>
                                      </p:cBhvr>
                                      <p:tavLst>
                                        <p:tav tm="0">
                                          <p:val>
                                            <p:strVal val="#ppt_x"/>
                                          </p:val>
                                        </p:tav>
                                        <p:tav tm="100000">
                                          <p:val>
                                            <p:strVal val="#ppt_x"/>
                                          </p:val>
                                        </p:tav>
                                      </p:tavLst>
                                    </p:anim>
                                    <p:anim calcmode="lin" valueType="num">
                                      <p:cBhvr>
                                        <p:cTn id="115" dur="1000" fill="hold"/>
                                        <p:tgtEl>
                                          <p:spTgt spid="48"/>
                                        </p:tgtEl>
                                        <p:attrNameLst>
                                          <p:attrName>ppt_y</p:attrName>
                                        </p:attrNameLst>
                                      </p:cBhvr>
                                      <p:tavLst>
                                        <p:tav tm="0">
                                          <p:val>
                                            <p:strVal val="#ppt_y-.1"/>
                                          </p:val>
                                        </p:tav>
                                        <p:tav tm="100000">
                                          <p:val>
                                            <p:strVal val="#ppt_y"/>
                                          </p:val>
                                        </p:tav>
                                      </p:tavLst>
                                    </p:anim>
                                  </p:childTnLst>
                                </p:cTn>
                              </p:par>
                              <p:par>
                                <p:cTn id="116" presetID="22" presetClass="entr" presetSubtype="4" fill="hold" grpId="0" nodeType="withEffect">
                                  <p:stCondLst>
                                    <p:cond delay="0"/>
                                  </p:stCondLst>
                                  <p:childTnLst>
                                    <p:set>
                                      <p:cBhvr>
                                        <p:cTn id="117" dur="1" fill="hold">
                                          <p:stCondLst>
                                            <p:cond delay="0"/>
                                          </p:stCondLst>
                                        </p:cTn>
                                        <p:tgtEl>
                                          <p:spTgt spid="20"/>
                                        </p:tgtEl>
                                        <p:attrNameLst>
                                          <p:attrName>style.visibility</p:attrName>
                                        </p:attrNameLst>
                                      </p:cBhvr>
                                      <p:to>
                                        <p:strVal val="visible"/>
                                      </p:to>
                                    </p:set>
                                    <p:animEffect transition="in" filter="wipe(down)">
                                      <p:cBhvr>
                                        <p:cTn id="118" dur="500"/>
                                        <p:tgtEl>
                                          <p:spTgt spid="20"/>
                                        </p:tgtEl>
                                      </p:cBhvr>
                                    </p:animEffect>
                                  </p:childTnLst>
                                </p:cTn>
                              </p:par>
                              <p:par>
                                <p:cTn id="119" presetID="22" presetClass="entr" presetSubtype="4" fill="hold" grpId="0" nodeType="withEffect">
                                  <p:stCondLst>
                                    <p:cond delay="200"/>
                                  </p:stCondLst>
                                  <p:childTnLst>
                                    <p:set>
                                      <p:cBhvr>
                                        <p:cTn id="120" dur="1" fill="hold">
                                          <p:stCondLst>
                                            <p:cond delay="0"/>
                                          </p:stCondLst>
                                        </p:cTn>
                                        <p:tgtEl>
                                          <p:spTgt spid="21"/>
                                        </p:tgtEl>
                                        <p:attrNameLst>
                                          <p:attrName>style.visibility</p:attrName>
                                        </p:attrNameLst>
                                      </p:cBhvr>
                                      <p:to>
                                        <p:strVal val="visible"/>
                                      </p:to>
                                    </p:set>
                                    <p:animEffect transition="in" filter="wipe(down)">
                                      <p:cBhvr>
                                        <p:cTn id="121" dur="500"/>
                                        <p:tgtEl>
                                          <p:spTgt spid="21"/>
                                        </p:tgtEl>
                                      </p:cBhvr>
                                    </p:animEffect>
                                  </p:childTnLst>
                                </p:cTn>
                              </p:par>
                              <p:par>
                                <p:cTn id="122" presetID="22" presetClass="entr" presetSubtype="4" fill="hold" grpId="0" nodeType="withEffect">
                                  <p:stCondLst>
                                    <p:cond delay="400"/>
                                  </p:stCondLst>
                                  <p:childTnLst>
                                    <p:set>
                                      <p:cBhvr>
                                        <p:cTn id="123" dur="1" fill="hold">
                                          <p:stCondLst>
                                            <p:cond delay="0"/>
                                          </p:stCondLst>
                                        </p:cTn>
                                        <p:tgtEl>
                                          <p:spTgt spid="22"/>
                                        </p:tgtEl>
                                        <p:attrNameLst>
                                          <p:attrName>style.visibility</p:attrName>
                                        </p:attrNameLst>
                                      </p:cBhvr>
                                      <p:to>
                                        <p:strVal val="visible"/>
                                      </p:to>
                                    </p:set>
                                    <p:animEffect transition="in" filter="wipe(down)">
                                      <p:cBhvr>
                                        <p:cTn id="124" dur="500"/>
                                        <p:tgtEl>
                                          <p:spTgt spid="22"/>
                                        </p:tgtEl>
                                      </p:cBhvr>
                                    </p:animEffect>
                                  </p:childTnLst>
                                </p:cTn>
                              </p:par>
                              <p:par>
                                <p:cTn id="125" presetID="22" presetClass="entr" presetSubtype="4" fill="hold" grpId="0" nodeType="withEffect">
                                  <p:stCondLst>
                                    <p:cond delay="600"/>
                                  </p:stCondLst>
                                  <p:childTnLst>
                                    <p:set>
                                      <p:cBhvr>
                                        <p:cTn id="126" dur="1" fill="hold">
                                          <p:stCondLst>
                                            <p:cond delay="0"/>
                                          </p:stCondLst>
                                        </p:cTn>
                                        <p:tgtEl>
                                          <p:spTgt spid="23"/>
                                        </p:tgtEl>
                                        <p:attrNameLst>
                                          <p:attrName>style.visibility</p:attrName>
                                        </p:attrNameLst>
                                      </p:cBhvr>
                                      <p:to>
                                        <p:strVal val="visible"/>
                                      </p:to>
                                    </p:set>
                                    <p:animEffect transition="in" filter="wipe(down)">
                                      <p:cBhvr>
                                        <p:cTn id="127" dur="500"/>
                                        <p:tgtEl>
                                          <p:spTgt spid="23"/>
                                        </p:tgtEl>
                                      </p:cBhvr>
                                    </p:animEffect>
                                  </p:childTnLst>
                                </p:cTn>
                              </p:par>
                            </p:childTnLst>
                          </p:cTn>
                        </p:par>
                        <p:par>
                          <p:cTn id="128" fill="hold">
                            <p:stCondLst>
                              <p:cond delay="5000"/>
                            </p:stCondLst>
                            <p:childTnLst>
                              <p:par>
                                <p:cTn id="129" presetID="22" presetClass="entr" presetSubtype="4" fill="hold" grpId="0" nodeType="after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wipe(down)">
                                      <p:cBhvr>
                                        <p:cTn id="131" dur="500"/>
                                        <p:tgtEl>
                                          <p:spTgt spid="27"/>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26"/>
                                        </p:tgtEl>
                                        <p:attrNameLst>
                                          <p:attrName>style.visibility</p:attrName>
                                        </p:attrNameLst>
                                      </p:cBhvr>
                                      <p:to>
                                        <p:strVal val="visible"/>
                                      </p:to>
                                    </p:set>
                                    <p:animEffect transition="in" filter="wipe(down)">
                                      <p:cBhvr>
                                        <p:cTn id="134" dur="500"/>
                                        <p:tgtEl>
                                          <p:spTgt spid="26"/>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wipe(down)">
                                      <p:cBhvr>
                                        <p:cTn id="137" dur="500"/>
                                        <p:tgtEl>
                                          <p:spTgt spid="25"/>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24"/>
                                        </p:tgtEl>
                                        <p:attrNameLst>
                                          <p:attrName>style.visibility</p:attrName>
                                        </p:attrNameLst>
                                      </p:cBhvr>
                                      <p:to>
                                        <p:strVal val="visible"/>
                                      </p:to>
                                    </p:set>
                                    <p:animEffect transition="in" filter="wipe(down)">
                                      <p:cBhvr>
                                        <p:cTn id="140" dur="500"/>
                                        <p:tgtEl>
                                          <p:spTgt spid="24"/>
                                        </p:tgtEl>
                                      </p:cBhvr>
                                    </p:animEffect>
                                  </p:childTnLst>
                                </p:cTn>
                              </p:par>
                              <p:par>
                                <p:cTn id="141" presetID="45" presetClass="entr" presetSubtype="0" fill="hold" grpId="0" nodeType="with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fade">
                                      <p:cBhvr>
                                        <p:cTn id="143" dur="500"/>
                                        <p:tgtEl>
                                          <p:spTgt spid="43"/>
                                        </p:tgtEl>
                                      </p:cBhvr>
                                    </p:animEffect>
                                    <p:anim calcmode="lin" valueType="num">
                                      <p:cBhvr>
                                        <p:cTn id="144" dur="500" fill="hold"/>
                                        <p:tgtEl>
                                          <p:spTgt spid="43"/>
                                        </p:tgtEl>
                                        <p:attrNameLst>
                                          <p:attrName>ppt_w</p:attrName>
                                        </p:attrNameLst>
                                      </p:cBhvr>
                                      <p:tavLst>
                                        <p:tav tm="0" fmla="#ppt_w*sin(2.5*pi*$)">
                                          <p:val>
                                            <p:fltVal val="0"/>
                                          </p:val>
                                        </p:tav>
                                        <p:tav tm="100000">
                                          <p:val>
                                            <p:fltVal val="1"/>
                                          </p:val>
                                        </p:tav>
                                      </p:tavLst>
                                    </p:anim>
                                    <p:anim calcmode="lin" valueType="num">
                                      <p:cBhvr>
                                        <p:cTn id="145" dur="500" fill="hold"/>
                                        <p:tgtEl>
                                          <p:spTgt spid="43"/>
                                        </p:tgtEl>
                                        <p:attrNameLst>
                                          <p:attrName>ppt_h</p:attrName>
                                        </p:attrNameLst>
                                      </p:cBhvr>
                                      <p:tavLst>
                                        <p:tav tm="0">
                                          <p:val>
                                            <p:strVal val="#ppt_h"/>
                                          </p:val>
                                        </p:tav>
                                        <p:tav tm="100000">
                                          <p:val>
                                            <p:strVal val="#ppt_h"/>
                                          </p:val>
                                        </p:tav>
                                      </p:tavLst>
                                    </p:anim>
                                  </p:childTnLst>
                                </p:cTn>
                              </p:par>
                            </p:childTnLst>
                          </p:cTn>
                        </p:par>
                        <p:par>
                          <p:cTn id="146" fill="hold">
                            <p:stCondLst>
                              <p:cond delay="5500"/>
                            </p:stCondLst>
                            <p:childTnLst>
                              <p:par>
                                <p:cTn id="147" presetID="47" presetClass="entr" presetSubtype="0" fill="hold" grpId="0" nodeType="afterEffect">
                                  <p:stCondLst>
                                    <p:cond delay="0"/>
                                  </p:stCondLst>
                                  <p:childTnLst>
                                    <p:set>
                                      <p:cBhvr>
                                        <p:cTn id="148" dur="1" fill="hold">
                                          <p:stCondLst>
                                            <p:cond delay="0"/>
                                          </p:stCondLst>
                                        </p:cTn>
                                        <p:tgtEl>
                                          <p:spTgt spid="51"/>
                                        </p:tgtEl>
                                        <p:attrNameLst>
                                          <p:attrName>style.visibility</p:attrName>
                                        </p:attrNameLst>
                                      </p:cBhvr>
                                      <p:to>
                                        <p:strVal val="visible"/>
                                      </p:to>
                                    </p:set>
                                    <p:animEffect transition="in" filter="fade">
                                      <p:cBhvr>
                                        <p:cTn id="149" dur="1000"/>
                                        <p:tgtEl>
                                          <p:spTgt spid="51"/>
                                        </p:tgtEl>
                                      </p:cBhvr>
                                    </p:animEffect>
                                    <p:anim calcmode="lin" valueType="num">
                                      <p:cBhvr>
                                        <p:cTn id="150" dur="1000" fill="hold"/>
                                        <p:tgtEl>
                                          <p:spTgt spid="51"/>
                                        </p:tgtEl>
                                        <p:attrNameLst>
                                          <p:attrName>ppt_x</p:attrName>
                                        </p:attrNameLst>
                                      </p:cBhvr>
                                      <p:tavLst>
                                        <p:tav tm="0">
                                          <p:val>
                                            <p:strVal val="#ppt_x"/>
                                          </p:val>
                                        </p:tav>
                                        <p:tav tm="100000">
                                          <p:val>
                                            <p:strVal val="#ppt_x"/>
                                          </p:val>
                                        </p:tav>
                                      </p:tavLst>
                                    </p:anim>
                                    <p:anim calcmode="lin" valueType="num">
                                      <p:cBhvr>
                                        <p:cTn id="151" dur="1000" fill="hold"/>
                                        <p:tgtEl>
                                          <p:spTgt spid="51"/>
                                        </p:tgtEl>
                                        <p:attrNameLst>
                                          <p:attrName>ppt_y</p:attrName>
                                        </p:attrNameLst>
                                      </p:cBhvr>
                                      <p:tavLst>
                                        <p:tav tm="0">
                                          <p:val>
                                            <p:strVal val="#ppt_y-.1"/>
                                          </p:val>
                                        </p:tav>
                                        <p:tav tm="100000">
                                          <p:val>
                                            <p:strVal val="#ppt_y"/>
                                          </p:val>
                                        </p:tav>
                                      </p:tavLst>
                                    </p:anim>
                                  </p:childTnLst>
                                </p:cTn>
                              </p:par>
                              <p:par>
                                <p:cTn id="152" presetID="47" presetClass="entr" presetSubtype="0" fill="hold" grpId="0" nodeType="withEffect">
                                  <p:stCondLst>
                                    <p:cond delay="0"/>
                                  </p:stCondLst>
                                  <p:childTnLst>
                                    <p:set>
                                      <p:cBhvr>
                                        <p:cTn id="153" dur="1" fill="hold">
                                          <p:stCondLst>
                                            <p:cond delay="0"/>
                                          </p:stCondLst>
                                        </p:cTn>
                                        <p:tgtEl>
                                          <p:spTgt spid="50"/>
                                        </p:tgtEl>
                                        <p:attrNameLst>
                                          <p:attrName>style.visibility</p:attrName>
                                        </p:attrNameLst>
                                      </p:cBhvr>
                                      <p:to>
                                        <p:strVal val="visible"/>
                                      </p:to>
                                    </p:set>
                                    <p:animEffect transition="in" filter="fade">
                                      <p:cBhvr>
                                        <p:cTn id="154" dur="1000"/>
                                        <p:tgtEl>
                                          <p:spTgt spid="50"/>
                                        </p:tgtEl>
                                      </p:cBhvr>
                                    </p:animEffect>
                                    <p:anim calcmode="lin" valueType="num">
                                      <p:cBhvr>
                                        <p:cTn id="155" dur="1000" fill="hold"/>
                                        <p:tgtEl>
                                          <p:spTgt spid="50"/>
                                        </p:tgtEl>
                                        <p:attrNameLst>
                                          <p:attrName>ppt_x</p:attrName>
                                        </p:attrNameLst>
                                      </p:cBhvr>
                                      <p:tavLst>
                                        <p:tav tm="0">
                                          <p:val>
                                            <p:strVal val="#ppt_x"/>
                                          </p:val>
                                        </p:tav>
                                        <p:tav tm="100000">
                                          <p:val>
                                            <p:strVal val="#ppt_x"/>
                                          </p:val>
                                        </p:tav>
                                      </p:tavLst>
                                    </p:anim>
                                    <p:anim calcmode="lin" valueType="num">
                                      <p:cBhvr>
                                        <p:cTn id="156" dur="1000" fill="hold"/>
                                        <p:tgtEl>
                                          <p:spTgt spid="50"/>
                                        </p:tgtEl>
                                        <p:attrNameLst>
                                          <p:attrName>ppt_y</p:attrName>
                                        </p:attrNameLst>
                                      </p:cBhvr>
                                      <p:tavLst>
                                        <p:tav tm="0">
                                          <p:val>
                                            <p:strVal val="#ppt_y-.1"/>
                                          </p:val>
                                        </p:tav>
                                        <p:tav tm="100000">
                                          <p:val>
                                            <p:strVal val="#ppt_y"/>
                                          </p:val>
                                        </p:tav>
                                      </p:tavLst>
                                    </p:anim>
                                  </p:childTnLst>
                                </p:cTn>
                              </p:par>
                              <p:par>
                                <p:cTn id="157" presetID="22" presetClass="entr" presetSubtype="4" fill="hold" grpId="0" nodeType="withEffect">
                                  <p:stCondLst>
                                    <p:cond delay="0"/>
                                  </p:stCondLst>
                                  <p:childTnLst>
                                    <p:set>
                                      <p:cBhvr>
                                        <p:cTn id="158" dur="1" fill="hold">
                                          <p:stCondLst>
                                            <p:cond delay="0"/>
                                          </p:stCondLst>
                                        </p:cTn>
                                        <p:tgtEl>
                                          <p:spTgt spid="28"/>
                                        </p:tgtEl>
                                        <p:attrNameLst>
                                          <p:attrName>style.visibility</p:attrName>
                                        </p:attrNameLst>
                                      </p:cBhvr>
                                      <p:to>
                                        <p:strVal val="visible"/>
                                      </p:to>
                                    </p:set>
                                    <p:animEffect transition="in" filter="wipe(down)">
                                      <p:cBhvr>
                                        <p:cTn id="159" dur="500"/>
                                        <p:tgtEl>
                                          <p:spTgt spid="28"/>
                                        </p:tgtEl>
                                      </p:cBhvr>
                                    </p:animEffect>
                                  </p:childTnLst>
                                </p:cTn>
                              </p:par>
                              <p:par>
                                <p:cTn id="160" presetID="22" presetClass="entr" presetSubtype="4" fill="hold" grpId="0" nodeType="withEffect">
                                  <p:stCondLst>
                                    <p:cond delay="200"/>
                                  </p:stCondLst>
                                  <p:childTnLst>
                                    <p:set>
                                      <p:cBhvr>
                                        <p:cTn id="161" dur="1" fill="hold">
                                          <p:stCondLst>
                                            <p:cond delay="0"/>
                                          </p:stCondLst>
                                        </p:cTn>
                                        <p:tgtEl>
                                          <p:spTgt spid="29"/>
                                        </p:tgtEl>
                                        <p:attrNameLst>
                                          <p:attrName>style.visibility</p:attrName>
                                        </p:attrNameLst>
                                      </p:cBhvr>
                                      <p:to>
                                        <p:strVal val="visible"/>
                                      </p:to>
                                    </p:set>
                                    <p:animEffect transition="in" filter="wipe(down)">
                                      <p:cBhvr>
                                        <p:cTn id="162" dur="500"/>
                                        <p:tgtEl>
                                          <p:spTgt spid="29"/>
                                        </p:tgtEl>
                                      </p:cBhvr>
                                    </p:animEffect>
                                  </p:childTnLst>
                                </p:cTn>
                              </p:par>
                              <p:par>
                                <p:cTn id="163" presetID="22" presetClass="entr" presetSubtype="4" fill="hold" grpId="0" nodeType="withEffect">
                                  <p:stCondLst>
                                    <p:cond delay="400"/>
                                  </p:stCondLst>
                                  <p:childTnLst>
                                    <p:set>
                                      <p:cBhvr>
                                        <p:cTn id="164" dur="1" fill="hold">
                                          <p:stCondLst>
                                            <p:cond delay="0"/>
                                          </p:stCondLst>
                                        </p:cTn>
                                        <p:tgtEl>
                                          <p:spTgt spid="30"/>
                                        </p:tgtEl>
                                        <p:attrNameLst>
                                          <p:attrName>style.visibility</p:attrName>
                                        </p:attrNameLst>
                                      </p:cBhvr>
                                      <p:to>
                                        <p:strVal val="visible"/>
                                      </p:to>
                                    </p:set>
                                    <p:animEffect transition="in" filter="wipe(down)">
                                      <p:cBhvr>
                                        <p:cTn id="165" dur="500"/>
                                        <p:tgtEl>
                                          <p:spTgt spid="30"/>
                                        </p:tgtEl>
                                      </p:cBhvr>
                                    </p:animEffect>
                                  </p:childTnLst>
                                </p:cTn>
                              </p:par>
                              <p:par>
                                <p:cTn id="166" presetID="22" presetClass="entr" presetSubtype="4" fill="hold" grpId="0" nodeType="withEffect">
                                  <p:stCondLst>
                                    <p:cond delay="600"/>
                                  </p:stCondLst>
                                  <p:childTnLst>
                                    <p:set>
                                      <p:cBhvr>
                                        <p:cTn id="167" dur="1" fill="hold">
                                          <p:stCondLst>
                                            <p:cond delay="0"/>
                                          </p:stCondLst>
                                        </p:cTn>
                                        <p:tgtEl>
                                          <p:spTgt spid="31"/>
                                        </p:tgtEl>
                                        <p:attrNameLst>
                                          <p:attrName>style.visibility</p:attrName>
                                        </p:attrNameLst>
                                      </p:cBhvr>
                                      <p:to>
                                        <p:strVal val="visible"/>
                                      </p:to>
                                    </p:set>
                                    <p:animEffect transition="in" filter="wipe(down)">
                                      <p:cBhvr>
                                        <p:cTn id="168" dur="500"/>
                                        <p:tgtEl>
                                          <p:spTgt spid="31"/>
                                        </p:tgtEl>
                                      </p:cBhvr>
                                    </p:animEffect>
                                  </p:childTnLst>
                                </p:cTn>
                              </p:par>
                            </p:childTnLst>
                          </p:cTn>
                        </p:par>
                        <p:par>
                          <p:cTn id="169" fill="hold">
                            <p:stCondLst>
                              <p:cond delay="6500"/>
                            </p:stCondLst>
                            <p:childTnLst>
                              <p:par>
                                <p:cTn id="170" presetID="22" presetClass="entr" presetSubtype="4" fill="hold" grpId="0" nodeType="afterEffect">
                                  <p:stCondLst>
                                    <p:cond delay="0"/>
                                  </p:stCondLst>
                                  <p:childTnLst>
                                    <p:set>
                                      <p:cBhvr>
                                        <p:cTn id="171" dur="1" fill="hold">
                                          <p:stCondLst>
                                            <p:cond delay="0"/>
                                          </p:stCondLst>
                                        </p:cTn>
                                        <p:tgtEl>
                                          <p:spTgt spid="35"/>
                                        </p:tgtEl>
                                        <p:attrNameLst>
                                          <p:attrName>style.visibility</p:attrName>
                                        </p:attrNameLst>
                                      </p:cBhvr>
                                      <p:to>
                                        <p:strVal val="visible"/>
                                      </p:to>
                                    </p:set>
                                    <p:animEffect transition="in" filter="wipe(down)">
                                      <p:cBhvr>
                                        <p:cTn id="172" dur="500"/>
                                        <p:tgtEl>
                                          <p:spTgt spid="35"/>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34"/>
                                        </p:tgtEl>
                                        <p:attrNameLst>
                                          <p:attrName>style.visibility</p:attrName>
                                        </p:attrNameLst>
                                      </p:cBhvr>
                                      <p:to>
                                        <p:strVal val="visible"/>
                                      </p:to>
                                    </p:set>
                                    <p:animEffect transition="in" filter="wipe(down)">
                                      <p:cBhvr>
                                        <p:cTn id="175" dur="500"/>
                                        <p:tgtEl>
                                          <p:spTgt spid="34"/>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33"/>
                                        </p:tgtEl>
                                        <p:attrNameLst>
                                          <p:attrName>style.visibility</p:attrName>
                                        </p:attrNameLst>
                                      </p:cBhvr>
                                      <p:to>
                                        <p:strVal val="visible"/>
                                      </p:to>
                                    </p:set>
                                    <p:animEffect transition="in" filter="wipe(down)">
                                      <p:cBhvr>
                                        <p:cTn id="178" dur="500"/>
                                        <p:tgtEl>
                                          <p:spTgt spid="33"/>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32"/>
                                        </p:tgtEl>
                                        <p:attrNameLst>
                                          <p:attrName>style.visibility</p:attrName>
                                        </p:attrNameLst>
                                      </p:cBhvr>
                                      <p:to>
                                        <p:strVal val="visible"/>
                                      </p:to>
                                    </p:set>
                                    <p:animEffect transition="in" filter="wipe(down)">
                                      <p:cBhvr>
                                        <p:cTn id="18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7" grpId="0" animBg="1"/>
      <p:bldP spid="41" grpId="0" animBg="1"/>
      <p:bldP spid="42" grpId="0" animBg="1"/>
      <p:bldP spid="43" grpId="0" animBg="1"/>
      <p:bldP spid="44" grpId="0"/>
      <p:bldP spid="45" grpId="0"/>
      <p:bldP spid="46" grpId="0"/>
      <p:bldP spid="47" grpId="0"/>
      <p:bldP spid="48" grpId="0"/>
      <p:bldP spid="49" grpId="0"/>
      <p:bldP spid="50" grpId="0"/>
      <p:bldP spid="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774444" y="2636429"/>
            <a:ext cx="4016850" cy="646331"/>
          </a:xfrm>
          <a:prstGeom prst="rect">
            <a:avLst/>
          </a:prstGeom>
          <a:noFill/>
          <a:ln>
            <a:noFill/>
          </a:ln>
        </p:spPr>
        <p:txBody>
          <a:bodyPr wrap="square">
            <a:spAutoFit/>
          </a:bodyPr>
          <a:lstStyle>
            <a:lvl1pPr/>
            <a:lvl2pPr/>
            <a:lvl3pPr/>
            <a:lvl4pPr/>
            <a:lvl5pPr/>
            <a:lvl6pPr/>
            <a:lvl7pPr/>
            <a:lvl8pPr/>
            <a:lvl9pPr/>
          </a:lstStyle>
          <a:p>
            <a:pPr algn="ctr"/>
            <a:r>
              <a:rPr lang="zh-CN" altLang="en-US" sz="36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网络计划技术</a:t>
            </a:r>
            <a:endParaRPr lang="en-US" altLang="zh-CN" sz="36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324400" y="1466759"/>
            <a:ext cx="870598" cy="1200329"/>
          </a:xfrm>
          <a:prstGeom prst="rect">
            <a:avLst/>
          </a:prstGeom>
          <a:noFill/>
          <a:ln>
            <a:noFill/>
          </a:ln>
        </p:spPr>
        <p:txBody>
          <a:bodyPr wrap="square">
            <a:spAutoFit/>
          </a:bodyPr>
          <a:lstStyle>
            <a:lvl1pPr/>
            <a:lvl2pPr/>
            <a:lvl3pPr/>
            <a:lvl4pPr/>
            <a:lvl5pPr/>
            <a:lvl6pPr/>
            <a:lvl7pPr/>
            <a:lvl8pPr/>
            <a:lvl9pPr/>
          </a:lstStyle>
          <a:p>
            <a:r>
              <a:rPr lang="zh-CN" altLang="zh-CN" sz="72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3</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71500" y="2568238"/>
            <a:ext cx="8374380" cy="2613361"/>
            <a:chOff x="571500" y="2568238"/>
            <a:chExt cx="8374380" cy="2613361"/>
          </a:xfrm>
        </p:grpSpPr>
        <p:sp>
          <p:nvSpPr>
            <p:cNvPr id="5" name="任意多边形 4"/>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1" fmla="*/ 0 w 8001000"/>
                <a:gd name="connsiteY0-2" fmla="*/ 2542126 h 2542126"/>
                <a:gd name="connsiteX1-3" fmla="*/ 1066800 w 8001000"/>
                <a:gd name="connsiteY1-4" fmla="*/ 1284826 h 2542126"/>
                <a:gd name="connsiteX2-5" fmla="*/ 2400300 w 8001000"/>
                <a:gd name="connsiteY2-6" fmla="*/ 446626 h 2542126"/>
                <a:gd name="connsiteX3-7" fmla="*/ 4114800 w 8001000"/>
                <a:gd name="connsiteY3-8" fmla="*/ 27526 h 2542126"/>
                <a:gd name="connsiteX4-9" fmla="*/ 6324600 w 8001000"/>
                <a:gd name="connsiteY4-10" fmla="*/ 103726 h 2542126"/>
                <a:gd name="connsiteX5-11" fmla="*/ 8001000 w 8001000"/>
                <a:gd name="connsiteY5-12" fmla="*/ 618076 h 2542126"/>
                <a:gd name="connsiteX0-13" fmla="*/ 0 w 8001000"/>
                <a:gd name="connsiteY0-14" fmla="*/ 2600659 h 2600659"/>
                <a:gd name="connsiteX1-15" fmla="*/ 1066800 w 8001000"/>
                <a:gd name="connsiteY1-16" fmla="*/ 1343359 h 2600659"/>
                <a:gd name="connsiteX2-17" fmla="*/ 2400300 w 8001000"/>
                <a:gd name="connsiteY2-18" fmla="*/ 505159 h 2600659"/>
                <a:gd name="connsiteX3-19" fmla="*/ 4191000 w 8001000"/>
                <a:gd name="connsiteY3-20" fmla="*/ 17479 h 2600659"/>
                <a:gd name="connsiteX4-21" fmla="*/ 6324600 w 8001000"/>
                <a:gd name="connsiteY4-22" fmla="*/ 162259 h 2600659"/>
                <a:gd name="connsiteX5-23" fmla="*/ 8001000 w 8001000"/>
                <a:gd name="connsiteY5-24" fmla="*/ 676609 h 2600659"/>
                <a:gd name="connsiteX0-25" fmla="*/ 0 w 8001000"/>
                <a:gd name="connsiteY0-26" fmla="*/ 2613361 h 2613361"/>
                <a:gd name="connsiteX1-27" fmla="*/ 1066800 w 8001000"/>
                <a:gd name="connsiteY1-28" fmla="*/ 1356061 h 2613361"/>
                <a:gd name="connsiteX2-29" fmla="*/ 2400300 w 8001000"/>
                <a:gd name="connsiteY2-30" fmla="*/ 517861 h 2613361"/>
                <a:gd name="connsiteX3-31" fmla="*/ 4191000 w 8001000"/>
                <a:gd name="connsiteY3-32" fmla="*/ 30181 h 2613361"/>
                <a:gd name="connsiteX4-33" fmla="*/ 6339840 w 8001000"/>
                <a:gd name="connsiteY4-34" fmla="*/ 121621 h 2613361"/>
                <a:gd name="connsiteX5-35" fmla="*/ 8001000 w 8001000"/>
                <a:gd name="connsiteY5-36" fmla="*/ 689311 h 26133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a:solidFill>
                <a:srgbClr val="006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7" name="直接箭头连接符 6"/>
            <p:cNvCxnSpPr/>
            <p:nvPr/>
          </p:nvCxnSpPr>
          <p:spPr>
            <a:xfrm flipV="1">
              <a:off x="8557260" y="2686050"/>
              <a:ext cx="388620" cy="571500"/>
            </a:xfrm>
            <a:prstGeom prst="straightConnector1">
              <a:avLst/>
            </a:prstGeom>
            <a:ln w="19050">
              <a:solidFill>
                <a:srgbClr val="0067B0"/>
              </a:solidFill>
              <a:tailEnd type="arrow"/>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412330" y="892092"/>
            <a:ext cx="1554480" cy="368300"/>
          </a:xfrm>
          <a:prstGeom prst="rect">
            <a:avLst/>
          </a:prstGeom>
          <a:noFill/>
        </p:spPr>
        <p:txBody>
          <a:bodyPr wrap="none" rtlCol="0">
            <a:spAutoFit/>
          </a:bodyPr>
          <a:lstStyle/>
          <a:p>
            <a:r>
              <a:rPr lang="zh-CN" altLang="en-US"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网络计划技术</a:t>
            </a:r>
            <a:endParaRPr lang="zh-CN" altLang="en-US"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Box 48"/>
          <p:cNvSpPr txBox="1"/>
          <p:nvPr/>
        </p:nvSpPr>
        <p:spPr>
          <a:xfrm>
            <a:off x="403216" y="1211285"/>
            <a:ext cx="2565376" cy="829945"/>
          </a:xfrm>
          <a:prstGeom prst="rect">
            <a:avLst/>
          </a:prstGeom>
          <a:noFill/>
        </p:spPr>
        <p:txBody>
          <a:bodyPr wrap="square" rtlCol="0">
            <a:spAutoFit/>
          </a:bodyPr>
          <a:lstStyle/>
          <a:p>
            <a:r>
              <a:rPr lang="zh-CN" altLang="zh-CN" sz="1200" dirty="0">
                <a:latin typeface="Arial" panose="020B0604020202020204" pitchFamily="34" charset="0"/>
                <a:ea typeface="微软雅黑" panose="020B0503020204020204" pitchFamily="34" charset="-122"/>
                <a:cs typeface="方正兰亭细黑_GBK_M" pitchFamily="2" charset="2"/>
              </a:rPr>
              <a:t>网络计划技术是</a:t>
            </a:r>
            <a:r>
              <a:rPr lang="en-US" altLang="zh-CN" sz="1200" dirty="0">
                <a:latin typeface="Arial" panose="020B0604020202020204" pitchFamily="34" charset="0"/>
                <a:ea typeface="微软雅黑" panose="020B0503020204020204" pitchFamily="34" charset="-122"/>
                <a:cs typeface="方正兰亭细黑_GBK_M" pitchFamily="2" charset="2"/>
              </a:rPr>
              <a:t>20</a:t>
            </a:r>
            <a:r>
              <a:rPr lang="zh-CN" altLang="zh-CN" sz="1200" dirty="0">
                <a:latin typeface="Arial" panose="020B0604020202020204" pitchFamily="34" charset="0"/>
                <a:ea typeface="微软雅黑" panose="020B0503020204020204" pitchFamily="34" charset="-122"/>
                <a:cs typeface="方正兰亭细黑_GBK_M" pitchFamily="2" charset="2"/>
              </a:rPr>
              <a:t>世纪</a:t>
            </a:r>
            <a:r>
              <a:rPr lang="en-US" altLang="zh-CN" sz="1200" dirty="0">
                <a:latin typeface="Arial" panose="020B0604020202020204" pitchFamily="34" charset="0"/>
                <a:ea typeface="微软雅黑" panose="020B0503020204020204" pitchFamily="34" charset="-122"/>
                <a:cs typeface="方正兰亭细黑_GBK_M" pitchFamily="2" charset="2"/>
              </a:rPr>
              <a:t>50</a:t>
            </a:r>
            <a:r>
              <a:rPr lang="zh-CN" altLang="zh-CN" sz="1200" dirty="0">
                <a:latin typeface="Arial" panose="020B0604020202020204" pitchFamily="34" charset="0"/>
                <a:ea typeface="微软雅黑" panose="020B0503020204020204" pitchFamily="34" charset="-122"/>
                <a:cs typeface="方正兰亭细黑_GBK_M" pitchFamily="2" charset="2"/>
              </a:rPr>
              <a:t>年代末发展起来的用于</a:t>
            </a:r>
            <a:r>
              <a:rPr lang="zh-CN" altLang="en-US" sz="1200" dirty="0">
                <a:latin typeface="Arial" panose="020B0604020202020204" pitchFamily="34" charset="0"/>
                <a:ea typeface="微软雅黑" panose="020B0503020204020204" pitchFamily="34" charset="-122"/>
                <a:cs typeface="方正兰亭细黑_GBK_M" pitchFamily="2" charset="2"/>
              </a:rPr>
              <a:t>工程项目</a:t>
            </a:r>
            <a:r>
              <a:rPr lang="zh-CN" altLang="zh-CN" sz="1200" dirty="0">
                <a:latin typeface="Arial" panose="020B0604020202020204" pitchFamily="34" charset="0"/>
                <a:ea typeface="微软雅黑" panose="020B0503020204020204" pitchFamily="34" charset="-122"/>
                <a:cs typeface="方正兰亭细黑_GBK_M" pitchFamily="2" charset="2"/>
              </a:rPr>
              <a:t>的计划与控</a:t>
            </a:r>
            <a:r>
              <a:rPr lang="zh-CN" altLang="zh-CN" sz="1200" dirty="0" smtClean="0">
                <a:latin typeface="Arial" panose="020B0604020202020204" pitchFamily="34" charset="0"/>
                <a:ea typeface="微软雅黑" panose="020B0503020204020204" pitchFamily="34" charset="-122"/>
                <a:cs typeface="方正兰亭细黑_GBK_M" pitchFamily="2" charset="2"/>
              </a:rPr>
              <a:t>制的一项</a:t>
            </a:r>
            <a:r>
              <a:rPr lang="zh-CN" altLang="en-US" sz="1200" dirty="0" smtClean="0">
                <a:latin typeface="Arial" panose="020B0604020202020204" pitchFamily="34" charset="0"/>
                <a:ea typeface="微软雅黑" panose="020B0503020204020204" pitchFamily="34" charset="-122"/>
                <a:cs typeface="方正兰亭细黑_GBK_M" pitchFamily="2" charset="2"/>
              </a:rPr>
              <a:t>管理技术</a:t>
            </a:r>
            <a:r>
              <a:rPr lang="zh-CN" altLang="zh-CN" sz="1200" dirty="0" smtClean="0">
                <a:latin typeface="Arial" panose="020B0604020202020204" pitchFamily="34" charset="0"/>
                <a:ea typeface="微软雅黑" panose="020B0503020204020204" pitchFamily="34" charset="-122"/>
                <a:cs typeface="方正兰亭细黑_GBK_M" pitchFamily="2" charset="2"/>
              </a:rPr>
              <a:t>，旨在使用较</a:t>
            </a:r>
            <a:r>
              <a:rPr lang="zh-CN" altLang="zh-CN" sz="1200" dirty="0">
                <a:latin typeface="Arial" panose="020B0604020202020204" pitchFamily="34" charset="0"/>
                <a:ea typeface="微软雅黑" panose="020B0503020204020204" pitchFamily="34" charset="-122"/>
                <a:cs typeface="方正兰亭细黑_GBK_M" pitchFamily="2" charset="2"/>
              </a:rPr>
              <a:t>少的资源、最短的时间完成工作。</a:t>
            </a:r>
            <a:endPar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66" name="矩形 6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67"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5" name="图片 64"/>
          <p:cNvPicPr/>
          <p:nvPr/>
        </p:nvPicPr>
        <p:blipFill>
          <a:blip r:embed="rId2" cstate="print">
            <a:extLst>
              <a:ext uri="{28A0092B-C50C-407E-A947-70E740481C1C}">
                <a14:useLocalDpi xmlns:a14="http://schemas.microsoft.com/office/drawing/2010/main" val="0"/>
              </a:ext>
            </a:extLst>
          </a:blip>
          <a:stretch>
            <a:fillRect/>
          </a:stretch>
        </p:blipFill>
        <p:spPr>
          <a:xfrm>
            <a:off x="893519" y="284125"/>
            <a:ext cx="3500948" cy="368458"/>
          </a:xfrm>
          <a:prstGeom prst="homePlate">
            <a:avLst>
              <a:gd name="adj" fmla="val 34324"/>
            </a:avLst>
          </a:prstGeom>
        </p:spPr>
      </p:pic>
      <p:pic>
        <p:nvPicPr>
          <p:cNvPr id="71" name="图片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8519" y="289236"/>
            <a:ext cx="254645" cy="364572"/>
          </a:xfrm>
          <a:prstGeom prst="chevron">
            <a:avLst/>
          </a:prstGeom>
        </p:spPr>
      </p:pic>
      <p:grpSp>
        <p:nvGrpSpPr>
          <p:cNvPr id="73" name="组合 11"/>
          <p:cNvGrpSpPr/>
          <p:nvPr/>
        </p:nvGrpSpPr>
        <p:grpSpPr>
          <a:xfrm rot="18958258">
            <a:off x="864304" y="4205019"/>
            <a:ext cx="487344" cy="309268"/>
            <a:chOff x="2903219" y="280488"/>
            <a:chExt cx="746760" cy="473891"/>
          </a:xfrm>
          <a:solidFill>
            <a:schemeClr val="tx1">
              <a:lumMod val="65000"/>
              <a:lumOff val="35000"/>
            </a:schemeClr>
          </a:solidFill>
        </p:grpSpPr>
        <p:sp>
          <p:nvSpPr>
            <p:cNvPr id="75" name="矩形 74"/>
            <p:cNvSpPr/>
            <p:nvPr/>
          </p:nvSpPr>
          <p:spPr>
            <a:xfrm>
              <a:off x="2903219" y="480061"/>
              <a:ext cx="746760" cy="2743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Arial" panose="020B0604020202020204" pitchFamily="34" charset="0"/>
                  <a:ea typeface="微软雅黑" panose="020B0503020204020204" pitchFamily="34" charset="-122"/>
                  <a:sym typeface="Arial" panose="020B0604020202020204" pitchFamily="34" charset="0"/>
                </a:rPr>
                <a:t>1</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76" name="等腰三角形 75"/>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7" name="组合 12"/>
          <p:cNvGrpSpPr/>
          <p:nvPr/>
        </p:nvGrpSpPr>
        <p:grpSpPr>
          <a:xfrm rot="8938009">
            <a:off x="1864142" y="3459690"/>
            <a:ext cx="487344" cy="309268"/>
            <a:chOff x="2903219" y="280488"/>
            <a:chExt cx="746760" cy="473893"/>
          </a:xfrm>
          <a:solidFill>
            <a:schemeClr val="tx1">
              <a:lumMod val="65000"/>
              <a:lumOff val="35000"/>
            </a:schemeClr>
          </a:solidFill>
        </p:grpSpPr>
        <p:sp>
          <p:nvSpPr>
            <p:cNvPr id="78" name="矩形 77"/>
            <p:cNvSpPr/>
            <p:nvPr/>
          </p:nvSpPr>
          <p:spPr>
            <a:xfrm>
              <a:off x="2903219" y="480061"/>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79" name="等腰三角形 78"/>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0" name="组合 15"/>
          <p:cNvGrpSpPr/>
          <p:nvPr/>
        </p:nvGrpSpPr>
        <p:grpSpPr>
          <a:xfrm rot="20658534">
            <a:off x="2857052" y="2803206"/>
            <a:ext cx="487344" cy="309269"/>
            <a:chOff x="2903220" y="280488"/>
            <a:chExt cx="746760" cy="473892"/>
          </a:xfrm>
          <a:solidFill>
            <a:schemeClr val="tx1">
              <a:lumMod val="65000"/>
              <a:lumOff val="35000"/>
            </a:schemeClr>
          </a:solidFill>
        </p:grpSpPr>
        <p:sp>
          <p:nvSpPr>
            <p:cNvPr id="81" name="矩形 80"/>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Arial" panose="020B0604020202020204" pitchFamily="34" charset="0"/>
                  <a:ea typeface="微软雅黑" panose="020B0503020204020204" pitchFamily="34" charset="-122"/>
                  <a:sym typeface="Arial" panose="020B0604020202020204" pitchFamily="34" charset="0"/>
                </a:rPr>
                <a:t>3</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82" name="等腰三角形 81"/>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3" name="组合 18"/>
          <p:cNvGrpSpPr/>
          <p:nvPr/>
        </p:nvGrpSpPr>
        <p:grpSpPr>
          <a:xfrm rot="10800000">
            <a:off x="4053062" y="2575204"/>
            <a:ext cx="487344" cy="309269"/>
            <a:chOff x="2903220" y="280488"/>
            <a:chExt cx="746760" cy="473892"/>
          </a:xfrm>
          <a:solidFill>
            <a:schemeClr val="tx1">
              <a:lumMod val="65000"/>
              <a:lumOff val="35000"/>
            </a:schemeClr>
          </a:solidFill>
        </p:grpSpPr>
        <p:sp>
          <p:nvSpPr>
            <p:cNvPr id="84" name="矩形 83"/>
            <p:cNvSpPr/>
            <p:nvPr/>
          </p:nvSpPr>
          <p:spPr>
            <a:xfrm>
              <a:off x="2903220" y="480061"/>
              <a:ext cx="746760" cy="2743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85" name="等腰三角形 84"/>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6" name="组合 21"/>
          <p:cNvGrpSpPr/>
          <p:nvPr/>
        </p:nvGrpSpPr>
        <p:grpSpPr>
          <a:xfrm>
            <a:off x="5391794" y="2373128"/>
            <a:ext cx="487344" cy="309269"/>
            <a:chOff x="2903220" y="280488"/>
            <a:chExt cx="746760" cy="473892"/>
          </a:xfrm>
          <a:solidFill>
            <a:schemeClr val="tx1">
              <a:lumMod val="65000"/>
              <a:lumOff val="35000"/>
            </a:schemeClr>
          </a:solidFill>
        </p:grpSpPr>
        <p:sp>
          <p:nvSpPr>
            <p:cNvPr id="87" name="矩形 86"/>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100" dirty="0">
                  <a:latin typeface="Arial" panose="020B0604020202020204" pitchFamily="34" charset="0"/>
                  <a:ea typeface="微软雅黑" panose="020B0503020204020204" pitchFamily="34" charset="-122"/>
                  <a:sym typeface="Arial" panose="020B0604020202020204" pitchFamily="34" charset="0"/>
                </a:rPr>
                <a:t>5</a:t>
              </a: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88" name="等腰三角形 87"/>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9" name="组合 59"/>
          <p:cNvGrpSpPr/>
          <p:nvPr/>
        </p:nvGrpSpPr>
        <p:grpSpPr>
          <a:xfrm>
            <a:off x="273993" y="3621525"/>
            <a:ext cx="646331" cy="646331"/>
            <a:chOff x="875517" y="3053283"/>
            <a:chExt cx="646331" cy="646331"/>
          </a:xfrm>
        </p:grpSpPr>
        <p:grpSp>
          <p:nvGrpSpPr>
            <p:cNvPr id="90" name="组合 26"/>
            <p:cNvGrpSpPr/>
            <p:nvPr/>
          </p:nvGrpSpPr>
          <p:grpSpPr>
            <a:xfrm>
              <a:off x="877075" y="3059462"/>
              <a:ext cx="619125" cy="633972"/>
              <a:chOff x="304800" y="673100"/>
              <a:chExt cx="4000500" cy="4000500"/>
            </a:xfrm>
            <a:effectLst>
              <a:outerShdw blurRad="444500" dist="254000" dir="8100000" algn="tr" rotWithShape="0">
                <a:prstClr val="black">
                  <a:alpha val="50000"/>
                </a:prstClr>
              </a:outerShdw>
            </a:effectLst>
          </p:grpSpPr>
          <p:sp>
            <p:nvSpPr>
              <p:cNvPr id="92" name="同心圆 9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椭圆 9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91" name="TextBox 42"/>
            <p:cNvSpPr txBox="1"/>
            <p:nvPr/>
          </p:nvSpPr>
          <p:spPr>
            <a:xfrm rot="19407394">
              <a:off x="875517" y="3053283"/>
              <a:ext cx="646331" cy="646331"/>
            </a:xfrm>
            <a:prstGeom prst="rect">
              <a:avLst/>
            </a:prstGeom>
            <a:noFill/>
          </p:spPr>
          <p:txBody>
            <a:bodyPr wrap="none" rtlCol="0">
              <a:spAutoFit/>
            </a:bodyPr>
            <a:lstStyle/>
            <a:p>
              <a:r>
                <a:rPr lang="zh-CN" altLang="en-US"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项目</a:t>
              </a:r>
              <a:endParaRPr lang="en-US" altLang="zh-CN" dirty="0" smtClean="0">
                <a:solidFill>
                  <a:srgbClr val="03A9F3"/>
                </a:solidFill>
                <a:latin typeface="Arial" panose="020B0604020202020204" pitchFamily="34" charset="0"/>
                <a:ea typeface="微软雅黑" panose="020B0503020204020204" pitchFamily="34" charset="-122"/>
                <a:sym typeface="Arial" panose="020B0604020202020204" pitchFamily="34" charset="0"/>
              </a:endParaRPr>
            </a:p>
            <a:p>
              <a:r>
                <a:rPr lang="zh-CN" altLang="en-US"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定向</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60"/>
          <p:cNvGrpSpPr/>
          <p:nvPr/>
        </p:nvGrpSpPr>
        <p:grpSpPr>
          <a:xfrm>
            <a:off x="2142668" y="3834813"/>
            <a:ext cx="631556" cy="638834"/>
            <a:chOff x="2877864" y="3450414"/>
            <a:chExt cx="631556" cy="638834"/>
          </a:xfrm>
        </p:grpSpPr>
        <p:grpSp>
          <p:nvGrpSpPr>
            <p:cNvPr id="95" name="组合 30"/>
            <p:cNvGrpSpPr/>
            <p:nvPr/>
          </p:nvGrpSpPr>
          <p:grpSpPr>
            <a:xfrm>
              <a:off x="2877864" y="3455276"/>
              <a:ext cx="619125" cy="633972"/>
              <a:chOff x="304800" y="673100"/>
              <a:chExt cx="4000500" cy="4000500"/>
            </a:xfrm>
            <a:effectLst>
              <a:outerShdw blurRad="444500" dist="254000" dir="8100000" algn="tr" rotWithShape="0">
                <a:prstClr val="black">
                  <a:alpha val="50000"/>
                </a:prstClr>
              </a:outerShdw>
            </a:effectLst>
          </p:grpSpPr>
          <p:sp>
            <p:nvSpPr>
              <p:cNvPr id="97" name="同心圆 9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椭圆 9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96" name="TextBox 43"/>
            <p:cNvSpPr txBox="1"/>
            <p:nvPr/>
          </p:nvSpPr>
          <p:spPr>
            <a:xfrm rot="19571467">
              <a:off x="2914385" y="3450414"/>
              <a:ext cx="595035" cy="584776"/>
            </a:xfrm>
            <a:prstGeom prst="rect">
              <a:avLst/>
            </a:prstGeom>
            <a:noFill/>
          </p:spPr>
          <p:txBody>
            <a:bodyPr wrap="none" rtlCol="0">
              <a:spAutoFit/>
            </a:bodyPr>
            <a:lstStyle/>
            <a:p>
              <a:r>
                <a:rPr lang="zh-CN" altLang="en-US"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界定</a:t>
              </a:r>
              <a:endParaRPr lang="en-US" altLang="zh-CN"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变量</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9" name="组合 61"/>
          <p:cNvGrpSpPr/>
          <p:nvPr/>
        </p:nvGrpSpPr>
        <p:grpSpPr>
          <a:xfrm>
            <a:off x="2604147" y="2006862"/>
            <a:ext cx="619125" cy="644648"/>
            <a:chOff x="3723650" y="1639176"/>
            <a:chExt cx="619125" cy="644648"/>
          </a:xfrm>
        </p:grpSpPr>
        <p:grpSp>
          <p:nvGrpSpPr>
            <p:cNvPr id="100" name="组合 33"/>
            <p:cNvGrpSpPr/>
            <p:nvPr/>
          </p:nvGrpSpPr>
          <p:grpSpPr>
            <a:xfrm>
              <a:off x="3723650" y="1639176"/>
              <a:ext cx="619125" cy="633972"/>
              <a:chOff x="304800" y="673100"/>
              <a:chExt cx="4000500" cy="4000500"/>
            </a:xfrm>
            <a:effectLst>
              <a:outerShdw blurRad="444500" dist="254000" dir="8100000" algn="tr" rotWithShape="0">
                <a:prstClr val="black">
                  <a:alpha val="50000"/>
                </a:prstClr>
              </a:outerShdw>
            </a:effectLst>
          </p:grpSpPr>
          <p:sp>
            <p:nvSpPr>
              <p:cNvPr id="102" name="同心圆 10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3" name="椭圆 10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1" name="TextBox 44"/>
            <p:cNvSpPr txBox="1"/>
            <p:nvPr/>
          </p:nvSpPr>
          <p:spPr>
            <a:xfrm rot="20721555">
              <a:off x="3735696" y="1699048"/>
              <a:ext cx="595035" cy="584776"/>
            </a:xfrm>
            <a:prstGeom prst="rect">
              <a:avLst/>
            </a:prstGeom>
            <a:noFill/>
          </p:spPr>
          <p:txBody>
            <a:bodyPr wrap="none" rtlCol="0">
              <a:spAutoFit/>
            </a:bodyPr>
            <a:lstStyle/>
            <a:p>
              <a:r>
                <a:rPr lang="zh-CN" altLang="en-US"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模型</a:t>
              </a:r>
              <a:endParaRPr lang="en-US" altLang="zh-CN"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检验</a:t>
              </a:r>
              <a:endParaRPr lang="en-US" altLang="zh-CN"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4" name="组合 62"/>
          <p:cNvGrpSpPr/>
          <p:nvPr/>
        </p:nvGrpSpPr>
        <p:grpSpPr>
          <a:xfrm>
            <a:off x="4053062" y="3021943"/>
            <a:ext cx="619125" cy="633972"/>
            <a:chOff x="5473327" y="2971804"/>
            <a:chExt cx="619125" cy="633972"/>
          </a:xfrm>
        </p:grpSpPr>
        <p:grpSp>
          <p:nvGrpSpPr>
            <p:cNvPr id="105" name="组合 36"/>
            <p:cNvGrpSpPr/>
            <p:nvPr/>
          </p:nvGrpSpPr>
          <p:grpSpPr>
            <a:xfrm>
              <a:off x="5473327" y="2971804"/>
              <a:ext cx="619125" cy="633972"/>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08" name="椭圆 10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6" name="TextBox 45"/>
            <p:cNvSpPr txBox="1"/>
            <p:nvPr/>
          </p:nvSpPr>
          <p:spPr>
            <a:xfrm>
              <a:off x="5497417" y="3018302"/>
              <a:ext cx="595035" cy="584776"/>
            </a:xfrm>
            <a:prstGeom prst="rect">
              <a:avLst/>
            </a:prstGeom>
            <a:noFill/>
          </p:spPr>
          <p:txBody>
            <a:bodyPr wrap="none" rtlCol="0">
              <a:spAutoFit/>
            </a:bodyPr>
            <a:lstStyle/>
            <a:p>
              <a:r>
                <a:rPr lang="zh-CN" altLang="en-US"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情景</a:t>
              </a:r>
              <a:endParaRPr lang="en-US" altLang="zh-CN"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9" name="组合 63"/>
          <p:cNvGrpSpPr/>
          <p:nvPr/>
        </p:nvGrpSpPr>
        <p:grpSpPr>
          <a:xfrm rot="20113753">
            <a:off x="5311567" y="1607229"/>
            <a:ext cx="646331" cy="668756"/>
            <a:chOff x="7199684" y="1774359"/>
            <a:chExt cx="646331" cy="668756"/>
          </a:xfrm>
        </p:grpSpPr>
        <p:grpSp>
          <p:nvGrpSpPr>
            <p:cNvPr id="110" name="组合 39"/>
            <p:cNvGrpSpPr/>
            <p:nvPr/>
          </p:nvGrpSpPr>
          <p:grpSpPr>
            <a:xfrm>
              <a:off x="7213287" y="1774359"/>
              <a:ext cx="619125" cy="633972"/>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1" name="TextBox 46"/>
            <p:cNvSpPr txBox="1"/>
            <p:nvPr/>
          </p:nvSpPr>
          <p:spPr>
            <a:xfrm rot="1763637">
              <a:off x="7199684" y="1796784"/>
              <a:ext cx="646331" cy="646331"/>
            </a:xfrm>
            <a:prstGeom prst="rect">
              <a:avLst/>
            </a:prstGeom>
            <a:noFill/>
          </p:spPr>
          <p:txBody>
            <a:bodyPr wrap="none" rtlCol="0">
              <a:spAutoFit/>
            </a:bodyPr>
            <a:lstStyle/>
            <a:p>
              <a:r>
                <a:rPr lang="zh-CN" altLang="en-US"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评价</a:t>
              </a:r>
              <a:endParaRPr lang="en-US" altLang="zh-CN" dirty="0" smtClean="0">
                <a:solidFill>
                  <a:srgbClr val="03A9F3"/>
                </a:solidFill>
                <a:latin typeface="Arial" panose="020B0604020202020204" pitchFamily="34" charset="0"/>
                <a:ea typeface="微软雅黑" panose="020B0503020204020204" pitchFamily="34" charset="-122"/>
                <a:sym typeface="Arial" panose="020B0604020202020204" pitchFamily="34" charset="0"/>
              </a:endParaRPr>
            </a:p>
            <a:p>
              <a:r>
                <a:rPr lang="zh-CN" altLang="en-US"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备选</a:t>
              </a:r>
              <a:endParaRPr lang="en-US" altLang="zh-CN" dirty="0" smtClean="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4" name="TextBox 54"/>
          <p:cNvSpPr txBox="1"/>
          <p:nvPr/>
        </p:nvSpPr>
        <p:spPr>
          <a:xfrm>
            <a:off x="3559017" y="1456049"/>
            <a:ext cx="1485181" cy="1014730"/>
          </a:xfrm>
          <a:prstGeom prst="rect">
            <a:avLst/>
          </a:prstGeom>
          <a:noFill/>
        </p:spPr>
        <p:txBody>
          <a:bodyPr wrap="square" rtlCol="0">
            <a:spAutoFit/>
          </a:bodyPr>
          <a:lstStyle/>
          <a:p>
            <a:r>
              <a:rPr lang="zh-CN" altLang="zh-CN" sz="10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预估现实中可能出现的情况，针对每一种情况，改变基础模型中的假设、参数、约束条件或数据源，并编制相应的情景总结表，形成备选计划 </a:t>
            </a:r>
            <a:endParaRPr lang="zh-CN" altLang="en-US" sz="10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115" name="TextBox 55"/>
          <p:cNvSpPr txBox="1"/>
          <p:nvPr/>
        </p:nvSpPr>
        <p:spPr>
          <a:xfrm rot="19800000">
            <a:off x="1032304" y="2718202"/>
            <a:ext cx="1440129" cy="860425"/>
          </a:xfrm>
          <a:prstGeom prst="rect">
            <a:avLst/>
          </a:prstGeom>
          <a:noFill/>
        </p:spPr>
        <p:txBody>
          <a:bodyPr wrap="square" rtlCol="0">
            <a:spAutoFit/>
          </a:bodyPr>
          <a:lstStyle/>
          <a:p>
            <a:pPr algn="just"/>
            <a:r>
              <a:rPr lang="zh-CN" altLang="zh-CN" sz="10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确定待建立模型中的假设前提、限制条件、涉及的变量、参数、模型的具体形式，形成变量总结表 </a:t>
            </a:r>
            <a:endParaRPr lang="zh-CN" altLang="en-US" sz="10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116" name="TextBox 56"/>
          <p:cNvSpPr txBox="1"/>
          <p:nvPr/>
        </p:nvSpPr>
        <p:spPr>
          <a:xfrm rot="18900000">
            <a:off x="972064" y="4255884"/>
            <a:ext cx="1130191" cy="706755"/>
          </a:xfrm>
          <a:prstGeom prst="rect">
            <a:avLst/>
          </a:prstGeom>
          <a:noFill/>
        </p:spPr>
        <p:txBody>
          <a:bodyPr wrap="square" rtlCol="0">
            <a:spAutoFit/>
          </a:bodyPr>
          <a:lstStyle/>
          <a:p>
            <a:r>
              <a:rPr lang="zh-CN" altLang="zh-CN" sz="1000" b="1"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确保参与人员充分了解项目内容并制定切实可行的实施方案 </a:t>
            </a:r>
            <a:endParaRPr lang="zh-CN" altLang="en-US" sz="1000" b="1"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117" name="TextBox 57"/>
          <p:cNvSpPr txBox="1"/>
          <p:nvPr/>
        </p:nvSpPr>
        <p:spPr>
          <a:xfrm rot="20700000">
            <a:off x="2872066" y="3093746"/>
            <a:ext cx="1062386" cy="1322070"/>
          </a:xfrm>
          <a:prstGeom prst="rect">
            <a:avLst/>
          </a:prstGeom>
          <a:noFill/>
        </p:spPr>
        <p:txBody>
          <a:bodyPr wrap="square" rtlCol="0">
            <a:spAutoFit/>
          </a:bodyPr>
          <a:lstStyle>
            <a:defPPr>
              <a:defRPr lang="zh-CN"/>
            </a:defPPr>
            <a:lvl1pPr>
              <a:defRPr sz="100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defRPr>
            </a:lvl1pPr>
          </a:lstStyle>
          <a:p>
            <a:r>
              <a:rPr lang="zh-CN" altLang="zh-CN" dirty="0"/>
              <a:t>用现有的数据检验建立的模型是否有效，及时排查模型失效的因素并做出相应调整，这是一个不断迭代的过</a:t>
            </a:r>
            <a:r>
              <a:rPr lang="zh-CN" altLang="zh-CN" dirty="0" smtClean="0"/>
              <a:t>程</a:t>
            </a:r>
            <a:r>
              <a:rPr lang="zh-CN" altLang="en-US" dirty="0">
                <a:sym typeface="Arial" panose="020B0604020202020204" pitchFamily="34" charset="0"/>
              </a:rPr>
              <a:t>。</a:t>
            </a:r>
            <a:endParaRPr lang="zh-CN" altLang="en-US" dirty="0">
              <a:sym typeface="Arial" panose="020B0604020202020204" pitchFamily="34" charset="0"/>
            </a:endParaRPr>
          </a:p>
        </p:txBody>
      </p:sp>
      <p:sp>
        <p:nvSpPr>
          <p:cNvPr id="118" name="TextBox 58"/>
          <p:cNvSpPr txBox="1"/>
          <p:nvPr/>
        </p:nvSpPr>
        <p:spPr>
          <a:xfrm>
            <a:off x="5160068" y="2786715"/>
            <a:ext cx="1062386" cy="1630045"/>
          </a:xfrm>
          <a:prstGeom prst="rect">
            <a:avLst/>
          </a:prstGeom>
          <a:noFill/>
        </p:spPr>
        <p:txBody>
          <a:bodyPr wrap="square" rtlCol="0">
            <a:spAutoFit/>
          </a:bodyPr>
          <a:lstStyle>
            <a:defPPr>
              <a:defRPr lang="zh-CN"/>
            </a:defPPr>
            <a:lvl1pPr>
              <a:defRPr sz="100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defRPr>
            </a:lvl1pPr>
          </a:lstStyle>
          <a:p>
            <a:r>
              <a:rPr lang="zh-CN" altLang="zh-CN" dirty="0" smtClean="0"/>
              <a:t>评估上一步</a:t>
            </a:r>
            <a:r>
              <a:rPr lang="zh-CN" altLang="zh-CN" dirty="0"/>
              <a:t>形成的备选计划，</a:t>
            </a:r>
            <a:r>
              <a:rPr lang="zh-CN" altLang="zh-CN" dirty="0" smtClean="0"/>
              <a:t>形成备选计划分析表</a:t>
            </a:r>
            <a:r>
              <a:rPr lang="zh-CN" altLang="en-US" dirty="0" smtClean="0"/>
              <a:t>，</a:t>
            </a:r>
            <a:r>
              <a:rPr lang="zh-CN" altLang="zh-CN" dirty="0" smtClean="0"/>
              <a:t>经常要做两个</a:t>
            </a:r>
            <a:r>
              <a:rPr lang="zh-CN" altLang="zh-CN" dirty="0"/>
              <a:t>方面的分析：成本分析和模型外因素分析，以选择出最佳方案 </a:t>
            </a:r>
            <a:endParaRPr lang="zh-CN" altLang="en-US" dirty="0">
              <a:sym typeface="Arial" panose="020B0604020202020204" pitchFamily="34" charset="0"/>
            </a:endParaRPr>
          </a:p>
        </p:txBody>
      </p:sp>
      <p:sp>
        <p:nvSpPr>
          <p:cNvPr id="119" name="文本框 118"/>
          <p:cNvSpPr txBox="1"/>
          <p:nvPr/>
        </p:nvSpPr>
        <p:spPr>
          <a:xfrm rot="20065922">
            <a:off x="1830472" y="3066214"/>
            <a:ext cx="1787863" cy="306705"/>
          </a:xfrm>
          <a:prstGeom prst="rect">
            <a:avLst/>
          </a:prstGeom>
          <a:noFill/>
        </p:spPr>
        <p:txBody>
          <a:bodyPr wrap="square" rtlCol="0">
            <a:spAutoFit/>
          </a:bodyPr>
          <a:lstStyle/>
          <a:p>
            <a:r>
              <a:rPr kumimoji="1" lang="en-US" altLang="zh-CN" sz="1400" dirty="0" smtClean="0">
                <a:solidFill>
                  <a:schemeClr val="bg1"/>
                </a:solidFill>
              </a:rPr>
              <a:t>2</a:t>
            </a:r>
            <a:endParaRPr kumimoji="1" lang="zh-CN" altLang="en-US" sz="1400" dirty="0">
              <a:solidFill>
                <a:schemeClr val="bg1"/>
              </a:solidFill>
            </a:endParaRPr>
          </a:p>
        </p:txBody>
      </p:sp>
      <p:sp>
        <p:nvSpPr>
          <p:cNvPr id="120" name="文本框 119"/>
          <p:cNvSpPr txBox="1"/>
          <p:nvPr/>
        </p:nvSpPr>
        <p:spPr>
          <a:xfrm rot="358430">
            <a:off x="4171752" y="2583512"/>
            <a:ext cx="1787863" cy="306705"/>
          </a:xfrm>
          <a:prstGeom prst="rect">
            <a:avLst/>
          </a:prstGeom>
          <a:noFill/>
        </p:spPr>
        <p:txBody>
          <a:bodyPr wrap="square" rtlCol="0">
            <a:spAutoFit/>
          </a:bodyPr>
          <a:lstStyle/>
          <a:p>
            <a:r>
              <a:rPr kumimoji="1" lang="en-US" altLang="zh-CN" sz="1400" dirty="0" smtClean="0">
                <a:solidFill>
                  <a:schemeClr val="bg1"/>
                </a:solidFill>
              </a:rPr>
              <a:t>4</a:t>
            </a:r>
            <a:endParaRPr kumimoji="1" lang="zh-CN" altLang="en-US" sz="1400" dirty="0">
              <a:solidFill>
                <a:schemeClr val="bg1"/>
              </a:solidFill>
            </a:endParaRPr>
          </a:p>
        </p:txBody>
      </p:sp>
      <p:grpSp>
        <p:nvGrpSpPr>
          <p:cNvPr id="121" name="组合 18"/>
          <p:cNvGrpSpPr/>
          <p:nvPr/>
        </p:nvGrpSpPr>
        <p:grpSpPr>
          <a:xfrm rot="11761753">
            <a:off x="6845484" y="2627326"/>
            <a:ext cx="487344" cy="309269"/>
            <a:chOff x="2903220" y="280488"/>
            <a:chExt cx="746760" cy="473892"/>
          </a:xfrm>
          <a:solidFill>
            <a:schemeClr val="tx1">
              <a:lumMod val="65000"/>
              <a:lumOff val="35000"/>
            </a:schemeClr>
          </a:solidFill>
        </p:grpSpPr>
        <p:sp>
          <p:nvSpPr>
            <p:cNvPr id="122" name="矩形 121"/>
            <p:cNvSpPr/>
            <p:nvPr/>
          </p:nvSpPr>
          <p:spPr>
            <a:xfrm>
              <a:off x="2903220" y="480061"/>
              <a:ext cx="746760" cy="2743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123" name="等腰三角形 122"/>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4" name="组合 62"/>
          <p:cNvGrpSpPr/>
          <p:nvPr/>
        </p:nvGrpSpPr>
        <p:grpSpPr>
          <a:xfrm rot="1038631">
            <a:off x="6678393" y="2940358"/>
            <a:ext cx="619125" cy="633972"/>
            <a:chOff x="5473327" y="2971804"/>
            <a:chExt cx="619125" cy="633972"/>
          </a:xfrm>
        </p:grpSpPr>
        <p:grpSp>
          <p:nvGrpSpPr>
            <p:cNvPr id="125" name="组合 36"/>
            <p:cNvGrpSpPr/>
            <p:nvPr/>
          </p:nvGrpSpPr>
          <p:grpSpPr>
            <a:xfrm>
              <a:off x="5473327" y="2971804"/>
              <a:ext cx="619125" cy="633972"/>
              <a:chOff x="304800" y="673100"/>
              <a:chExt cx="4000500" cy="4000500"/>
            </a:xfrm>
            <a:effectLst>
              <a:outerShdw blurRad="444500" dist="2540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128" name="椭圆 1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6" name="TextBox 45"/>
            <p:cNvSpPr txBox="1"/>
            <p:nvPr/>
          </p:nvSpPr>
          <p:spPr>
            <a:xfrm>
              <a:off x="5497417" y="3018302"/>
              <a:ext cx="595035" cy="584776"/>
            </a:xfrm>
            <a:prstGeom prst="rect">
              <a:avLst/>
            </a:prstGeom>
            <a:noFill/>
          </p:spPr>
          <p:txBody>
            <a:bodyPr wrap="none" rtlCol="0">
              <a:spAutoFit/>
            </a:bodyPr>
            <a:lstStyle/>
            <a:p>
              <a:r>
                <a:rPr lang="zh-CN" altLang="en-US"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组织</a:t>
              </a:r>
              <a:endParaRPr lang="en-US" altLang="zh-CN"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实施</a:t>
              </a:r>
              <a:endParaRPr lang="en-US" altLang="zh-CN"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9" name="TextBox 54"/>
          <p:cNvSpPr txBox="1"/>
          <p:nvPr/>
        </p:nvSpPr>
        <p:spPr>
          <a:xfrm rot="1047190">
            <a:off x="6618783" y="1626916"/>
            <a:ext cx="1485181" cy="1168400"/>
          </a:xfrm>
          <a:prstGeom prst="rect">
            <a:avLst/>
          </a:prstGeom>
          <a:noFill/>
        </p:spPr>
        <p:txBody>
          <a:bodyPr wrap="square" rtlCol="0">
            <a:spAutoFit/>
          </a:bodyPr>
          <a:lstStyle/>
          <a:p>
            <a:pPr algn="just"/>
            <a:r>
              <a:rPr lang="zh-CN" altLang="zh-CN" sz="10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根据选出的最佳方案，制定每一环节需要完成的工作及时间安排。此时，甘特图</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等工具</a:t>
            </a:r>
            <a:r>
              <a:rPr lang="zh-CN" altLang="zh-CN" sz="10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rPr>
              <a:t>可以帮助参与人员清晰地阐述实施计划。</a:t>
            </a:r>
            <a:endParaRPr lang="zh-CN" altLang="zh-CN" sz="10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endParaRPr>
          </a:p>
          <a:p>
            <a:endParaRPr lang="zh-CN" altLang="en-US" sz="10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130" name="文本框 129"/>
          <p:cNvSpPr txBox="1"/>
          <p:nvPr/>
        </p:nvSpPr>
        <p:spPr>
          <a:xfrm rot="1083630">
            <a:off x="6930756" y="2802764"/>
            <a:ext cx="1787863" cy="306705"/>
          </a:xfrm>
          <a:prstGeom prst="rect">
            <a:avLst/>
          </a:prstGeom>
          <a:noFill/>
        </p:spPr>
        <p:txBody>
          <a:bodyPr wrap="square" rtlCol="0">
            <a:spAutoFit/>
          </a:bodyPr>
          <a:lstStyle/>
          <a:p>
            <a:r>
              <a:rPr kumimoji="1" lang="en-US" altLang="zh-CN" sz="1400" dirty="0" smtClean="0">
                <a:solidFill>
                  <a:schemeClr val="bg1"/>
                </a:solidFill>
              </a:rPr>
              <a:t>6</a:t>
            </a:r>
            <a:endParaRPr kumimoji="1" lang="zh-CN" altLang="en-US" sz="1400" dirty="0">
              <a:solidFill>
                <a:schemeClr val="bg1"/>
              </a:solidFill>
            </a:endParaRPr>
          </a:p>
        </p:txBody>
      </p:sp>
      <p:sp>
        <p:nvSpPr>
          <p:cNvPr id="2" name="标题 1"/>
          <p:cNvSpPr>
            <a:spLocks noGrp="1"/>
          </p:cNvSpPr>
          <p:nvPr>
            <p:ph type="title"/>
          </p:nvPr>
        </p:nvSpPr>
        <p:spPr>
          <a:xfrm>
            <a:off x="104775" y="219075"/>
            <a:ext cx="5135245" cy="433070"/>
          </a:xfrm>
        </p:spPr>
        <p:txBody>
          <a:bodyPr>
            <a:noAutofit/>
          </a:bodyPr>
          <a:p>
            <a:r>
              <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网络计划技术的概念及过程</a:t>
            </a:r>
            <a:endPar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8" presetClass="entr" presetSubtype="3"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strips(upRight)">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1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73"/>
                                        </p:tgtEl>
                                        <p:attrNameLst>
                                          <p:attrName>style.visibility</p:attrName>
                                        </p:attrNameLst>
                                      </p:cBhvr>
                                      <p:to>
                                        <p:strVal val="visible"/>
                                      </p:to>
                                    </p:set>
                                    <p:anim calcmode="lin" valueType="num">
                                      <p:cBhvr>
                                        <p:cTn id="23" dur="500" fill="hold"/>
                                        <p:tgtEl>
                                          <p:spTgt spid="73"/>
                                        </p:tgtEl>
                                        <p:attrNameLst>
                                          <p:attrName>ppt_w</p:attrName>
                                        </p:attrNameLst>
                                      </p:cBhvr>
                                      <p:tavLst>
                                        <p:tav tm="0">
                                          <p:val>
                                            <p:fltVal val="0"/>
                                          </p:val>
                                        </p:tav>
                                        <p:tav tm="100000">
                                          <p:val>
                                            <p:strVal val="#ppt_w"/>
                                          </p:val>
                                        </p:tav>
                                      </p:tavLst>
                                    </p:anim>
                                    <p:anim calcmode="lin" valueType="num">
                                      <p:cBhvr>
                                        <p:cTn id="24" dur="500" fill="hold"/>
                                        <p:tgtEl>
                                          <p:spTgt spid="73"/>
                                        </p:tgtEl>
                                        <p:attrNameLst>
                                          <p:attrName>ppt_h</p:attrName>
                                        </p:attrNameLst>
                                      </p:cBhvr>
                                      <p:tavLst>
                                        <p:tav tm="0">
                                          <p:val>
                                            <p:fltVal val="0"/>
                                          </p:val>
                                        </p:tav>
                                        <p:tav tm="100000">
                                          <p:val>
                                            <p:strVal val="#ppt_h"/>
                                          </p:val>
                                        </p:tav>
                                      </p:tavLst>
                                    </p:anim>
                                    <p:animEffect transition="in" filter="fade">
                                      <p:cBhvr>
                                        <p:cTn id="25" dur="500"/>
                                        <p:tgtEl>
                                          <p:spTgt spid="7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additive="base">
                                        <p:cTn id="30" dur="500" fill="hold"/>
                                        <p:tgtEl>
                                          <p:spTgt spid="89"/>
                                        </p:tgtEl>
                                        <p:attrNameLst>
                                          <p:attrName>ppt_x</p:attrName>
                                        </p:attrNameLst>
                                      </p:cBhvr>
                                      <p:tavLst>
                                        <p:tav tm="0">
                                          <p:val>
                                            <p:strVal val="0-#ppt_w/2"/>
                                          </p:val>
                                        </p:tav>
                                        <p:tav tm="100000">
                                          <p:val>
                                            <p:strVal val="#ppt_x"/>
                                          </p:val>
                                        </p:tav>
                                      </p:tavLst>
                                    </p:anim>
                                    <p:anim calcmode="lin" valueType="num">
                                      <p:cBhvr additive="base">
                                        <p:cTn id="31" dur="500" fill="hold"/>
                                        <p:tgtEl>
                                          <p:spTgt spid="8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16"/>
                                        </p:tgtEl>
                                        <p:attrNameLst>
                                          <p:attrName>style.visibility</p:attrName>
                                        </p:attrNameLst>
                                      </p:cBhvr>
                                      <p:to>
                                        <p:strVal val="visible"/>
                                      </p:to>
                                    </p:set>
                                    <p:animEffect transition="in" filter="wipe(up)">
                                      <p:cBhvr>
                                        <p:cTn id="36" dur="500"/>
                                        <p:tgtEl>
                                          <p:spTgt spid="116"/>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77"/>
                                        </p:tgtEl>
                                        <p:attrNameLst>
                                          <p:attrName>style.visibility</p:attrName>
                                        </p:attrNameLst>
                                      </p:cBhvr>
                                      <p:to>
                                        <p:strVal val="visible"/>
                                      </p:to>
                                    </p:set>
                                    <p:anim calcmode="lin" valueType="num">
                                      <p:cBhvr>
                                        <p:cTn id="41" dur="500" fill="hold"/>
                                        <p:tgtEl>
                                          <p:spTgt spid="77"/>
                                        </p:tgtEl>
                                        <p:attrNameLst>
                                          <p:attrName>ppt_w</p:attrName>
                                        </p:attrNameLst>
                                      </p:cBhvr>
                                      <p:tavLst>
                                        <p:tav tm="0">
                                          <p:val>
                                            <p:fltVal val="0"/>
                                          </p:val>
                                        </p:tav>
                                        <p:tav tm="100000">
                                          <p:val>
                                            <p:strVal val="#ppt_w"/>
                                          </p:val>
                                        </p:tav>
                                      </p:tavLst>
                                    </p:anim>
                                    <p:anim calcmode="lin" valueType="num">
                                      <p:cBhvr>
                                        <p:cTn id="42" dur="500" fill="hold"/>
                                        <p:tgtEl>
                                          <p:spTgt spid="77"/>
                                        </p:tgtEl>
                                        <p:attrNameLst>
                                          <p:attrName>ppt_h</p:attrName>
                                        </p:attrNameLst>
                                      </p:cBhvr>
                                      <p:tavLst>
                                        <p:tav tm="0">
                                          <p:val>
                                            <p:fltVal val="0"/>
                                          </p:val>
                                        </p:tav>
                                        <p:tav tm="100000">
                                          <p:val>
                                            <p:strVal val="#ppt_h"/>
                                          </p:val>
                                        </p:tav>
                                      </p:tavLst>
                                    </p:anim>
                                    <p:animEffect transition="in" filter="fade">
                                      <p:cBhvr>
                                        <p:cTn id="43" dur="500"/>
                                        <p:tgtEl>
                                          <p:spTgt spid="77"/>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94"/>
                                        </p:tgtEl>
                                        <p:attrNameLst>
                                          <p:attrName>style.visibility</p:attrName>
                                        </p:attrNameLst>
                                      </p:cBhvr>
                                      <p:to>
                                        <p:strVal val="visible"/>
                                      </p:to>
                                    </p:set>
                                    <p:anim calcmode="lin" valueType="num">
                                      <p:cBhvr additive="base">
                                        <p:cTn id="48" dur="500" fill="hold"/>
                                        <p:tgtEl>
                                          <p:spTgt spid="94"/>
                                        </p:tgtEl>
                                        <p:attrNameLst>
                                          <p:attrName>ppt_x</p:attrName>
                                        </p:attrNameLst>
                                      </p:cBhvr>
                                      <p:tavLst>
                                        <p:tav tm="0">
                                          <p:val>
                                            <p:strVal val="#ppt_x"/>
                                          </p:val>
                                        </p:tav>
                                        <p:tav tm="100000">
                                          <p:val>
                                            <p:strVal val="#ppt_x"/>
                                          </p:val>
                                        </p:tav>
                                      </p:tavLst>
                                    </p:anim>
                                    <p:anim calcmode="lin" valueType="num">
                                      <p:cBhvr additive="base">
                                        <p:cTn id="49"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15"/>
                                        </p:tgtEl>
                                        <p:attrNameLst>
                                          <p:attrName>style.visibility</p:attrName>
                                        </p:attrNameLst>
                                      </p:cBhvr>
                                      <p:to>
                                        <p:strVal val="visible"/>
                                      </p:to>
                                    </p:set>
                                    <p:animEffect transition="in" filter="wipe(down)">
                                      <p:cBhvr>
                                        <p:cTn id="54" dur="500"/>
                                        <p:tgtEl>
                                          <p:spTgt spid="115"/>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80"/>
                                        </p:tgtEl>
                                        <p:attrNameLst>
                                          <p:attrName>style.visibility</p:attrName>
                                        </p:attrNameLst>
                                      </p:cBhvr>
                                      <p:to>
                                        <p:strVal val="visible"/>
                                      </p:to>
                                    </p:set>
                                    <p:anim calcmode="lin" valueType="num">
                                      <p:cBhvr>
                                        <p:cTn id="59" dur="500" fill="hold"/>
                                        <p:tgtEl>
                                          <p:spTgt spid="80"/>
                                        </p:tgtEl>
                                        <p:attrNameLst>
                                          <p:attrName>ppt_w</p:attrName>
                                        </p:attrNameLst>
                                      </p:cBhvr>
                                      <p:tavLst>
                                        <p:tav tm="0">
                                          <p:val>
                                            <p:fltVal val="0"/>
                                          </p:val>
                                        </p:tav>
                                        <p:tav tm="100000">
                                          <p:val>
                                            <p:strVal val="#ppt_w"/>
                                          </p:val>
                                        </p:tav>
                                      </p:tavLst>
                                    </p:anim>
                                    <p:anim calcmode="lin" valueType="num">
                                      <p:cBhvr>
                                        <p:cTn id="60" dur="500" fill="hold"/>
                                        <p:tgtEl>
                                          <p:spTgt spid="80"/>
                                        </p:tgtEl>
                                        <p:attrNameLst>
                                          <p:attrName>ppt_h</p:attrName>
                                        </p:attrNameLst>
                                      </p:cBhvr>
                                      <p:tavLst>
                                        <p:tav tm="0">
                                          <p:val>
                                            <p:fltVal val="0"/>
                                          </p:val>
                                        </p:tav>
                                        <p:tav tm="100000">
                                          <p:val>
                                            <p:strVal val="#ppt_h"/>
                                          </p:val>
                                        </p:tav>
                                      </p:tavLst>
                                    </p:anim>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1" fill="hold" nodeType="clickEffect">
                                  <p:stCondLst>
                                    <p:cond delay="0"/>
                                  </p:stCondLst>
                                  <p:childTnLst>
                                    <p:set>
                                      <p:cBhvr>
                                        <p:cTn id="65" dur="1" fill="hold">
                                          <p:stCondLst>
                                            <p:cond delay="0"/>
                                          </p:stCondLst>
                                        </p:cTn>
                                        <p:tgtEl>
                                          <p:spTgt spid="99"/>
                                        </p:tgtEl>
                                        <p:attrNameLst>
                                          <p:attrName>style.visibility</p:attrName>
                                        </p:attrNameLst>
                                      </p:cBhvr>
                                      <p:to>
                                        <p:strVal val="visible"/>
                                      </p:to>
                                    </p:set>
                                    <p:anim calcmode="lin" valueType="num">
                                      <p:cBhvr additive="base">
                                        <p:cTn id="66" dur="500" fill="hold"/>
                                        <p:tgtEl>
                                          <p:spTgt spid="99"/>
                                        </p:tgtEl>
                                        <p:attrNameLst>
                                          <p:attrName>ppt_x</p:attrName>
                                        </p:attrNameLst>
                                      </p:cBhvr>
                                      <p:tavLst>
                                        <p:tav tm="0">
                                          <p:val>
                                            <p:strVal val="#ppt_x"/>
                                          </p:val>
                                        </p:tav>
                                        <p:tav tm="100000">
                                          <p:val>
                                            <p:strVal val="#ppt_x"/>
                                          </p:val>
                                        </p:tav>
                                      </p:tavLst>
                                    </p:anim>
                                    <p:anim calcmode="lin" valueType="num">
                                      <p:cBhvr additive="base">
                                        <p:cTn id="67" dur="500" fill="hold"/>
                                        <p:tgtEl>
                                          <p:spTgt spid="99"/>
                                        </p:tgtEl>
                                        <p:attrNameLst>
                                          <p:attrName>ppt_y</p:attrName>
                                        </p:attrNameLst>
                                      </p:cBhvr>
                                      <p:tavLst>
                                        <p:tav tm="0">
                                          <p:val>
                                            <p:strVal val="0-#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17"/>
                                        </p:tgtEl>
                                        <p:attrNameLst>
                                          <p:attrName>style.visibility</p:attrName>
                                        </p:attrNameLst>
                                      </p:cBhvr>
                                      <p:to>
                                        <p:strVal val="visible"/>
                                      </p:to>
                                    </p:set>
                                    <p:animEffect transition="in" filter="wipe(up)">
                                      <p:cBhvr>
                                        <p:cTn id="72" dur="500"/>
                                        <p:tgtEl>
                                          <p:spTgt spid="117"/>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83"/>
                                        </p:tgtEl>
                                        <p:attrNameLst>
                                          <p:attrName>style.visibility</p:attrName>
                                        </p:attrNameLst>
                                      </p:cBhvr>
                                      <p:to>
                                        <p:strVal val="visible"/>
                                      </p:to>
                                    </p:set>
                                    <p:anim calcmode="lin" valueType="num">
                                      <p:cBhvr>
                                        <p:cTn id="77" dur="500" fill="hold"/>
                                        <p:tgtEl>
                                          <p:spTgt spid="83"/>
                                        </p:tgtEl>
                                        <p:attrNameLst>
                                          <p:attrName>ppt_w</p:attrName>
                                        </p:attrNameLst>
                                      </p:cBhvr>
                                      <p:tavLst>
                                        <p:tav tm="0">
                                          <p:val>
                                            <p:fltVal val="0"/>
                                          </p:val>
                                        </p:tav>
                                        <p:tav tm="100000">
                                          <p:val>
                                            <p:strVal val="#ppt_w"/>
                                          </p:val>
                                        </p:tav>
                                      </p:tavLst>
                                    </p:anim>
                                    <p:anim calcmode="lin" valueType="num">
                                      <p:cBhvr>
                                        <p:cTn id="78" dur="500" fill="hold"/>
                                        <p:tgtEl>
                                          <p:spTgt spid="83"/>
                                        </p:tgtEl>
                                        <p:attrNameLst>
                                          <p:attrName>ppt_h</p:attrName>
                                        </p:attrNameLst>
                                      </p:cBhvr>
                                      <p:tavLst>
                                        <p:tav tm="0">
                                          <p:val>
                                            <p:fltVal val="0"/>
                                          </p:val>
                                        </p:tav>
                                        <p:tav tm="100000">
                                          <p:val>
                                            <p:strVal val="#ppt_h"/>
                                          </p:val>
                                        </p:tav>
                                      </p:tavLst>
                                    </p:anim>
                                    <p:animEffect transition="in" filter="fade">
                                      <p:cBhvr>
                                        <p:cTn id="79" dur="500"/>
                                        <p:tgtEl>
                                          <p:spTgt spid="83"/>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104"/>
                                        </p:tgtEl>
                                        <p:attrNameLst>
                                          <p:attrName>style.visibility</p:attrName>
                                        </p:attrNameLst>
                                      </p:cBhvr>
                                      <p:to>
                                        <p:strVal val="visible"/>
                                      </p:to>
                                    </p:set>
                                    <p:anim calcmode="lin" valueType="num">
                                      <p:cBhvr additive="base">
                                        <p:cTn id="84" dur="500" fill="hold"/>
                                        <p:tgtEl>
                                          <p:spTgt spid="104"/>
                                        </p:tgtEl>
                                        <p:attrNameLst>
                                          <p:attrName>ppt_x</p:attrName>
                                        </p:attrNameLst>
                                      </p:cBhvr>
                                      <p:tavLst>
                                        <p:tav tm="0">
                                          <p:val>
                                            <p:strVal val="#ppt_x"/>
                                          </p:val>
                                        </p:tav>
                                        <p:tav tm="100000">
                                          <p:val>
                                            <p:strVal val="#ppt_x"/>
                                          </p:val>
                                        </p:tav>
                                      </p:tavLst>
                                    </p:anim>
                                    <p:anim calcmode="lin" valueType="num">
                                      <p:cBhvr additive="base">
                                        <p:cTn id="85"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114"/>
                                        </p:tgtEl>
                                        <p:attrNameLst>
                                          <p:attrName>style.visibility</p:attrName>
                                        </p:attrNameLst>
                                      </p:cBhvr>
                                      <p:to>
                                        <p:strVal val="visible"/>
                                      </p:to>
                                    </p:set>
                                    <p:animEffect transition="in" filter="wipe(down)">
                                      <p:cBhvr>
                                        <p:cTn id="90" dur="500"/>
                                        <p:tgtEl>
                                          <p:spTgt spid="114"/>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nodeType="clickEffect">
                                  <p:stCondLst>
                                    <p:cond delay="0"/>
                                  </p:stCondLst>
                                  <p:childTnLst>
                                    <p:set>
                                      <p:cBhvr>
                                        <p:cTn id="94" dur="1" fill="hold">
                                          <p:stCondLst>
                                            <p:cond delay="0"/>
                                          </p:stCondLst>
                                        </p:cTn>
                                        <p:tgtEl>
                                          <p:spTgt spid="86"/>
                                        </p:tgtEl>
                                        <p:attrNameLst>
                                          <p:attrName>style.visibility</p:attrName>
                                        </p:attrNameLst>
                                      </p:cBhvr>
                                      <p:to>
                                        <p:strVal val="visible"/>
                                      </p:to>
                                    </p:set>
                                    <p:anim calcmode="lin" valueType="num">
                                      <p:cBhvr>
                                        <p:cTn id="95" dur="500" fill="hold"/>
                                        <p:tgtEl>
                                          <p:spTgt spid="86"/>
                                        </p:tgtEl>
                                        <p:attrNameLst>
                                          <p:attrName>ppt_w</p:attrName>
                                        </p:attrNameLst>
                                      </p:cBhvr>
                                      <p:tavLst>
                                        <p:tav tm="0">
                                          <p:val>
                                            <p:fltVal val="0"/>
                                          </p:val>
                                        </p:tav>
                                        <p:tav tm="100000">
                                          <p:val>
                                            <p:strVal val="#ppt_w"/>
                                          </p:val>
                                        </p:tav>
                                      </p:tavLst>
                                    </p:anim>
                                    <p:anim calcmode="lin" valueType="num">
                                      <p:cBhvr>
                                        <p:cTn id="96" dur="500" fill="hold"/>
                                        <p:tgtEl>
                                          <p:spTgt spid="86"/>
                                        </p:tgtEl>
                                        <p:attrNameLst>
                                          <p:attrName>ppt_h</p:attrName>
                                        </p:attrNameLst>
                                      </p:cBhvr>
                                      <p:tavLst>
                                        <p:tav tm="0">
                                          <p:val>
                                            <p:fltVal val="0"/>
                                          </p:val>
                                        </p:tav>
                                        <p:tav tm="100000">
                                          <p:val>
                                            <p:strVal val="#ppt_h"/>
                                          </p:val>
                                        </p:tav>
                                      </p:tavLst>
                                    </p:anim>
                                    <p:animEffect transition="in" filter="fade">
                                      <p:cBhvr>
                                        <p:cTn id="97" dur="500"/>
                                        <p:tgtEl>
                                          <p:spTgt spid="86"/>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3" fill="hold" nodeType="clickEffect">
                                  <p:stCondLst>
                                    <p:cond delay="0"/>
                                  </p:stCondLst>
                                  <p:childTnLst>
                                    <p:set>
                                      <p:cBhvr>
                                        <p:cTn id="101" dur="1" fill="hold">
                                          <p:stCondLst>
                                            <p:cond delay="0"/>
                                          </p:stCondLst>
                                        </p:cTn>
                                        <p:tgtEl>
                                          <p:spTgt spid="109"/>
                                        </p:tgtEl>
                                        <p:attrNameLst>
                                          <p:attrName>style.visibility</p:attrName>
                                        </p:attrNameLst>
                                      </p:cBhvr>
                                      <p:to>
                                        <p:strVal val="visible"/>
                                      </p:to>
                                    </p:set>
                                    <p:anim calcmode="lin" valueType="num">
                                      <p:cBhvr additive="base">
                                        <p:cTn id="102" dur="500" fill="hold"/>
                                        <p:tgtEl>
                                          <p:spTgt spid="109"/>
                                        </p:tgtEl>
                                        <p:attrNameLst>
                                          <p:attrName>ppt_x</p:attrName>
                                        </p:attrNameLst>
                                      </p:cBhvr>
                                      <p:tavLst>
                                        <p:tav tm="0">
                                          <p:val>
                                            <p:strVal val="1+#ppt_w/2"/>
                                          </p:val>
                                        </p:tav>
                                        <p:tav tm="100000">
                                          <p:val>
                                            <p:strVal val="#ppt_x"/>
                                          </p:val>
                                        </p:tav>
                                      </p:tavLst>
                                    </p:anim>
                                    <p:anim calcmode="lin" valueType="num">
                                      <p:cBhvr additive="base">
                                        <p:cTn id="103" dur="500" fill="hold"/>
                                        <p:tgtEl>
                                          <p:spTgt spid="109"/>
                                        </p:tgtEl>
                                        <p:attrNameLst>
                                          <p:attrName>ppt_y</p:attrName>
                                        </p:attrNameLst>
                                      </p:cBhvr>
                                      <p:tavLst>
                                        <p:tav tm="0">
                                          <p:val>
                                            <p:strVal val="0-#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118"/>
                                        </p:tgtEl>
                                        <p:attrNameLst>
                                          <p:attrName>style.visibility</p:attrName>
                                        </p:attrNameLst>
                                      </p:cBhvr>
                                      <p:to>
                                        <p:strVal val="visible"/>
                                      </p:to>
                                    </p:set>
                                    <p:animEffect transition="in" filter="wipe(up)">
                                      <p:cBhvr>
                                        <p:cTn id="108" dur="500"/>
                                        <p:tgtEl>
                                          <p:spTgt spid="118"/>
                                        </p:tgtEl>
                                      </p:cBhvr>
                                    </p:animEffect>
                                  </p:childTnLst>
                                </p:cTn>
                              </p:par>
                            </p:childTnLst>
                          </p:cTn>
                        </p:par>
                      </p:childTnLst>
                    </p:cTn>
                  </p:par>
                  <p:par>
                    <p:cTn id="109" fill="hold">
                      <p:stCondLst>
                        <p:cond delay="indefinite"/>
                      </p:stCondLst>
                      <p:childTnLst>
                        <p:par>
                          <p:cTn id="110" fill="hold">
                            <p:stCondLst>
                              <p:cond delay="0"/>
                            </p:stCondLst>
                            <p:childTnLst>
                              <p:par>
                                <p:cTn id="111" presetID="53" presetClass="entr" presetSubtype="16" fill="hold" nodeType="clickEffect">
                                  <p:stCondLst>
                                    <p:cond delay="0"/>
                                  </p:stCondLst>
                                  <p:childTnLst>
                                    <p:set>
                                      <p:cBhvr>
                                        <p:cTn id="112" dur="1" fill="hold">
                                          <p:stCondLst>
                                            <p:cond delay="0"/>
                                          </p:stCondLst>
                                        </p:cTn>
                                        <p:tgtEl>
                                          <p:spTgt spid="121"/>
                                        </p:tgtEl>
                                        <p:attrNameLst>
                                          <p:attrName>style.visibility</p:attrName>
                                        </p:attrNameLst>
                                      </p:cBhvr>
                                      <p:to>
                                        <p:strVal val="visible"/>
                                      </p:to>
                                    </p:set>
                                    <p:anim calcmode="lin" valueType="num">
                                      <p:cBhvr>
                                        <p:cTn id="113" dur="500" fill="hold"/>
                                        <p:tgtEl>
                                          <p:spTgt spid="121"/>
                                        </p:tgtEl>
                                        <p:attrNameLst>
                                          <p:attrName>ppt_w</p:attrName>
                                        </p:attrNameLst>
                                      </p:cBhvr>
                                      <p:tavLst>
                                        <p:tav tm="0">
                                          <p:val>
                                            <p:fltVal val="0"/>
                                          </p:val>
                                        </p:tav>
                                        <p:tav tm="100000">
                                          <p:val>
                                            <p:strVal val="#ppt_w"/>
                                          </p:val>
                                        </p:tav>
                                      </p:tavLst>
                                    </p:anim>
                                    <p:anim calcmode="lin" valueType="num">
                                      <p:cBhvr>
                                        <p:cTn id="114" dur="500" fill="hold"/>
                                        <p:tgtEl>
                                          <p:spTgt spid="121"/>
                                        </p:tgtEl>
                                        <p:attrNameLst>
                                          <p:attrName>ppt_h</p:attrName>
                                        </p:attrNameLst>
                                      </p:cBhvr>
                                      <p:tavLst>
                                        <p:tav tm="0">
                                          <p:val>
                                            <p:fltVal val="0"/>
                                          </p:val>
                                        </p:tav>
                                        <p:tav tm="100000">
                                          <p:val>
                                            <p:strVal val="#ppt_h"/>
                                          </p:val>
                                        </p:tav>
                                      </p:tavLst>
                                    </p:anim>
                                    <p:animEffect transition="in" filter="fade">
                                      <p:cBhvr>
                                        <p:cTn id="115" dur="500"/>
                                        <p:tgtEl>
                                          <p:spTgt spid="121"/>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124"/>
                                        </p:tgtEl>
                                        <p:attrNameLst>
                                          <p:attrName>style.visibility</p:attrName>
                                        </p:attrNameLst>
                                      </p:cBhvr>
                                      <p:to>
                                        <p:strVal val="visible"/>
                                      </p:to>
                                    </p:set>
                                    <p:anim calcmode="lin" valueType="num">
                                      <p:cBhvr additive="base">
                                        <p:cTn id="120" dur="500" fill="hold"/>
                                        <p:tgtEl>
                                          <p:spTgt spid="124"/>
                                        </p:tgtEl>
                                        <p:attrNameLst>
                                          <p:attrName>ppt_x</p:attrName>
                                        </p:attrNameLst>
                                      </p:cBhvr>
                                      <p:tavLst>
                                        <p:tav tm="0">
                                          <p:val>
                                            <p:strVal val="#ppt_x"/>
                                          </p:val>
                                        </p:tav>
                                        <p:tav tm="100000">
                                          <p:val>
                                            <p:strVal val="#ppt_x"/>
                                          </p:val>
                                        </p:tav>
                                      </p:tavLst>
                                    </p:anim>
                                    <p:anim calcmode="lin" valueType="num">
                                      <p:cBhvr additive="base">
                                        <p:cTn id="121"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129"/>
                                        </p:tgtEl>
                                        <p:attrNameLst>
                                          <p:attrName>style.visibility</p:attrName>
                                        </p:attrNameLst>
                                      </p:cBhvr>
                                      <p:to>
                                        <p:strVal val="visible"/>
                                      </p:to>
                                    </p:set>
                                    <p:animEffect transition="in" filter="wipe(down)">
                                      <p:cBhvr>
                                        <p:cTn id="126"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114" grpId="0"/>
      <p:bldP spid="115" grpId="0"/>
      <p:bldP spid="116" grpId="0"/>
      <p:bldP spid="117" grpId="0"/>
      <p:bldP spid="118" grpId="0"/>
      <p:bldP spid="12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43010" name="Oval 2"/>
          <p:cNvSpPr/>
          <p:nvPr/>
        </p:nvSpPr>
        <p:spPr>
          <a:xfrm>
            <a:off x="3257550" y="2343150"/>
            <a:ext cx="285750" cy="285750"/>
          </a:xfrm>
          <a:prstGeom prst="ellipse">
            <a:avLst/>
          </a:prstGeom>
          <a:noFill/>
          <a:ln w="12700" cap="flat" cmpd="sng">
            <a:solidFill>
              <a:schemeClr val="tx1"/>
            </a:solidFill>
            <a:prstDash val="solid"/>
            <a:round/>
            <a:headEnd type="none" w="med" len="med"/>
            <a:tailEnd type="none" w="med" len="med"/>
          </a:ln>
        </p:spPr>
        <p:txBody>
          <a:bodyPr wrap="none" anchor="ctr"/>
          <a:p>
            <a:pPr algn="ctr"/>
            <a:endParaRPr lang="zh-CN" altLang="en-US" sz="1350" dirty="0">
              <a:latin typeface="Impact" panose="020B0806030902050204" pitchFamily="2" charset="0"/>
            </a:endParaRPr>
          </a:p>
        </p:txBody>
      </p:sp>
      <p:sp>
        <p:nvSpPr>
          <p:cNvPr id="43011" name="Oval 3"/>
          <p:cNvSpPr/>
          <p:nvPr/>
        </p:nvSpPr>
        <p:spPr>
          <a:xfrm>
            <a:off x="4171950" y="1085850"/>
            <a:ext cx="285750" cy="285750"/>
          </a:xfrm>
          <a:prstGeom prst="ellipse">
            <a:avLst/>
          </a:prstGeom>
          <a:noFill/>
          <a:ln w="12700" cap="flat" cmpd="sng">
            <a:solidFill>
              <a:schemeClr val="tx1"/>
            </a:solidFill>
            <a:prstDash val="solid"/>
            <a:round/>
            <a:headEnd type="none" w="med" len="med"/>
            <a:tailEnd type="none" w="med" len="med"/>
          </a:ln>
        </p:spPr>
        <p:txBody>
          <a:bodyPr wrap="none" anchor="ctr"/>
          <a:p>
            <a:pPr algn="ctr"/>
            <a:endParaRPr lang="zh-CN" altLang="en-US" sz="1350" dirty="0">
              <a:latin typeface="Impact" panose="020B0806030902050204" pitchFamily="2" charset="0"/>
            </a:endParaRPr>
          </a:p>
        </p:txBody>
      </p:sp>
      <p:sp>
        <p:nvSpPr>
          <p:cNvPr id="43012" name="Oval 4"/>
          <p:cNvSpPr/>
          <p:nvPr/>
        </p:nvSpPr>
        <p:spPr>
          <a:xfrm>
            <a:off x="4857750" y="2343150"/>
            <a:ext cx="285750" cy="285750"/>
          </a:xfrm>
          <a:prstGeom prst="ellipse">
            <a:avLst/>
          </a:prstGeom>
          <a:noFill/>
          <a:ln w="12700" cap="flat" cmpd="sng">
            <a:solidFill>
              <a:schemeClr val="tx1"/>
            </a:solidFill>
            <a:prstDash val="solid"/>
            <a:round/>
            <a:headEnd type="none" w="med" len="med"/>
            <a:tailEnd type="none" w="med" len="med"/>
          </a:ln>
        </p:spPr>
        <p:txBody>
          <a:bodyPr wrap="none" anchor="ctr"/>
          <a:p>
            <a:pPr algn="ctr"/>
            <a:endParaRPr lang="zh-CN" altLang="en-US" sz="1350" dirty="0">
              <a:latin typeface="Impact" panose="020B0806030902050204" pitchFamily="2" charset="0"/>
            </a:endParaRPr>
          </a:p>
        </p:txBody>
      </p:sp>
      <p:sp>
        <p:nvSpPr>
          <p:cNvPr id="43013" name="Oval 5"/>
          <p:cNvSpPr/>
          <p:nvPr/>
        </p:nvSpPr>
        <p:spPr>
          <a:xfrm>
            <a:off x="4000500" y="3771900"/>
            <a:ext cx="285750" cy="285750"/>
          </a:xfrm>
          <a:prstGeom prst="ellipse">
            <a:avLst/>
          </a:prstGeom>
          <a:noFill/>
          <a:ln w="12700" cap="flat" cmpd="sng">
            <a:solidFill>
              <a:schemeClr val="tx1"/>
            </a:solidFill>
            <a:prstDash val="solid"/>
            <a:round/>
            <a:headEnd type="none" w="med" len="med"/>
            <a:tailEnd type="none" w="med" len="med"/>
          </a:ln>
        </p:spPr>
        <p:txBody>
          <a:bodyPr wrap="none" anchor="ctr"/>
          <a:p>
            <a:pPr algn="ctr"/>
            <a:endParaRPr lang="zh-CN" altLang="en-US" sz="1350" dirty="0">
              <a:latin typeface="Impact" panose="020B0806030902050204" pitchFamily="2" charset="0"/>
            </a:endParaRPr>
          </a:p>
        </p:txBody>
      </p:sp>
      <p:sp>
        <p:nvSpPr>
          <p:cNvPr id="43014" name="Oval 6"/>
          <p:cNvSpPr/>
          <p:nvPr/>
        </p:nvSpPr>
        <p:spPr>
          <a:xfrm>
            <a:off x="5772150" y="1085850"/>
            <a:ext cx="285750" cy="285750"/>
          </a:xfrm>
          <a:prstGeom prst="ellipse">
            <a:avLst/>
          </a:prstGeom>
          <a:noFill/>
          <a:ln w="12700" cap="flat" cmpd="sng">
            <a:solidFill>
              <a:schemeClr val="tx1"/>
            </a:solidFill>
            <a:prstDash val="solid"/>
            <a:round/>
            <a:headEnd type="none" w="med" len="med"/>
            <a:tailEnd type="none" w="med" len="med"/>
          </a:ln>
        </p:spPr>
        <p:txBody>
          <a:bodyPr wrap="none" anchor="ctr"/>
          <a:p>
            <a:pPr algn="ctr"/>
            <a:endParaRPr lang="zh-CN" altLang="en-US" sz="1350" dirty="0">
              <a:latin typeface="Impact" panose="020B0806030902050204" pitchFamily="2" charset="0"/>
            </a:endParaRPr>
          </a:p>
        </p:txBody>
      </p:sp>
      <p:sp>
        <p:nvSpPr>
          <p:cNvPr id="43015" name="Oval 7"/>
          <p:cNvSpPr/>
          <p:nvPr/>
        </p:nvSpPr>
        <p:spPr>
          <a:xfrm>
            <a:off x="7715250" y="2343150"/>
            <a:ext cx="285750" cy="285750"/>
          </a:xfrm>
          <a:prstGeom prst="ellipse">
            <a:avLst/>
          </a:prstGeom>
          <a:noFill/>
          <a:ln w="12700" cap="flat" cmpd="sng">
            <a:solidFill>
              <a:schemeClr val="tx1"/>
            </a:solidFill>
            <a:prstDash val="solid"/>
            <a:round/>
            <a:headEnd type="none" w="med" len="med"/>
            <a:tailEnd type="none" w="med" len="med"/>
          </a:ln>
        </p:spPr>
        <p:txBody>
          <a:bodyPr wrap="none" anchor="ctr"/>
          <a:p>
            <a:pPr algn="ctr"/>
            <a:endParaRPr lang="zh-CN" altLang="en-US" sz="1350" dirty="0">
              <a:latin typeface="Impact" panose="020B0806030902050204" pitchFamily="2" charset="0"/>
            </a:endParaRPr>
          </a:p>
        </p:txBody>
      </p:sp>
      <p:sp>
        <p:nvSpPr>
          <p:cNvPr id="43016" name="Oval 8"/>
          <p:cNvSpPr/>
          <p:nvPr/>
        </p:nvSpPr>
        <p:spPr>
          <a:xfrm>
            <a:off x="6457950" y="2343150"/>
            <a:ext cx="285750" cy="285750"/>
          </a:xfrm>
          <a:prstGeom prst="ellipse">
            <a:avLst/>
          </a:prstGeom>
          <a:noFill/>
          <a:ln w="12700" cap="flat" cmpd="sng">
            <a:solidFill>
              <a:schemeClr val="tx1"/>
            </a:solidFill>
            <a:prstDash val="solid"/>
            <a:round/>
            <a:headEnd type="none" w="med" len="med"/>
            <a:tailEnd type="none" w="med" len="med"/>
          </a:ln>
        </p:spPr>
        <p:txBody>
          <a:bodyPr wrap="none" anchor="ctr"/>
          <a:p>
            <a:pPr algn="ctr"/>
            <a:endParaRPr lang="zh-CN" altLang="en-US" sz="1350" dirty="0">
              <a:latin typeface="Impact" panose="020B0806030902050204" pitchFamily="2" charset="0"/>
            </a:endParaRPr>
          </a:p>
        </p:txBody>
      </p:sp>
      <p:sp>
        <p:nvSpPr>
          <p:cNvPr id="43017" name="Oval 9"/>
          <p:cNvSpPr/>
          <p:nvPr/>
        </p:nvSpPr>
        <p:spPr>
          <a:xfrm>
            <a:off x="1943100" y="2343150"/>
            <a:ext cx="285750" cy="285750"/>
          </a:xfrm>
          <a:prstGeom prst="ellipse">
            <a:avLst/>
          </a:prstGeom>
          <a:noFill/>
          <a:ln w="12700" cap="flat" cmpd="sng">
            <a:solidFill>
              <a:schemeClr val="tx1"/>
            </a:solidFill>
            <a:prstDash val="solid"/>
            <a:round/>
            <a:headEnd type="none" w="med" len="med"/>
            <a:tailEnd type="none" w="med" len="med"/>
          </a:ln>
        </p:spPr>
        <p:txBody>
          <a:bodyPr wrap="none" anchor="ctr"/>
          <a:p>
            <a:pPr algn="ctr"/>
            <a:endParaRPr lang="zh-CN" altLang="en-US" sz="1350" dirty="0">
              <a:latin typeface="Impact" panose="020B0806030902050204" pitchFamily="2" charset="0"/>
            </a:endParaRPr>
          </a:p>
        </p:txBody>
      </p:sp>
      <p:sp>
        <p:nvSpPr>
          <p:cNvPr id="43018" name="Line 10"/>
          <p:cNvSpPr/>
          <p:nvPr/>
        </p:nvSpPr>
        <p:spPr>
          <a:xfrm>
            <a:off x="2286000" y="2514600"/>
            <a:ext cx="971550" cy="0"/>
          </a:xfrm>
          <a:prstGeom prst="line">
            <a:avLst/>
          </a:prstGeom>
          <a:ln w="12700" cap="flat" cmpd="sng">
            <a:solidFill>
              <a:schemeClr val="tx1"/>
            </a:solidFill>
            <a:prstDash val="solid"/>
            <a:round/>
            <a:headEnd type="none" w="med" len="med"/>
            <a:tailEnd type="triangle" w="med" len="med"/>
          </a:ln>
        </p:spPr>
        <p:txBody>
          <a:bodyPr anchor="t"/>
          <a:p>
            <a:pPr algn="ctr"/>
            <a:endParaRPr lang="zh-CN" altLang="en-US" sz="1350">
              <a:latin typeface="Impact" panose="020B0806030902050204" pitchFamily="2" charset="0"/>
            </a:endParaRPr>
          </a:p>
        </p:txBody>
      </p:sp>
      <p:sp>
        <p:nvSpPr>
          <p:cNvPr id="43019" name="Line 11"/>
          <p:cNvSpPr/>
          <p:nvPr/>
        </p:nvSpPr>
        <p:spPr>
          <a:xfrm>
            <a:off x="3486150" y="2628900"/>
            <a:ext cx="571500" cy="1143000"/>
          </a:xfrm>
          <a:prstGeom prst="line">
            <a:avLst/>
          </a:prstGeom>
          <a:ln w="12700" cap="flat" cmpd="sng">
            <a:solidFill>
              <a:schemeClr val="tx1"/>
            </a:solidFill>
            <a:prstDash val="solid"/>
            <a:round/>
            <a:headEnd type="none" w="med" len="med"/>
            <a:tailEnd type="triangle" w="med" len="med"/>
          </a:ln>
        </p:spPr>
        <p:txBody>
          <a:bodyPr anchor="t"/>
          <a:p>
            <a:pPr algn="ctr"/>
            <a:endParaRPr lang="zh-CN" altLang="en-US" sz="1350">
              <a:latin typeface="Impact" panose="020B0806030902050204" pitchFamily="2" charset="0"/>
            </a:endParaRPr>
          </a:p>
        </p:txBody>
      </p:sp>
      <p:sp>
        <p:nvSpPr>
          <p:cNvPr id="43020" name="Line 12"/>
          <p:cNvSpPr/>
          <p:nvPr/>
        </p:nvSpPr>
        <p:spPr>
          <a:xfrm>
            <a:off x="3600450" y="2514600"/>
            <a:ext cx="1200150" cy="0"/>
          </a:xfrm>
          <a:prstGeom prst="line">
            <a:avLst/>
          </a:prstGeom>
          <a:ln w="12700" cap="flat" cmpd="sng">
            <a:solidFill>
              <a:schemeClr val="tx1"/>
            </a:solidFill>
            <a:prstDash val="solid"/>
            <a:round/>
            <a:headEnd type="none" w="med" len="med"/>
            <a:tailEnd type="triangle" w="med" len="med"/>
          </a:ln>
        </p:spPr>
        <p:txBody>
          <a:bodyPr anchor="t"/>
          <a:p>
            <a:pPr algn="ctr"/>
            <a:endParaRPr lang="zh-CN" altLang="en-US" sz="1350">
              <a:latin typeface="Impact" panose="020B0806030902050204" pitchFamily="2" charset="0"/>
            </a:endParaRPr>
          </a:p>
        </p:txBody>
      </p:sp>
      <p:sp>
        <p:nvSpPr>
          <p:cNvPr id="43021" name="Line 13"/>
          <p:cNvSpPr/>
          <p:nvPr/>
        </p:nvSpPr>
        <p:spPr>
          <a:xfrm flipV="1">
            <a:off x="4514850" y="1257300"/>
            <a:ext cx="1200150" cy="0"/>
          </a:xfrm>
          <a:prstGeom prst="line">
            <a:avLst/>
          </a:prstGeom>
          <a:ln w="12700" cap="flat" cmpd="sng">
            <a:solidFill>
              <a:schemeClr val="tx1"/>
            </a:solidFill>
            <a:prstDash val="solid"/>
            <a:round/>
            <a:headEnd type="none" w="med" len="med"/>
            <a:tailEnd type="triangle" w="med" len="med"/>
          </a:ln>
        </p:spPr>
        <p:txBody>
          <a:bodyPr anchor="t"/>
          <a:p>
            <a:pPr algn="ctr"/>
            <a:endParaRPr lang="zh-CN" altLang="en-US" sz="1350">
              <a:latin typeface="Impact" panose="020B0806030902050204" pitchFamily="2" charset="0"/>
            </a:endParaRPr>
          </a:p>
        </p:txBody>
      </p:sp>
      <p:sp>
        <p:nvSpPr>
          <p:cNvPr id="43022" name="Line 14"/>
          <p:cNvSpPr/>
          <p:nvPr/>
        </p:nvSpPr>
        <p:spPr>
          <a:xfrm flipV="1">
            <a:off x="4171950" y="2686050"/>
            <a:ext cx="742950" cy="1085850"/>
          </a:xfrm>
          <a:prstGeom prst="line">
            <a:avLst/>
          </a:prstGeom>
          <a:ln w="12700" cap="flat" cmpd="sng">
            <a:solidFill>
              <a:schemeClr val="tx1"/>
            </a:solidFill>
            <a:prstDash val="dash"/>
            <a:round/>
            <a:headEnd type="none" w="med" len="med"/>
            <a:tailEnd type="triangle" w="med" len="med"/>
          </a:ln>
        </p:spPr>
        <p:txBody>
          <a:bodyPr anchor="t"/>
          <a:p>
            <a:pPr algn="ctr"/>
            <a:endParaRPr lang="zh-CN" altLang="en-US" sz="1350">
              <a:latin typeface="Impact" panose="020B0806030902050204" pitchFamily="2" charset="0"/>
            </a:endParaRPr>
          </a:p>
        </p:txBody>
      </p:sp>
      <p:sp>
        <p:nvSpPr>
          <p:cNvPr id="43023" name="Line 15"/>
          <p:cNvSpPr/>
          <p:nvPr/>
        </p:nvSpPr>
        <p:spPr>
          <a:xfrm flipV="1">
            <a:off x="5086350" y="1371600"/>
            <a:ext cx="685800" cy="971550"/>
          </a:xfrm>
          <a:prstGeom prst="line">
            <a:avLst/>
          </a:prstGeom>
          <a:ln w="12700" cap="flat" cmpd="sng">
            <a:solidFill>
              <a:schemeClr val="tx1"/>
            </a:solidFill>
            <a:prstDash val="solid"/>
            <a:round/>
            <a:headEnd type="none" w="med" len="med"/>
            <a:tailEnd type="triangle" w="med" len="med"/>
          </a:ln>
        </p:spPr>
        <p:txBody>
          <a:bodyPr anchor="t"/>
          <a:p>
            <a:pPr algn="ctr"/>
            <a:endParaRPr lang="zh-CN" altLang="en-US" sz="1350">
              <a:latin typeface="Impact" panose="020B0806030902050204" pitchFamily="2" charset="0"/>
            </a:endParaRPr>
          </a:p>
        </p:txBody>
      </p:sp>
      <p:sp>
        <p:nvSpPr>
          <p:cNvPr id="43024" name="Line 16"/>
          <p:cNvSpPr/>
          <p:nvPr/>
        </p:nvSpPr>
        <p:spPr>
          <a:xfrm>
            <a:off x="6000750" y="1314450"/>
            <a:ext cx="571500" cy="1028700"/>
          </a:xfrm>
          <a:prstGeom prst="line">
            <a:avLst/>
          </a:prstGeom>
          <a:ln w="12700" cap="flat" cmpd="sng">
            <a:solidFill>
              <a:schemeClr val="tx1"/>
            </a:solidFill>
            <a:prstDash val="solid"/>
            <a:round/>
            <a:headEnd type="none" w="med" len="med"/>
            <a:tailEnd type="triangle" w="med" len="med"/>
          </a:ln>
        </p:spPr>
        <p:txBody>
          <a:bodyPr anchor="t"/>
          <a:p>
            <a:pPr algn="ctr"/>
            <a:endParaRPr lang="zh-CN" altLang="en-US" sz="1350">
              <a:latin typeface="Impact" panose="020B0806030902050204" pitchFamily="2" charset="0"/>
            </a:endParaRPr>
          </a:p>
        </p:txBody>
      </p:sp>
      <p:sp>
        <p:nvSpPr>
          <p:cNvPr id="43025" name="Line 17"/>
          <p:cNvSpPr/>
          <p:nvPr/>
        </p:nvSpPr>
        <p:spPr>
          <a:xfrm flipV="1">
            <a:off x="4286250" y="2571750"/>
            <a:ext cx="2171700" cy="1314450"/>
          </a:xfrm>
          <a:prstGeom prst="line">
            <a:avLst/>
          </a:prstGeom>
          <a:ln w="12700" cap="flat" cmpd="sng">
            <a:solidFill>
              <a:schemeClr val="tx1"/>
            </a:solidFill>
            <a:prstDash val="solid"/>
            <a:round/>
            <a:headEnd type="none" w="med" len="med"/>
            <a:tailEnd type="triangle" w="med" len="med"/>
          </a:ln>
        </p:spPr>
        <p:txBody>
          <a:bodyPr anchor="t"/>
          <a:p>
            <a:pPr algn="ctr"/>
            <a:endParaRPr lang="zh-CN" altLang="en-US" sz="1350">
              <a:latin typeface="Impact" panose="020B0806030902050204" pitchFamily="2" charset="0"/>
            </a:endParaRPr>
          </a:p>
        </p:txBody>
      </p:sp>
      <p:sp>
        <p:nvSpPr>
          <p:cNvPr id="43026" name="Line 18"/>
          <p:cNvSpPr/>
          <p:nvPr/>
        </p:nvSpPr>
        <p:spPr>
          <a:xfrm flipV="1">
            <a:off x="6743700" y="2514600"/>
            <a:ext cx="914400" cy="0"/>
          </a:xfrm>
          <a:prstGeom prst="line">
            <a:avLst/>
          </a:prstGeom>
          <a:ln w="12700" cap="flat" cmpd="sng">
            <a:solidFill>
              <a:schemeClr val="tx1"/>
            </a:solidFill>
            <a:prstDash val="solid"/>
            <a:round/>
            <a:headEnd type="none" w="med" len="med"/>
            <a:tailEnd type="triangle" w="med" len="med"/>
          </a:ln>
        </p:spPr>
        <p:txBody>
          <a:bodyPr anchor="t"/>
          <a:p>
            <a:pPr algn="ctr"/>
            <a:endParaRPr lang="zh-CN" altLang="en-US" sz="1350">
              <a:latin typeface="Impact" panose="020B0806030902050204" pitchFamily="2" charset="0"/>
            </a:endParaRPr>
          </a:p>
        </p:txBody>
      </p:sp>
      <p:sp>
        <p:nvSpPr>
          <p:cNvPr id="43027" name="Line 19"/>
          <p:cNvSpPr/>
          <p:nvPr/>
        </p:nvSpPr>
        <p:spPr>
          <a:xfrm flipV="1">
            <a:off x="3429000" y="1371600"/>
            <a:ext cx="800100" cy="1028700"/>
          </a:xfrm>
          <a:prstGeom prst="line">
            <a:avLst/>
          </a:prstGeom>
          <a:ln w="12700" cap="flat" cmpd="sng">
            <a:solidFill>
              <a:schemeClr val="tx1"/>
            </a:solidFill>
            <a:prstDash val="solid"/>
            <a:round/>
            <a:headEnd type="none" w="med" len="med"/>
            <a:tailEnd type="triangle" w="med" len="med"/>
          </a:ln>
        </p:spPr>
        <p:txBody>
          <a:bodyPr anchor="t"/>
          <a:p>
            <a:pPr algn="ctr"/>
            <a:endParaRPr lang="zh-CN" altLang="en-US" sz="1350">
              <a:latin typeface="Impact" panose="020B0806030902050204" pitchFamily="2" charset="0"/>
            </a:endParaRPr>
          </a:p>
        </p:txBody>
      </p:sp>
      <p:sp>
        <p:nvSpPr>
          <p:cNvPr id="43028" name="Text Box 20"/>
          <p:cNvSpPr txBox="1"/>
          <p:nvPr/>
        </p:nvSpPr>
        <p:spPr>
          <a:xfrm>
            <a:off x="2000250" y="2286000"/>
            <a:ext cx="228600" cy="36830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1</a:t>
            </a:r>
            <a:endParaRPr lang="en-US" altLang="x-none" dirty="0">
              <a:latin typeface="Times New Roman" panose="02020603050405020304" pitchFamily="2" charset="0"/>
            </a:endParaRPr>
          </a:p>
        </p:txBody>
      </p:sp>
      <p:sp>
        <p:nvSpPr>
          <p:cNvPr id="43029" name="Text Box 21"/>
          <p:cNvSpPr txBox="1"/>
          <p:nvPr/>
        </p:nvSpPr>
        <p:spPr>
          <a:xfrm>
            <a:off x="3314700" y="2343150"/>
            <a:ext cx="228600" cy="36830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2</a:t>
            </a:r>
            <a:endParaRPr lang="en-US" altLang="x-none" dirty="0">
              <a:latin typeface="Times New Roman" panose="02020603050405020304" pitchFamily="2" charset="0"/>
            </a:endParaRPr>
          </a:p>
        </p:txBody>
      </p:sp>
      <p:sp>
        <p:nvSpPr>
          <p:cNvPr id="43030" name="Text Box 22"/>
          <p:cNvSpPr txBox="1"/>
          <p:nvPr/>
        </p:nvSpPr>
        <p:spPr>
          <a:xfrm>
            <a:off x="4229100" y="1085850"/>
            <a:ext cx="285750" cy="36830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3</a:t>
            </a:r>
            <a:endParaRPr lang="en-US" altLang="x-none" dirty="0">
              <a:latin typeface="Times New Roman" panose="02020603050405020304" pitchFamily="2" charset="0"/>
            </a:endParaRPr>
          </a:p>
        </p:txBody>
      </p:sp>
      <p:sp>
        <p:nvSpPr>
          <p:cNvPr id="43031" name="Text Box 23"/>
          <p:cNvSpPr txBox="1"/>
          <p:nvPr/>
        </p:nvSpPr>
        <p:spPr>
          <a:xfrm>
            <a:off x="4000500" y="3714750"/>
            <a:ext cx="342900" cy="36830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4</a:t>
            </a:r>
            <a:endParaRPr lang="en-US" altLang="x-none" dirty="0">
              <a:latin typeface="Times New Roman" panose="02020603050405020304" pitchFamily="2" charset="0"/>
            </a:endParaRPr>
          </a:p>
        </p:txBody>
      </p:sp>
      <p:sp>
        <p:nvSpPr>
          <p:cNvPr id="43032" name="Text Box 24"/>
          <p:cNvSpPr txBox="1"/>
          <p:nvPr/>
        </p:nvSpPr>
        <p:spPr>
          <a:xfrm>
            <a:off x="4914900" y="2343150"/>
            <a:ext cx="228600" cy="36830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5</a:t>
            </a:r>
            <a:endParaRPr lang="en-US" altLang="x-none" dirty="0">
              <a:latin typeface="Times New Roman" panose="02020603050405020304" pitchFamily="2" charset="0"/>
            </a:endParaRPr>
          </a:p>
        </p:txBody>
      </p:sp>
      <p:sp>
        <p:nvSpPr>
          <p:cNvPr id="43033" name="Text Box 25"/>
          <p:cNvSpPr txBox="1"/>
          <p:nvPr/>
        </p:nvSpPr>
        <p:spPr>
          <a:xfrm>
            <a:off x="5772150" y="1028700"/>
            <a:ext cx="285750" cy="36830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6</a:t>
            </a:r>
            <a:endParaRPr lang="en-US" altLang="x-none" dirty="0">
              <a:latin typeface="Times New Roman" panose="02020603050405020304" pitchFamily="2" charset="0"/>
            </a:endParaRPr>
          </a:p>
        </p:txBody>
      </p:sp>
      <p:sp>
        <p:nvSpPr>
          <p:cNvPr id="43034" name="Text Box 26"/>
          <p:cNvSpPr txBox="1"/>
          <p:nvPr/>
        </p:nvSpPr>
        <p:spPr>
          <a:xfrm>
            <a:off x="6515100" y="2343150"/>
            <a:ext cx="342900" cy="36830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7</a:t>
            </a:r>
            <a:endParaRPr lang="en-US" altLang="x-none" dirty="0">
              <a:latin typeface="Times New Roman" panose="02020603050405020304" pitchFamily="2" charset="0"/>
            </a:endParaRPr>
          </a:p>
        </p:txBody>
      </p:sp>
      <p:sp>
        <p:nvSpPr>
          <p:cNvPr id="43035" name="Text Box 27"/>
          <p:cNvSpPr txBox="1"/>
          <p:nvPr/>
        </p:nvSpPr>
        <p:spPr>
          <a:xfrm>
            <a:off x="7715250" y="2343150"/>
            <a:ext cx="285750" cy="36830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8</a:t>
            </a:r>
            <a:endParaRPr lang="en-US" altLang="x-none" dirty="0">
              <a:latin typeface="Times New Roman" panose="02020603050405020304" pitchFamily="2" charset="0"/>
            </a:endParaRPr>
          </a:p>
        </p:txBody>
      </p:sp>
      <p:sp>
        <p:nvSpPr>
          <p:cNvPr id="43036" name="Text Box 28"/>
          <p:cNvSpPr txBox="1"/>
          <p:nvPr/>
        </p:nvSpPr>
        <p:spPr>
          <a:xfrm>
            <a:off x="2571750" y="2114550"/>
            <a:ext cx="285750" cy="78359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A</a:t>
            </a:r>
            <a:endParaRPr lang="en-US" altLang="x-none" dirty="0">
              <a:latin typeface="Times New Roman" panose="02020603050405020304" pitchFamily="2" charset="0"/>
            </a:endParaRPr>
          </a:p>
          <a:p>
            <a:pPr algn="ctr" eaLnBrk="0" hangingPunct="0">
              <a:spcBef>
                <a:spcPct val="50000"/>
              </a:spcBef>
            </a:pPr>
            <a:r>
              <a:rPr lang="en-US" altLang="x-none" dirty="0">
                <a:latin typeface="Times New Roman" panose="02020603050405020304" pitchFamily="2" charset="0"/>
              </a:rPr>
              <a:t>1</a:t>
            </a:r>
            <a:endParaRPr lang="en-US" altLang="x-none" dirty="0">
              <a:latin typeface="Times New Roman" panose="02020603050405020304" pitchFamily="2" charset="0"/>
            </a:endParaRPr>
          </a:p>
        </p:txBody>
      </p:sp>
      <p:sp>
        <p:nvSpPr>
          <p:cNvPr id="43037" name="Text Box 29"/>
          <p:cNvSpPr txBox="1"/>
          <p:nvPr/>
        </p:nvSpPr>
        <p:spPr>
          <a:xfrm>
            <a:off x="3600450" y="1600200"/>
            <a:ext cx="685800" cy="36830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B  4</a:t>
            </a:r>
            <a:endParaRPr lang="en-US" altLang="x-none" dirty="0">
              <a:latin typeface="Times New Roman" panose="02020603050405020304" pitchFamily="2" charset="0"/>
            </a:endParaRPr>
          </a:p>
        </p:txBody>
      </p:sp>
      <p:sp>
        <p:nvSpPr>
          <p:cNvPr id="43038" name="Text Box 30"/>
          <p:cNvSpPr txBox="1"/>
          <p:nvPr/>
        </p:nvSpPr>
        <p:spPr>
          <a:xfrm>
            <a:off x="4114800" y="2228850"/>
            <a:ext cx="285750" cy="64516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C3</a:t>
            </a:r>
            <a:endParaRPr lang="en-US" altLang="x-none" dirty="0">
              <a:latin typeface="Times New Roman" panose="02020603050405020304" pitchFamily="2" charset="0"/>
            </a:endParaRPr>
          </a:p>
        </p:txBody>
      </p:sp>
      <p:sp>
        <p:nvSpPr>
          <p:cNvPr id="43039" name="Text Box 31"/>
          <p:cNvSpPr txBox="1"/>
          <p:nvPr/>
        </p:nvSpPr>
        <p:spPr>
          <a:xfrm>
            <a:off x="3543300" y="3086100"/>
            <a:ext cx="628650" cy="64516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7   D</a:t>
            </a:r>
            <a:endParaRPr lang="en-US" altLang="x-none" dirty="0">
              <a:latin typeface="Times New Roman" panose="02020603050405020304" pitchFamily="2" charset="0"/>
            </a:endParaRPr>
          </a:p>
        </p:txBody>
      </p:sp>
      <p:sp>
        <p:nvSpPr>
          <p:cNvPr id="43040" name="Text Box 32"/>
          <p:cNvSpPr txBox="1"/>
          <p:nvPr/>
        </p:nvSpPr>
        <p:spPr>
          <a:xfrm>
            <a:off x="4972050" y="914400"/>
            <a:ext cx="342900" cy="78359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E</a:t>
            </a:r>
            <a:endParaRPr lang="en-US" altLang="x-none" dirty="0">
              <a:latin typeface="Times New Roman" panose="02020603050405020304" pitchFamily="2" charset="0"/>
            </a:endParaRPr>
          </a:p>
          <a:p>
            <a:pPr algn="ctr" eaLnBrk="0" hangingPunct="0">
              <a:spcBef>
                <a:spcPct val="50000"/>
              </a:spcBef>
            </a:pPr>
            <a:r>
              <a:rPr lang="en-US" altLang="x-none" dirty="0">
                <a:latin typeface="Times New Roman" panose="02020603050405020304" pitchFamily="2" charset="0"/>
              </a:rPr>
              <a:t>6</a:t>
            </a:r>
            <a:endParaRPr lang="en-US" altLang="x-none" dirty="0">
              <a:latin typeface="Times New Roman" panose="02020603050405020304" pitchFamily="2" charset="0"/>
            </a:endParaRPr>
          </a:p>
        </p:txBody>
      </p:sp>
      <p:sp>
        <p:nvSpPr>
          <p:cNvPr id="43041" name="Text Box 33"/>
          <p:cNvSpPr txBox="1"/>
          <p:nvPr/>
        </p:nvSpPr>
        <p:spPr>
          <a:xfrm>
            <a:off x="5143500" y="1771650"/>
            <a:ext cx="514350" cy="64516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F  2</a:t>
            </a:r>
            <a:endParaRPr lang="en-US" altLang="x-none" dirty="0">
              <a:latin typeface="Times New Roman" panose="02020603050405020304" pitchFamily="2" charset="0"/>
            </a:endParaRPr>
          </a:p>
        </p:txBody>
      </p:sp>
      <p:sp>
        <p:nvSpPr>
          <p:cNvPr id="43042" name="Text Box 34"/>
          <p:cNvSpPr txBox="1"/>
          <p:nvPr/>
        </p:nvSpPr>
        <p:spPr>
          <a:xfrm>
            <a:off x="6057900" y="1714500"/>
            <a:ext cx="685800" cy="36830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7  G</a:t>
            </a:r>
            <a:endParaRPr lang="en-US" altLang="x-none" dirty="0">
              <a:latin typeface="Times New Roman" panose="02020603050405020304" pitchFamily="2" charset="0"/>
            </a:endParaRPr>
          </a:p>
        </p:txBody>
      </p:sp>
      <p:sp>
        <p:nvSpPr>
          <p:cNvPr id="43043" name="Text Box 35"/>
          <p:cNvSpPr txBox="1"/>
          <p:nvPr/>
        </p:nvSpPr>
        <p:spPr>
          <a:xfrm>
            <a:off x="5429250" y="2686050"/>
            <a:ext cx="400050" cy="78359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H </a:t>
            </a:r>
            <a:endParaRPr lang="en-US" altLang="x-none" dirty="0">
              <a:latin typeface="Times New Roman" panose="02020603050405020304" pitchFamily="2" charset="0"/>
            </a:endParaRPr>
          </a:p>
          <a:p>
            <a:pPr algn="ctr" eaLnBrk="0" hangingPunct="0">
              <a:spcBef>
                <a:spcPct val="50000"/>
              </a:spcBef>
            </a:pPr>
            <a:r>
              <a:rPr lang="en-US" altLang="x-none" dirty="0">
                <a:latin typeface="Times New Roman" panose="02020603050405020304" pitchFamily="2" charset="0"/>
              </a:rPr>
              <a:t> 9</a:t>
            </a:r>
            <a:endParaRPr lang="en-US" altLang="x-none" dirty="0">
              <a:latin typeface="Times New Roman" panose="02020603050405020304" pitchFamily="2" charset="0"/>
            </a:endParaRPr>
          </a:p>
        </p:txBody>
      </p:sp>
      <p:sp>
        <p:nvSpPr>
          <p:cNvPr id="43044" name="Text Box 36"/>
          <p:cNvSpPr txBox="1"/>
          <p:nvPr/>
        </p:nvSpPr>
        <p:spPr>
          <a:xfrm>
            <a:off x="7086600" y="2114550"/>
            <a:ext cx="269081" cy="783590"/>
          </a:xfrm>
          <a:prstGeom prst="rect">
            <a:avLst/>
          </a:prstGeom>
          <a:noFill/>
          <a:ln w="9525">
            <a:noFill/>
          </a:ln>
        </p:spPr>
        <p:txBody>
          <a:bodyPr anchor="t">
            <a:spAutoFit/>
          </a:bodyPr>
          <a:p>
            <a:pPr algn="ctr" eaLnBrk="0" hangingPunct="0">
              <a:spcBef>
                <a:spcPct val="50000"/>
              </a:spcBef>
            </a:pPr>
            <a:r>
              <a:rPr lang="en-US" altLang="x-none" dirty="0">
                <a:latin typeface="Times New Roman" panose="02020603050405020304" pitchFamily="2" charset="0"/>
              </a:rPr>
              <a:t>I</a:t>
            </a:r>
            <a:endParaRPr lang="en-US" altLang="x-none" dirty="0">
              <a:latin typeface="Times New Roman" panose="02020603050405020304" pitchFamily="2" charset="0"/>
            </a:endParaRPr>
          </a:p>
          <a:p>
            <a:pPr algn="ctr" eaLnBrk="0" hangingPunct="0">
              <a:spcBef>
                <a:spcPct val="50000"/>
              </a:spcBef>
            </a:pPr>
            <a:r>
              <a:rPr lang="en-US" altLang="x-none" dirty="0">
                <a:latin typeface="Times New Roman" panose="02020603050405020304" pitchFamily="2" charset="0"/>
              </a:rPr>
              <a:t>4</a:t>
            </a:r>
            <a:endParaRPr lang="en-US" altLang="x-none" dirty="0">
              <a:latin typeface="Times New Roman" panose="02020603050405020304" pitchFamily="2" charset="0"/>
            </a:endParaRPr>
          </a:p>
        </p:txBody>
      </p:sp>
      <p:sp>
        <p:nvSpPr>
          <p:cNvPr id="43045" name="Text Box 37"/>
          <p:cNvSpPr txBox="1"/>
          <p:nvPr/>
        </p:nvSpPr>
        <p:spPr>
          <a:xfrm>
            <a:off x="1714500" y="2114550"/>
            <a:ext cx="685800" cy="368300"/>
          </a:xfrm>
          <a:prstGeom prst="rect">
            <a:avLst/>
          </a:prstGeom>
          <a:noFill/>
          <a:ln w="9525">
            <a:noFill/>
          </a:ln>
        </p:spPr>
        <p:txBody>
          <a:bodyPr anchor="t">
            <a:spAutoFit/>
          </a:bodyPr>
          <a:p>
            <a:pPr algn="ctr" eaLnBrk="0" hangingPunct="0">
              <a:spcBef>
                <a:spcPct val="50000"/>
              </a:spcBef>
            </a:pPr>
            <a:endParaRPr lang="zh-CN" altLang="en-US" dirty="0">
              <a:latin typeface="Times New Roman" panose="02020603050405020304" pitchFamily="2" charset="0"/>
            </a:endParaRPr>
          </a:p>
        </p:txBody>
      </p:sp>
      <p:sp>
        <p:nvSpPr>
          <p:cNvPr id="43046" name="Line 38"/>
          <p:cNvSpPr/>
          <p:nvPr/>
        </p:nvSpPr>
        <p:spPr>
          <a:xfrm>
            <a:off x="1885950" y="2286000"/>
            <a:ext cx="457200" cy="0"/>
          </a:xfrm>
          <a:prstGeom prst="line">
            <a:avLst/>
          </a:prstGeom>
          <a:ln w="12700" cap="flat" cmpd="sng">
            <a:solidFill>
              <a:srgbClr val="F8C55E"/>
            </a:solidFill>
            <a:prstDash val="solid"/>
            <a:round/>
            <a:headEnd type="none" w="med" len="med"/>
            <a:tailEnd type="none" w="med" len="med"/>
          </a:ln>
        </p:spPr>
        <p:txBody>
          <a:bodyPr anchor="t"/>
          <a:p>
            <a:pPr algn="ctr"/>
            <a:endParaRPr lang="zh-CN" altLang="en-US" sz="1350">
              <a:latin typeface="Impact" panose="020B0806030902050204" pitchFamily="2" charset="0"/>
            </a:endParaRPr>
          </a:p>
        </p:txBody>
      </p:sp>
      <p:sp>
        <p:nvSpPr>
          <p:cNvPr id="43047" name="Line 39"/>
          <p:cNvSpPr/>
          <p:nvPr/>
        </p:nvSpPr>
        <p:spPr>
          <a:xfrm>
            <a:off x="2114550" y="2057400"/>
            <a:ext cx="0" cy="228600"/>
          </a:xfrm>
          <a:prstGeom prst="line">
            <a:avLst/>
          </a:prstGeom>
          <a:ln w="12700" cap="flat" cmpd="sng">
            <a:solidFill>
              <a:srgbClr val="F8C55E"/>
            </a:solidFill>
            <a:prstDash val="solid"/>
            <a:round/>
            <a:headEnd type="none" w="med" len="med"/>
            <a:tailEnd type="none" w="med" len="med"/>
          </a:ln>
        </p:spPr>
        <p:txBody>
          <a:bodyPr anchor="t"/>
          <a:p>
            <a:pPr algn="ctr"/>
            <a:endParaRPr lang="zh-CN" altLang="en-US" sz="1350">
              <a:latin typeface="Impact" panose="020B0806030902050204" pitchFamily="2" charset="0"/>
            </a:endParaRPr>
          </a:p>
        </p:txBody>
      </p:sp>
      <p:sp>
        <p:nvSpPr>
          <p:cNvPr id="43048" name="Text Box 40"/>
          <p:cNvSpPr txBox="1"/>
          <p:nvPr/>
        </p:nvSpPr>
        <p:spPr>
          <a:xfrm>
            <a:off x="1885950" y="2000250"/>
            <a:ext cx="171450" cy="368300"/>
          </a:xfrm>
          <a:prstGeom prst="rect">
            <a:avLst/>
          </a:prstGeom>
          <a:noFill/>
          <a:ln w="9525">
            <a:noFill/>
          </a:ln>
        </p:spPr>
        <p:txBody>
          <a:bodyPr anchor="t">
            <a:spAutoFit/>
          </a:bodyPr>
          <a:p>
            <a:pPr algn="ctr" eaLnBrk="0" hangingPunct="0">
              <a:spcBef>
                <a:spcPct val="50000"/>
              </a:spcBef>
            </a:pPr>
            <a:r>
              <a:rPr lang="en-US" altLang="x-none" dirty="0">
                <a:solidFill>
                  <a:srgbClr val="FFFF00"/>
                </a:solidFill>
                <a:latin typeface="Times New Roman" panose="02020603050405020304" pitchFamily="2" charset="0"/>
              </a:rPr>
              <a:t>0</a:t>
            </a:r>
            <a:endParaRPr lang="en-US" altLang="x-none" dirty="0">
              <a:solidFill>
                <a:srgbClr val="FFFF00"/>
              </a:solidFill>
              <a:latin typeface="Times New Roman" panose="02020603050405020304" pitchFamily="2" charset="0"/>
            </a:endParaRPr>
          </a:p>
        </p:txBody>
      </p:sp>
      <p:sp>
        <p:nvSpPr>
          <p:cNvPr id="43049" name="Text Box 41"/>
          <p:cNvSpPr txBox="1"/>
          <p:nvPr/>
        </p:nvSpPr>
        <p:spPr>
          <a:xfrm>
            <a:off x="3028950" y="2000250"/>
            <a:ext cx="228600" cy="368300"/>
          </a:xfrm>
          <a:prstGeom prst="rect">
            <a:avLst/>
          </a:prstGeom>
          <a:noFill/>
          <a:ln w="9525">
            <a:noFill/>
          </a:ln>
        </p:spPr>
        <p:txBody>
          <a:bodyPr anchor="t">
            <a:spAutoFit/>
          </a:bodyPr>
          <a:p>
            <a:pPr algn="ctr" eaLnBrk="0" hangingPunct="0">
              <a:spcBef>
                <a:spcPct val="50000"/>
              </a:spcBef>
            </a:pPr>
            <a:r>
              <a:rPr lang="en-US" altLang="x-none" dirty="0">
                <a:solidFill>
                  <a:srgbClr val="FFFF00"/>
                </a:solidFill>
                <a:latin typeface="Times New Roman" panose="02020603050405020304" pitchFamily="2" charset="0"/>
              </a:rPr>
              <a:t>1</a:t>
            </a:r>
            <a:endParaRPr lang="en-US" altLang="x-none" dirty="0">
              <a:solidFill>
                <a:srgbClr val="FFFF00"/>
              </a:solidFill>
              <a:latin typeface="Times New Roman" panose="02020603050405020304" pitchFamily="2" charset="0"/>
            </a:endParaRPr>
          </a:p>
        </p:txBody>
      </p:sp>
      <p:sp>
        <p:nvSpPr>
          <p:cNvPr id="43050" name="Text Box 42"/>
          <p:cNvSpPr txBox="1"/>
          <p:nvPr/>
        </p:nvSpPr>
        <p:spPr>
          <a:xfrm>
            <a:off x="4057650" y="685800"/>
            <a:ext cx="285750" cy="368300"/>
          </a:xfrm>
          <a:prstGeom prst="rect">
            <a:avLst/>
          </a:prstGeom>
          <a:noFill/>
          <a:ln w="9525">
            <a:noFill/>
          </a:ln>
        </p:spPr>
        <p:txBody>
          <a:bodyPr anchor="t">
            <a:spAutoFit/>
          </a:bodyPr>
          <a:p>
            <a:pPr algn="ctr" eaLnBrk="0" hangingPunct="0">
              <a:spcBef>
                <a:spcPct val="50000"/>
              </a:spcBef>
            </a:pPr>
            <a:r>
              <a:rPr lang="en-US" altLang="x-none" dirty="0">
                <a:solidFill>
                  <a:srgbClr val="FFFF00"/>
                </a:solidFill>
                <a:latin typeface="Times New Roman" panose="02020603050405020304" pitchFamily="2" charset="0"/>
              </a:rPr>
              <a:t>5</a:t>
            </a:r>
            <a:endParaRPr lang="en-US" altLang="x-none" dirty="0">
              <a:solidFill>
                <a:srgbClr val="FFFF00"/>
              </a:solidFill>
              <a:latin typeface="Times New Roman" panose="02020603050405020304" pitchFamily="2" charset="0"/>
            </a:endParaRPr>
          </a:p>
        </p:txBody>
      </p:sp>
      <p:sp>
        <p:nvSpPr>
          <p:cNvPr id="43051" name="Text Box 43"/>
          <p:cNvSpPr txBox="1"/>
          <p:nvPr/>
        </p:nvSpPr>
        <p:spPr>
          <a:xfrm>
            <a:off x="3886200" y="4114800"/>
            <a:ext cx="228600" cy="368300"/>
          </a:xfrm>
          <a:prstGeom prst="rect">
            <a:avLst/>
          </a:prstGeom>
          <a:noFill/>
          <a:ln w="9525">
            <a:noFill/>
          </a:ln>
        </p:spPr>
        <p:txBody>
          <a:bodyPr anchor="t">
            <a:spAutoFit/>
          </a:bodyPr>
          <a:p>
            <a:pPr algn="ctr" eaLnBrk="0" hangingPunct="0">
              <a:spcBef>
                <a:spcPct val="50000"/>
              </a:spcBef>
            </a:pPr>
            <a:r>
              <a:rPr lang="en-US" altLang="x-none" dirty="0">
                <a:solidFill>
                  <a:srgbClr val="FFFF00"/>
                </a:solidFill>
                <a:latin typeface="Times New Roman" panose="02020603050405020304" pitchFamily="2" charset="0"/>
              </a:rPr>
              <a:t>8</a:t>
            </a:r>
            <a:endParaRPr lang="en-US" altLang="x-none" dirty="0">
              <a:solidFill>
                <a:srgbClr val="FFFF00"/>
              </a:solidFill>
              <a:latin typeface="Times New Roman" panose="02020603050405020304" pitchFamily="2" charset="0"/>
            </a:endParaRPr>
          </a:p>
        </p:txBody>
      </p:sp>
      <p:sp>
        <p:nvSpPr>
          <p:cNvPr id="43052" name="Text Box 44"/>
          <p:cNvSpPr txBox="1"/>
          <p:nvPr/>
        </p:nvSpPr>
        <p:spPr>
          <a:xfrm>
            <a:off x="4743450" y="2000250"/>
            <a:ext cx="228600" cy="368300"/>
          </a:xfrm>
          <a:prstGeom prst="rect">
            <a:avLst/>
          </a:prstGeom>
          <a:noFill/>
          <a:ln w="9525">
            <a:noFill/>
          </a:ln>
        </p:spPr>
        <p:txBody>
          <a:bodyPr anchor="t">
            <a:spAutoFit/>
          </a:bodyPr>
          <a:p>
            <a:pPr algn="ctr" eaLnBrk="0" hangingPunct="0">
              <a:spcBef>
                <a:spcPct val="50000"/>
              </a:spcBef>
            </a:pPr>
            <a:r>
              <a:rPr lang="en-US" altLang="x-none" dirty="0">
                <a:solidFill>
                  <a:srgbClr val="FFFF00"/>
                </a:solidFill>
                <a:latin typeface="Times New Roman" panose="02020603050405020304" pitchFamily="2" charset="0"/>
              </a:rPr>
              <a:t>8</a:t>
            </a:r>
            <a:endParaRPr lang="en-US" altLang="x-none" dirty="0">
              <a:solidFill>
                <a:srgbClr val="FFFF00"/>
              </a:solidFill>
              <a:latin typeface="Times New Roman" panose="02020603050405020304" pitchFamily="2" charset="0"/>
            </a:endParaRPr>
          </a:p>
        </p:txBody>
      </p:sp>
      <p:sp>
        <p:nvSpPr>
          <p:cNvPr id="43053" name="Text Box 45"/>
          <p:cNvSpPr txBox="1"/>
          <p:nvPr/>
        </p:nvSpPr>
        <p:spPr>
          <a:xfrm>
            <a:off x="5543550" y="685800"/>
            <a:ext cx="457200" cy="368300"/>
          </a:xfrm>
          <a:prstGeom prst="rect">
            <a:avLst/>
          </a:prstGeom>
          <a:noFill/>
          <a:ln w="9525">
            <a:noFill/>
          </a:ln>
        </p:spPr>
        <p:txBody>
          <a:bodyPr anchor="t">
            <a:spAutoFit/>
          </a:bodyPr>
          <a:p>
            <a:pPr algn="ctr" eaLnBrk="0" hangingPunct="0">
              <a:spcBef>
                <a:spcPct val="50000"/>
              </a:spcBef>
            </a:pPr>
            <a:r>
              <a:rPr lang="en-US" altLang="x-none" dirty="0">
                <a:solidFill>
                  <a:srgbClr val="FFFF00"/>
                </a:solidFill>
                <a:latin typeface="Times New Roman" panose="02020603050405020304" pitchFamily="2" charset="0"/>
              </a:rPr>
              <a:t>11</a:t>
            </a:r>
            <a:endParaRPr lang="en-US" altLang="x-none" dirty="0">
              <a:solidFill>
                <a:srgbClr val="FFFF00"/>
              </a:solidFill>
              <a:latin typeface="Times New Roman" panose="02020603050405020304" pitchFamily="2" charset="0"/>
            </a:endParaRPr>
          </a:p>
        </p:txBody>
      </p:sp>
      <p:sp>
        <p:nvSpPr>
          <p:cNvPr id="43054" name="Text Box 46"/>
          <p:cNvSpPr txBox="1"/>
          <p:nvPr/>
        </p:nvSpPr>
        <p:spPr>
          <a:xfrm>
            <a:off x="6286500" y="2686050"/>
            <a:ext cx="400050" cy="645160"/>
          </a:xfrm>
          <a:prstGeom prst="rect">
            <a:avLst/>
          </a:prstGeom>
          <a:noFill/>
          <a:ln w="9525">
            <a:noFill/>
          </a:ln>
        </p:spPr>
        <p:txBody>
          <a:bodyPr anchor="t">
            <a:spAutoFit/>
          </a:bodyPr>
          <a:p>
            <a:pPr algn="ctr" eaLnBrk="0" hangingPunct="0">
              <a:spcBef>
                <a:spcPct val="50000"/>
              </a:spcBef>
            </a:pPr>
            <a:r>
              <a:rPr lang="en-US" altLang="x-none" dirty="0">
                <a:solidFill>
                  <a:srgbClr val="FFFF00"/>
                </a:solidFill>
                <a:latin typeface="Times New Roman" panose="02020603050405020304" pitchFamily="2" charset="0"/>
              </a:rPr>
              <a:t>18</a:t>
            </a:r>
            <a:endParaRPr lang="en-US" altLang="x-none" dirty="0">
              <a:solidFill>
                <a:srgbClr val="FFFF00"/>
              </a:solidFill>
              <a:latin typeface="Times New Roman" panose="02020603050405020304" pitchFamily="2" charset="0"/>
            </a:endParaRPr>
          </a:p>
        </p:txBody>
      </p:sp>
      <p:sp>
        <p:nvSpPr>
          <p:cNvPr id="43055" name="Text Box 47"/>
          <p:cNvSpPr txBox="1"/>
          <p:nvPr/>
        </p:nvSpPr>
        <p:spPr>
          <a:xfrm>
            <a:off x="7429500" y="1943100"/>
            <a:ext cx="400050" cy="645160"/>
          </a:xfrm>
          <a:prstGeom prst="rect">
            <a:avLst/>
          </a:prstGeom>
          <a:noFill/>
          <a:ln w="9525">
            <a:noFill/>
          </a:ln>
        </p:spPr>
        <p:txBody>
          <a:bodyPr anchor="t">
            <a:spAutoFit/>
          </a:bodyPr>
          <a:p>
            <a:pPr algn="ctr" eaLnBrk="0" hangingPunct="0">
              <a:spcBef>
                <a:spcPct val="50000"/>
              </a:spcBef>
            </a:pPr>
            <a:r>
              <a:rPr lang="en-US" altLang="x-none" dirty="0">
                <a:solidFill>
                  <a:srgbClr val="FFFF00"/>
                </a:solidFill>
                <a:latin typeface="Times New Roman" panose="02020603050405020304" pitchFamily="2" charset="0"/>
              </a:rPr>
              <a:t>22</a:t>
            </a:r>
            <a:endParaRPr lang="en-US" altLang="x-none" dirty="0">
              <a:solidFill>
                <a:srgbClr val="FFFF00"/>
              </a:solidFill>
              <a:latin typeface="Times New Roman" panose="02020603050405020304" pitchFamily="2" charset="0"/>
            </a:endParaRPr>
          </a:p>
        </p:txBody>
      </p:sp>
      <p:sp>
        <p:nvSpPr>
          <p:cNvPr id="43056" name="Line 48"/>
          <p:cNvSpPr/>
          <p:nvPr/>
        </p:nvSpPr>
        <p:spPr>
          <a:xfrm>
            <a:off x="3086100" y="2286000"/>
            <a:ext cx="342900" cy="0"/>
          </a:xfrm>
          <a:prstGeom prst="line">
            <a:avLst/>
          </a:prstGeom>
          <a:ln w="12700" cap="flat" cmpd="sng">
            <a:solidFill>
              <a:srgbClr val="F8C55E"/>
            </a:solidFill>
            <a:prstDash val="solid"/>
            <a:round/>
            <a:headEnd type="none" w="med" len="med"/>
            <a:tailEnd type="none" w="med" len="med"/>
          </a:ln>
        </p:spPr>
        <p:txBody>
          <a:bodyPr anchor="t"/>
          <a:p>
            <a:pPr algn="ctr"/>
            <a:endParaRPr lang="zh-CN" altLang="en-US" sz="1350">
              <a:latin typeface="Impact" panose="020B0806030902050204" pitchFamily="2" charset="0"/>
            </a:endParaRPr>
          </a:p>
        </p:txBody>
      </p:sp>
      <p:sp>
        <p:nvSpPr>
          <p:cNvPr id="43057" name="Line 49"/>
          <p:cNvSpPr/>
          <p:nvPr/>
        </p:nvSpPr>
        <p:spPr>
          <a:xfrm>
            <a:off x="4114800" y="1028700"/>
            <a:ext cx="342900" cy="0"/>
          </a:xfrm>
          <a:prstGeom prst="line">
            <a:avLst/>
          </a:prstGeom>
          <a:ln w="12700" cap="flat" cmpd="sng">
            <a:solidFill>
              <a:srgbClr val="F8C55E"/>
            </a:solidFill>
            <a:prstDash val="solid"/>
            <a:round/>
            <a:headEnd type="none" w="med" len="med"/>
            <a:tailEnd type="none" w="med" len="med"/>
          </a:ln>
        </p:spPr>
        <p:txBody>
          <a:bodyPr anchor="t"/>
          <a:p>
            <a:pPr algn="ctr"/>
            <a:endParaRPr lang="zh-CN" altLang="en-US" sz="1350">
              <a:latin typeface="Impact" panose="020B0806030902050204" pitchFamily="2" charset="0"/>
            </a:endParaRPr>
          </a:p>
        </p:txBody>
      </p:sp>
      <p:sp>
        <p:nvSpPr>
          <p:cNvPr id="43058" name="Line 50"/>
          <p:cNvSpPr/>
          <p:nvPr/>
        </p:nvSpPr>
        <p:spPr>
          <a:xfrm>
            <a:off x="3943350" y="4400550"/>
            <a:ext cx="342900" cy="0"/>
          </a:xfrm>
          <a:prstGeom prst="line">
            <a:avLst/>
          </a:prstGeom>
          <a:ln w="12700" cap="flat" cmpd="sng">
            <a:solidFill>
              <a:srgbClr val="F8C55E"/>
            </a:solidFill>
            <a:prstDash val="solid"/>
            <a:round/>
            <a:headEnd type="none" w="med" len="med"/>
            <a:tailEnd type="none" w="med" len="med"/>
          </a:ln>
        </p:spPr>
        <p:txBody>
          <a:bodyPr anchor="t"/>
          <a:p>
            <a:pPr algn="ctr"/>
            <a:endParaRPr lang="zh-CN" altLang="en-US" sz="1350">
              <a:latin typeface="Impact" panose="020B0806030902050204" pitchFamily="2" charset="0"/>
            </a:endParaRPr>
          </a:p>
        </p:txBody>
      </p:sp>
      <p:sp>
        <p:nvSpPr>
          <p:cNvPr id="43059" name="Line 51"/>
          <p:cNvSpPr/>
          <p:nvPr/>
        </p:nvSpPr>
        <p:spPr>
          <a:xfrm>
            <a:off x="4800600" y="2286000"/>
            <a:ext cx="342900" cy="0"/>
          </a:xfrm>
          <a:prstGeom prst="line">
            <a:avLst/>
          </a:prstGeom>
          <a:ln w="12700" cap="flat" cmpd="sng">
            <a:solidFill>
              <a:srgbClr val="F8C55E"/>
            </a:solidFill>
            <a:prstDash val="solid"/>
            <a:round/>
            <a:headEnd type="none" w="med" len="med"/>
            <a:tailEnd type="none" w="med" len="med"/>
          </a:ln>
        </p:spPr>
        <p:txBody>
          <a:bodyPr anchor="t"/>
          <a:p>
            <a:pPr algn="ctr"/>
            <a:endParaRPr lang="zh-CN" altLang="en-US" sz="1350">
              <a:latin typeface="Impact" panose="020B0806030902050204" pitchFamily="2" charset="0"/>
            </a:endParaRPr>
          </a:p>
        </p:txBody>
      </p:sp>
      <p:sp>
        <p:nvSpPr>
          <p:cNvPr id="43060" name="Line 52"/>
          <p:cNvSpPr/>
          <p:nvPr/>
        </p:nvSpPr>
        <p:spPr>
          <a:xfrm>
            <a:off x="5600700" y="1028700"/>
            <a:ext cx="571500" cy="0"/>
          </a:xfrm>
          <a:prstGeom prst="line">
            <a:avLst/>
          </a:prstGeom>
          <a:ln w="12700" cap="flat" cmpd="sng">
            <a:solidFill>
              <a:srgbClr val="F8C55E"/>
            </a:solidFill>
            <a:prstDash val="solid"/>
            <a:round/>
            <a:headEnd type="none" w="med" len="med"/>
            <a:tailEnd type="none" w="med" len="med"/>
          </a:ln>
        </p:spPr>
        <p:txBody>
          <a:bodyPr anchor="t"/>
          <a:p>
            <a:pPr algn="ctr"/>
            <a:endParaRPr lang="zh-CN" altLang="en-US" sz="1350">
              <a:latin typeface="Impact" panose="020B0806030902050204" pitchFamily="2" charset="0"/>
            </a:endParaRPr>
          </a:p>
        </p:txBody>
      </p:sp>
      <p:sp>
        <p:nvSpPr>
          <p:cNvPr id="43061" name="Line 53"/>
          <p:cNvSpPr/>
          <p:nvPr/>
        </p:nvSpPr>
        <p:spPr>
          <a:xfrm>
            <a:off x="6343650" y="3028950"/>
            <a:ext cx="514350" cy="0"/>
          </a:xfrm>
          <a:prstGeom prst="line">
            <a:avLst/>
          </a:prstGeom>
          <a:ln w="12700" cap="flat" cmpd="sng">
            <a:solidFill>
              <a:srgbClr val="F8C55E"/>
            </a:solidFill>
            <a:prstDash val="solid"/>
            <a:round/>
            <a:headEnd type="none" w="med" len="med"/>
            <a:tailEnd type="none" w="med" len="med"/>
          </a:ln>
        </p:spPr>
        <p:txBody>
          <a:bodyPr anchor="t"/>
          <a:p>
            <a:pPr algn="ctr"/>
            <a:endParaRPr lang="zh-CN" altLang="en-US" sz="1350">
              <a:latin typeface="Impact" panose="020B0806030902050204" pitchFamily="2" charset="0"/>
            </a:endParaRPr>
          </a:p>
        </p:txBody>
      </p:sp>
      <p:sp>
        <p:nvSpPr>
          <p:cNvPr id="43062" name="Line 54"/>
          <p:cNvSpPr/>
          <p:nvPr/>
        </p:nvSpPr>
        <p:spPr>
          <a:xfrm>
            <a:off x="7543800" y="2286000"/>
            <a:ext cx="457200" cy="0"/>
          </a:xfrm>
          <a:prstGeom prst="line">
            <a:avLst/>
          </a:prstGeom>
          <a:ln w="12700" cap="flat" cmpd="sng">
            <a:solidFill>
              <a:srgbClr val="F8C55E"/>
            </a:solidFill>
            <a:prstDash val="solid"/>
            <a:round/>
            <a:headEnd type="none" w="med" len="med"/>
            <a:tailEnd type="none" w="med" len="med"/>
          </a:ln>
        </p:spPr>
        <p:txBody>
          <a:bodyPr anchor="t"/>
          <a:p>
            <a:pPr algn="ctr"/>
            <a:endParaRPr lang="zh-CN" altLang="en-US" sz="1350">
              <a:latin typeface="Impact" panose="020B0806030902050204" pitchFamily="2" charset="0"/>
            </a:endParaRPr>
          </a:p>
        </p:txBody>
      </p:sp>
      <p:sp>
        <p:nvSpPr>
          <p:cNvPr id="43063" name="Line 55"/>
          <p:cNvSpPr/>
          <p:nvPr/>
        </p:nvSpPr>
        <p:spPr>
          <a:xfrm>
            <a:off x="3257550" y="2057400"/>
            <a:ext cx="0" cy="228600"/>
          </a:xfrm>
          <a:prstGeom prst="line">
            <a:avLst/>
          </a:prstGeom>
          <a:ln w="12700" cap="flat" cmpd="sng">
            <a:solidFill>
              <a:srgbClr val="F8C55E"/>
            </a:solidFill>
            <a:prstDash val="solid"/>
            <a:round/>
            <a:headEnd type="none" w="med" len="med"/>
            <a:tailEnd type="none" w="med" len="med"/>
          </a:ln>
        </p:spPr>
        <p:txBody>
          <a:bodyPr anchor="t"/>
          <a:p>
            <a:pPr algn="ctr"/>
            <a:endParaRPr lang="zh-CN" altLang="en-US" sz="1350">
              <a:latin typeface="Impact" panose="020B0806030902050204" pitchFamily="2" charset="0"/>
            </a:endParaRPr>
          </a:p>
        </p:txBody>
      </p:sp>
      <p:sp>
        <p:nvSpPr>
          <p:cNvPr id="43064" name="Line 56"/>
          <p:cNvSpPr/>
          <p:nvPr/>
        </p:nvSpPr>
        <p:spPr>
          <a:xfrm>
            <a:off x="4114800" y="4114800"/>
            <a:ext cx="0" cy="285750"/>
          </a:xfrm>
          <a:prstGeom prst="line">
            <a:avLst/>
          </a:prstGeom>
          <a:ln w="12700" cap="flat" cmpd="sng">
            <a:solidFill>
              <a:srgbClr val="F8C55E"/>
            </a:solidFill>
            <a:prstDash val="solid"/>
            <a:round/>
            <a:headEnd type="none" w="med" len="med"/>
            <a:tailEnd type="none" w="med" len="med"/>
          </a:ln>
        </p:spPr>
        <p:txBody>
          <a:bodyPr anchor="t"/>
          <a:p>
            <a:pPr algn="ctr"/>
            <a:endParaRPr lang="zh-CN" altLang="en-US" sz="1350">
              <a:latin typeface="Impact" panose="020B0806030902050204" pitchFamily="2" charset="0"/>
            </a:endParaRPr>
          </a:p>
        </p:txBody>
      </p:sp>
      <p:sp>
        <p:nvSpPr>
          <p:cNvPr id="43065" name="Line 57"/>
          <p:cNvSpPr/>
          <p:nvPr/>
        </p:nvSpPr>
        <p:spPr>
          <a:xfrm>
            <a:off x="4286250" y="742950"/>
            <a:ext cx="0" cy="285750"/>
          </a:xfrm>
          <a:prstGeom prst="line">
            <a:avLst/>
          </a:prstGeom>
          <a:ln w="12700" cap="flat" cmpd="sng">
            <a:solidFill>
              <a:srgbClr val="F8C55E"/>
            </a:solidFill>
            <a:prstDash val="solid"/>
            <a:round/>
            <a:headEnd type="none" w="med" len="med"/>
            <a:tailEnd type="none" w="med" len="med"/>
          </a:ln>
        </p:spPr>
        <p:txBody>
          <a:bodyPr anchor="t"/>
          <a:p>
            <a:pPr algn="ctr"/>
            <a:endParaRPr lang="zh-CN" altLang="en-US" sz="1350">
              <a:latin typeface="Impact" panose="020B0806030902050204" pitchFamily="2" charset="0"/>
            </a:endParaRPr>
          </a:p>
        </p:txBody>
      </p:sp>
      <p:sp>
        <p:nvSpPr>
          <p:cNvPr id="43066" name="Line 58"/>
          <p:cNvSpPr/>
          <p:nvPr/>
        </p:nvSpPr>
        <p:spPr>
          <a:xfrm>
            <a:off x="4972050" y="2057400"/>
            <a:ext cx="0" cy="228600"/>
          </a:xfrm>
          <a:prstGeom prst="line">
            <a:avLst/>
          </a:prstGeom>
          <a:ln w="12700" cap="flat" cmpd="sng">
            <a:solidFill>
              <a:srgbClr val="F8C55E"/>
            </a:solidFill>
            <a:prstDash val="solid"/>
            <a:round/>
            <a:headEnd type="none" w="med" len="med"/>
            <a:tailEnd type="none" w="med" len="med"/>
          </a:ln>
        </p:spPr>
        <p:txBody>
          <a:bodyPr anchor="t"/>
          <a:p>
            <a:pPr algn="ctr"/>
            <a:endParaRPr lang="zh-CN" altLang="en-US" sz="1350">
              <a:latin typeface="Impact" panose="020B0806030902050204" pitchFamily="2" charset="0"/>
            </a:endParaRPr>
          </a:p>
        </p:txBody>
      </p:sp>
      <p:sp>
        <p:nvSpPr>
          <p:cNvPr id="43067" name="Line 59"/>
          <p:cNvSpPr/>
          <p:nvPr/>
        </p:nvSpPr>
        <p:spPr>
          <a:xfrm>
            <a:off x="5886450" y="742950"/>
            <a:ext cx="0" cy="285750"/>
          </a:xfrm>
          <a:prstGeom prst="line">
            <a:avLst/>
          </a:prstGeom>
          <a:ln w="12700" cap="flat" cmpd="sng">
            <a:solidFill>
              <a:srgbClr val="F8C55E"/>
            </a:solidFill>
            <a:prstDash val="solid"/>
            <a:round/>
            <a:headEnd type="none" w="med" len="med"/>
            <a:tailEnd type="none" w="med" len="med"/>
          </a:ln>
        </p:spPr>
        <p:txBody>
          <a:bodyPr anchor="t"/>
          <a:p>
            <a:pPr algn="ctr"/>
            <a:endParaRPr lang="zh-CN" altLang="en-US" sz="1350">
              <a:latin typeface="Impact" panose="020B0806030902050204" pitchFamily="2" charset="0"/>
            </a:endParaRPr>
          </a:p>
        </p:txBody>
      </p:sp>
      <p:sp>
        <p:nvSpPr>
          <p:cNvPr id="43068" name="Line 60"/>
          <p:cNvSpPr/>
          <p:nvPr/>
        </p:nvSpPr>
        <p:spPr>
          <a:xfrm>
            <a:off x="6629400" y="2743200"/>
            <a:ext cx="0" cy="285750"/>
          </a:xfrm>
          <a:prstGeom prst="line">
            <a:avLst/>
          </a:prstGeom>
          <a:ln w="12700" cap="flat" cmpd="sng">
            <a:solidFill>
              <a:srgbClr val="F8C55E"/>
            </a:solidFill>
            <a:prstDash val="solid"/>
            <a:round/>
            <a:headEnd type="none" w="med" len="med"/>
            <a:tailEnd type="none" w="med" len="med"/>
          </a:ln>
        </p:spPr>
        <p:txBody>
          <a:bodyPr anchor="t"/>
          <a:p>
            <a:pPr algn="ctr"/>
            <a:endParaRPr lang="zh-CN" altLang="en-US" sz="1350">
              <a:latin typeface="Impact" panose="020B0806030902050204" pitchFamily="2" charset="0"/>
            </a:endParaRPr>
          </a:p>
        </p:txBody>
      </p:sp>
      <p:sp>
        <p:nvSpPr>
          <p:cNvPr id="43069" name="Line 61"/>
          <p:cNvSpPr/>
          <p:nvPr/>
        </p:nvSpPr>
        <p:spPr>
          <a:xfrm>
            <a:off x="7715250" y="2000250"/>
            <a:ext cx="0" cy="285750"/>
          </a:xfrm>
          <a:prstGeom prst="line">
            <a:avLst/>
          </a:prstGeom>
          <a:ln w="12700" cap="flat" cmpd="sng">
            <a:solidFill>
              <a:srgbClr val="F8C55E"/>
            </a:solidFill>
            <a:prstDash val="solid"/>
            <a:round/>
            <a:headEnd type="none" w="med" len="med"/>
            <a:tailEnd type="none" w="med" len="med"/>
          </a:ln>
        </p:spPr>
        <p:txBody>
          <a:bodyPr anchor="t"/>
          <a:p>
            <a:pPr algn="ctr"/>
            <a:endParaRPr lang="zh-CN" altLang="en-US" sz="1350">
              <a:latin typeface="Impact" panose="020B0806030902050204" pitchFamily="2" charset="0"/>
            </a:endParaRPr>
          </a:p>
        </p:txBody>
      </p:sp>
      <p:sp>
        <p:nvSpPr>
          <p:cNvPr id="43070" name="Line 62"/>
          <p:cNvSpPr/>
          <p:nvPr/>
        </p:nvSpPr>
        <p:spPr>
          <a:xfrm>
            <a:off x="2286000" y="2514600"/>
            <a:ext cx="971550" cy="0"/>
          </a:xfrm>
          <a:prstGeom prst="line">
            <a:avLst/>
          </a:prstGeom>
          <a:ln w="12700" cap="flat" cmpd="sng">
            <a:solidFill>
              <a:srgbClr val="FF3300"/>
            </a:solidFill>
            <a:prstDash val="solid"/>
            <a:round/>
            <a:headEnd type="none" w="med" len="med"/>
            <a:tailEnd type="triangle" w="med" len="med"/>
          </a:ln>
        </p:spPr>
        <p:txBody>
          <a:bodyPr anchor="t"/>
          <a:p>
            <a:pPr algn="ctr"/>
            <a:endParaRPr lang="zh-CN" altLang="en-US" sz="1350">
              <a:latin typeface="Impact" panose="020B0806030902050204" pitchFamily="2" charset="0"/>
            </a:endParaRPr>
          </a:p>
        </p:txBody>
      </p:sp>
      <p:sp>
        <p:nvSpPr>
          <p:cNvPr id="43071" name="Line 63"/>
          <p:cNvSpPr/>
          <p:nvPr/>
        </p:nvSpPr>
        <p:spPr>
          <a:xfrm flipV="1">
            <a:off x="3429000" y="1371600"/>
            <a:ext cx="800100" cy="1028700"/>
          </a:xfrm>
          <a:prstGeom prst="line">
            <a:avLst/>
          </a:prstGeom>
          <a:ln w="12700" cap="flat" cmpd="sng">
            <a:solidFill>
              <a:srgbClr val="FF3300"/>
            </a:solidFill>
            <a:prstDash val="solid"/>
            <a:round/>
            <a:headEnd type="none" w="med" len="med"/>
            <a:tailEnd type="triangle" w="med" len="med"/>
          </a:ln>
        </p:spPr>
        <p:txBody>
          <a:bodyPr anchor="t"/>
          <a:p>
            <a:pPr algn="ctr"/>
            <a:endParaRPr lang="zh-CN" altLang="en-US" sz="1350">
              <a:latin typeface="Impact" panose="020B0806030902050204" pitchFamily="2" charset="0"/>
            </a:endParaRPr>
          </a:p>
        </p:txBody>
      </p:sp>
      <p:sp>
        <p:nvSpPr>
          <p:cNvPr id="43072" name="Line 64"/>
          <p:cNvSpPr/>
          <p:nvPr/>
        </p:nvSpPr>
        <p:spPr>
          <a:xfrm>
            <a:off x="4457700" y="1257300"/>
            <a:ext cx="1257300" cy="0"/>
          </a:xfrm>
          <a:prstGeom prst="line">
            <a:avLst/>
          </a:prstGeom>
          <a:ln w="12700" cap="flat" cmpd="sng">
            <a:solidFill>
              <a:srgbClr val="FF3300"/>
            </a:solidFill>
            <a:prstDash val="solid"/>
            <a:round/>
            <a:headEnd type="none" w="med" len="med"/>
            <a:tailEnd type="triangle" w="med" len="med"/>
          </a:ln>
        </p:spPr>
        <p:txBody>
          <a:bodyPr anchor="t"/>
          <a:p>
            <a:pPr algn="ctr"/>
            <a:endParaRPr lang="zh-CN" altLang="en-US" sz="1350">
              <a:latin typeface="Impact" panose="020B0806030902050204" pitchFamily="2" charset="0"/>
            </a:endParaRPr>
          </a:p>
        </p:txBody>
      </p:sp>
      <p:sp>
        <p:nvSpPr>
          <p:cNvPr id="43073" name="Line 65"/>
          <p:cNvSpPr/>
          <p:nvPr/>
        </p:nvSpPr>
        <p:spPr>
          <a:xfrm>
            <a:off x="6000750" y="1314450"/>
            <a:ext cx="571500" cy="1028700"/>
          </a:xfrm>
          <a:prstGeom prst="line">
            <a:avLst/>
          </a:prstGeom>
          <a:ln w="12700" cap="flat" cmpd="sng">
            <a:solidFill>
              <a:srgbClr val="FF3300"/>
            </a:solidFill>
            <a:prstDash val="solid"/>
            <a:round/>
            <a:headEnd type="none" w="med" len="med"/>
            <a:tailEnd type="triangle" w="med" len="med"/>
          </a:ln>
        </p:spPr>
        <p:txBody>
          <a:bodyPr anchor="t"/>
          <a:p>
            <a:pPr algn="ctr"/>
            <a:endParaRPr lang="zh-CN" altLang="en-US" sz="1350">
              <a:latin typeface="Impact" panose="020B0806030902050204" pitchFamily="2" charset="0"/>
            </a:endParaRPr>
          </a:p>
        </p:txBody>
      </p:sp>
      <p:sp>
        <p:nvSpPr>
          <p:cNvPr id="43074" name="Line 66"/>
          <p:cNvSpPr/>
          <p:nvPr/>
        </p:nvSpPr>
        <p:spPr>
          <a:xfrm>
            <a:off x="6743700" y="2514600"/>
            <a:ext cx="914400" cy="0"/>
          </a:xfrm>
          <a:prstGeom prst="line">
            <a:avLst/>
          </a:prstGeom>
          <a:ln w="12700" cap="flat" cmpd="sng">
            <a:solidFill>
              <a:srgbClr val="FF3300"/>
            </a:solidFill>
            <a:prstDash val="solid"/>
            <a:round/>
            <a:headEnd type="none" w="med" len="med"/>
            <a:tailEnd type="triangle" w="med" len="med"/>
          </a:ln>
        </p:spPr>
        <p:txBody>
          <a:bodyPr anchor="t"/>
          <a:p>
            <a:pPr algn="ctr"/>
            <a:endParaRPr lang="zh-CN" altLang="en-US" sz="1350">
              <a:latin typeface="Impact" panose="020B0806030902050204" pitchFamily="2" charset="0"/>
            </a:endParaRPr>
          </a:p>
        </p:txBody>
      </p:sp>
      <p:sp>
        <p:nvSpPr>
          <p:cNvPr id="43075" name="Text Box 67"/>
          <p:cNvSpPr txBox="1"/>
          <p:nvPr/>
        </p:nvSpPr>
        <p:spPr>
          <a:xfrm>
            <a:off x="2114550" y="2000250"/>
            <a:ext cx="228600" cy="368300"/>
          </a:xfrm>
          <a:prstGeom prst="rect">
            <a:avLst/>
          </a:prstGeom>
          <a:noFill/>
          <a:ln w="9525">
            <a:noFill/>
          </a:ln>
        </p:spPr>
        <p:txBody>
          <a:bodyPr anchor="t">
            <a:spAutoFit/>
          </a:bodyPr>
          <a:p>
            <a:pPr algn="ctr" eaLnBrk="0" hangingPunct="0">
              <a:spcBef>
                <a:spcPct val="50000"/>
              </a:spcBef>
            </a:pPr>
            <a:r>
              <a:rPr lang="en-US" altLang="x-none" dirty="0">
                <a:solidFill>
                  <a:srgbClr val="FFFF00"/>
                </a:solidFill>
                <a:latin typeface="Times New Roman" panose="02020603050405020304" pitchFamily="2" charset="0"/>
              </a:rPr>
              <a:t>0</a:t>
            </a:r>
            <a:endParaRPr lang="en-US" altLang="x-none" dirty="0">
              <a:solidFill>
                <a:srgbClr val="FFFF00"/>
              </a:solidFill>
              <a:latin typeface="Times New Roman" panose="02020603050405020304" pitchFamily="2" charset="0"/>
            </a:endParaRPr>
          </a:p>
        </p:txBody>
      </p:sp>
      <p:sp>
        <p:nvSpPr>
          <p:cNvPr id="43076" name="Text Box 68"/>
          <p:cNvSpPr txBox="1"/>
          <p:nvPr/>
        </p:nvSpPr>
        <p:spPr>
          <a:xfrm>
            <a:off x="3257550" y="2000250"/>
            <a:ext cx="171450" cy="368300"/>
          </a:xfrm>
          <a:prstGeom prst="rect">
            <a:avLst/>
          </a:prstGeom>
          <a:noFill/>
          <a:ln w="9525">
            <a:noFill/>
          </a:ln>
        </p:spPr>
        <p:txBody>
          <a:bodyPr anchor="t">
            <a:spAutoFit/>
          </a:bodyPr>
          <a:p>
            <a:pPr algn="ctr" eaLnBrk="0" hangingPunct="0">
              <a:spcBef>
                <a:spcPct val="50000"/>
              </a:spcBef>
            </a:pPr>
            <a:r>
              <a:rPr lang="en-US" altLang="x-none" dirty="0">
                <a:solidFill>
                  <a:srgbClr val="FFFF00"/>
                </a:solidFill>
                <a:latin typeface="Times New Roman" panose="02020603050405020304" pitchFamily="2" charset="0"/>
              </a:rPr>
              <a:t>1</a:t>
            </a:r>
            <a:endParaRPr lang="en-US" altLang="x-none" dirty="0">
              <a:solidFill>
                <a:srgbClr val="FFFF00"/>
              </a:solidFill>
              <a:latin typeface="Times New Roman" panose="02020603050405020304" pitchFamily="2" charset="0"/>
            </a:endParaRPr>
          </a:p>
        </p:txBody>
      </p:sp>
      <p:sp>
        <p:nvSpPr>
          <p:cNvPr id="43077" name="Text Box 69"/>
          <p:cNvSpPr txBox="1"/>
          <p:nvPr/>
        </p:nvSpPr>
        <p:spPr>
          <a:xfrm>
            <a:off x="4286250" y="685800"/>
            <a:ext cx="342900" cy="368300"/>
          </a:xfrm>
          <a:prstGeom prst="rect">
            <a:avLst/>
          </a:prstGeom>
          <a:noFill/>
          <a:ln w="9525">
            <a:noFill/>
          </a:ln>
        </p:spPr>
        <p:txBody>
          <a:bodyPr anchor="t">
            <a:spAutoFit/>
          </a:bodyPr>
          <a:p>
            <a:pPr algn="ctr" eaLnBrk="0" hangingPunct="0">
              <a:spcBef>
                <a:spcPct val="50000"/>
              </a:spcBef>
            </a:pPr>
            <a:r>
              <a:rPr lang="en-US" altLang="x-none" dirty="0">
                <a:solidFill>
                  <a:srgbClr val="FFFF00"/>
                </a:solidFill>
                <a:latin typeface="Times New Roman" panose="02020603050405020304" pitchFamily="2" charset="0"/>
              </a:rPr>
              <a:t>5</a:t>
            </a:r>
            <a:endParaRPr lang="en-US" altLang="x-none" dirty="0">
              <a:solidFill>
                <a:srgbClr val="FFFF00"/>
              </a:solidFill>
              <a:latin typeface="Times New Roman" panose="02020603050405020304" pitchFamily="2" charset="0"/>
            </a:endParaRPr>
          </a:p>
        </p:txBody>
      </p:sp>
      <p:sp>
        <p:nvSpPr>
          <p:cNvPr id="43078" name="Text Box 70"/>
          <p:cNvSpPr txBox="1"/>
          <p:nvPr/>
        </p:nvSpPr>
        <p:spPr>
          <a:xfrm>
            <a:off x="4114800" y="4114800"/>
            <a:ext cx="342900" cy="368300"/>
          </a:xfrm>
          <a:prstGeom prst="rect">
            <a:avLst/>
          </a:prstGeom>
          <a:noFill/>
          <a:ln w="9525">
            <a:noFill/>
          </a:ln>
        </p:spPr>
        <p:txBody>
          <a:bodyPr anchor="t">
            <a:spAutoFit/>
          </a:bodyPr>
          <a:p>
            <a:pPr algn="ctr" eaLnBrk="0" hangingPunct="0">
              <a:spcBef>
                <a:spcPct val="50000"/>
              </a:spcBef>
            </a:pPr>
            <a:r>
              <a:rPr lang="en-US" altLang="x-none" dirty="0">
                <a:solidFill>
                  <a:srgbClr val="FFFF00"/>
                </a:solidFill>
                <a:latin typeface="Times New Roman" panose="02020603050405020304" pitchFamily="2" charset="0"/>
              </a:rPr>
              <a:t>9</a:t>
            </a:r>
            <a:endParaRPr lang="en-US" altLang="x-none" dirty="0">
              <a:solidFill>
                <a:srgbClr val="FFFF00"/>
              </a:solidFill>
              <a:latin typeface="Times New Roman" panose="02020603050405020304" pitchFamily="2" charset="0"/>
            </a:endParaRPr>
          </a:p>
        </p:txBody>
      </p:sp>
      <p:sp>
        <p:nvSpPr>
          <p:cNvPr id="43079" name="Text Box 71"/>
          <p:cNvSpPr txBox="1"/>
          <p:nvPr/>
        </p:nvSpPr>
        <p:spPr>
          <a:xfrm>
            <a:off x="4972050" y="2000250"/>
            <a:ext cx="285750" cy="368300"/>
          </a:xfrm>
          <a:prstGeom prst="rect">
            <a:avLst/>
          </a:prstGeom>
          <a:noFill/>
          <a:ln w="9525">
            <a:noFill/>
          </a:ln>
        </p:spPr>
        <p:txBody>
          <a:bodyPr anchor="t">
            <a:spAutoFit/>
          </a:bodyPr>
          <a:p>
            <a:pPr algn="ctr" eaLnBrk="0" hangingPunct="0">
              <a:spcBef>
                <a:spcPct val="50000"/>
              </a:spcBef>
            </a:pPr>
            <a:r>
              <a:rPr lang="en-US" altLang="x-none" dirty="0">
                <a:solidFill>
                  <a:srgbClr val="FFFF00"/>
                </a:solidFill>
                <a:latin typeface="Times New Roman" panose="02020603050405020304" pitchFamily="2" charset="0"/>
              </a:rPr>
              <a:t>9</a:t>
            </a:r>
            <a:endParaRPr lang="en-US" altLang="x-none" dirty="0">
              <a:solidFill>
                <a:srgbClr val="FFFF00"/>
              </a:solidFill>
              <a:latin typeface="Times New Roman" panose="02020603050405020304" pitchFamily="2" charset="0"/>
            </a:endParaRPr>
          </a:p>
        </p:txBody>
      </p:sp>
      <p:sp>
        <p:nvSpPr>
          <p:cNvPr id="43080" name="Text Box 72"/>
          <p:cNvSpPr txBox="1"/>
          <p:nvPr/>
        </p:nvSpPr>
        <p:spPr>
          <a:xfrm>
            <a:off x="5886450" y="685800"/>
            <a:ext cx="514350" cy="368300"/>
          </a:xfrm>
          <a:prstGeom prst="rect">
            <a:avLst/>
          </a:prstGeom>
          <a:noFill/>
          <a:ln w="9525">
            <a:noFill/>
          </a:ln>
        </p:spPr>
        <p:txBody>
          <a:bodyPr anchor="t">
            <a:spAutoFit/>
          </a:bodyPr>
          <a:p>
            <a:pPr algn="ctr" eaLnBrk="0" hangingPunct="0">
              <a:spcBef>
                <a:spcPct val="50000"/>
              </a:spcBef>
            </a:pPr>
            <a:r>
              <a:rPr lang="en-US" altLang="x-none" dirty="0">
                <a:solidFill>
                  <a:srgbClr val="FFFF00"/>
                </a:solidFill>
                <a:latin typeface="Times New Roman" panose="02020603050405020304" pitchFamily="2" charset="0"/>
              </a:rPr>
              <a:t>11</a:t>
            </a:r>
            <a:endParaRPr lang="en-US" altLang="x-none" dirty="0">
              <a:solidFill>
                <a:srgbClr val="FFFF00"/>
              </a:solidFill>
              <a:latin typeface="Times New Roman" panose="02020603050405020304" pitchFamily="2" charset="0"/>
            </a:endParaRPr>
          </a:p>
        </p:txBody>
      </p:sp>
      <p:sp>
        <p:nvSpPr>
          <p:cNvPr id="43081" name="Text Box 73"/>
          <p:cNvSpPr txBox="1"/>
          <p:nvPr/>
        </p:nvSpPr>
        <p:spPr>
          <a:xfrm>
            <a:off x="6629400" y="2686050"/>
            <a:ext cx="457200" cy="368300"/>
          </a:xfrm>
          <a:prstGeom prst="rect">
            <a:avLst/>
          </a:prstGeom>
          <a:noFill/>
          <a:ln w="9525">
            <a:noFill/>
          </a:ln>
        </p:spPr>
        <p:txBody>
          <a:bodyPr anchor="t">
            <a:spAutoFit/>
          </a:bodyPr>
          <a:p>
            <a:pPr algn="ctr" eaLnBrk="0" hangingPunct="0">
              <a:spcBef>
                <a:spcPct val="50000"/>
              </a:spcBef>
            </a:pPr>
            <a:r>
              <a:rPr lang="en-US" altLang="x-none" dirty="0">
                <a:solidFill>
                  <a:srgbClr val="FFFF00"/>
                </a:solidFill>
                <a:latin typeface="Times New Roman" panose="02020603050405020304" pitchFamily="2" charset="0"/>
              </a:rPr>
              <a:t>18</a:t>
            </a:r>
            <a:endParaRPr lang="en-US" altLang="x-none" dirty="0">
              <a:latin typeface="Times New Roman" panose="02020603050405020304" pitchFamily="2" charset="0"/>
            </a:endParaRPr>
          </a:p>
        </p:txBody>
      </p:sp>
      <p:sp>
        <p:nvSpPr>
          <p:cNvPr id="43082" name="Text Box 74"/>
          <p:cNvSpPr txBox="1"/>
          <p:nvPr/>
        </p:nvSpPr>
        <p:spPr>
          <a:xfrm>
            <a:off x="7715250" y="1943100"/>
            <a:ext cx="457200" cy="368300"/>
          </a:xfrm>
          <a:prstGeom prst="rect">
            <a:avLst/>
          </a:prstGeom>
          <a:noFill/>
          <a:ln w="9525">
            <a:noFill/>
          </a:ln>
        </p:spPr>
        <p:txBody>
          <a:bodyPr anchor="t">
            <a:spAutoFit/>
          </a:bodyPr>
          <a:p>
            <a:pPr algn="ctr" eaLnBrk="0" hangingPunct="0">
              <a:spcBef>
                <a:spcPct val="50000"/>
              </a:spcBef>
            </a:pPr>
            <a:r>
              <a:rPr lang="en-US" altLang="x-none" dirty="0">
                <a:solidFill>
                  <a:srgbClr val="FFFF00"/>
                </a:solidFill>
                <a:latin typeface="Times New Roman" panose="02020603050405020304" pitchFamily="2" charset="0"/>
              </a:rPr>
              <a:t>22</a:t>
            </a:r>
            <a:endParaRPr lang="en-US" altLang="x-none" dirty="0">
              <a:latin typeface="Times New Roman" panose="02020603050405020304" pitchFamily="2"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4301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3036"/>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3010"/>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43027"/>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43037"/>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43020"/>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43038"/>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43019"/>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43039"/>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430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43021"/>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43040"/>
                                        </p:tgtEl>
                                        <p:attrNameLst>
                                          <p:attrName>style.visibility</p:attrName>
                                        </p:attrNameLst>
                                      </p:cBhvr>
                                      <p:to>
                                        <p:strVal val="visibl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499"/>
                                          </p:stCondLst>
                                        </p:cTn>
                                        <p:tgtEl>
                                          <p:spTgt spid="43013"/>
                                        </p:tgtEl>
                                        <p:attrNameLst>
                                          <p:attrName>style.visibility</p:attrName>
                                        </p:attrNameLst>
                                      </p:cBhvr>
                                      <p:to>
                                        <p:strVal val="visible"/>
                                      </p:to>
                                    </p:set>
                                  </p:childTnLst>
                                </p:cTn>
                              </p:par>
                            </p:childTnLst>
                          </p:cTn>
                        </p:par>
                        <p:par>
                          <p:cTn id="47" fill="hold">
                            <p:stCondLst>
                              <p:cond delay="1500"/>
                            </p:stCondLst>
                            <p:childTnLst>
                              <p:par>
                                <p:cTn id="48" presetID="1" presetClass="entr" presetSubtype="0" fill="hold" nodeType="afterEffect">
                                  <p:stCondLst>
                                    <p:cond delay="0"/>
                                  </p:stCondLst>
                                  <p:childTnLst>
                                    <p:set>
                                      <p:cBhvr>
                                        <p:cTn id="49" dur="1" fill="hold">
                                          <p:stCondLst>
                                            <p:cond delay="499"/>
                                          </p:stCondLst>
                                        </p:cTn>
                                        <p:tgtEl>
                                          <p:spTgt spid="43022"/>
                                        </p:tgtEl>
                                        <p:attrNameLst>
                                          <p:attrName>style.visibility</p:attrName>
                                        </p:attrNameLst>
                                      </p:cBhvr>
                                      <p:to>
                                        <p:strVal val="visible"/>
                                      </p:to>
                                    </p:set>
                                  </p:childTnLst>
                                </p:cTn>
                              </p:par>
                            </p:childTnLst>
                          </p:cTn>
                        </p:par>
                        <p:par>
                          <p:cTn id="50" fill="hold">
                            <p:stCondLst>
                              <p:cond delay="2000"/>
                            </p:stCondLst>
                            <p:childTnLst>
                              <p:par>
                                <p:cTn id="51" presetID="1" presetClass="entr" presetSubtype="0" fill="hold" grpId="0" nodeType="afterEffect">
                                  <p:stCondLst>
                                    <p:cond delay="0"/>
                                  </p:stCondLst>
                                  <p:childTnLst>
                                    <p:set>
                                      <p:cBhvr>
                                        <p:cTn id="52" dur="1" fill="hold">
                                          <p:stCondLst>
                                            <p:cond delay="499"/>
                                          </p:stCondLst>
                                        </p:cTn>
                                        <p:tgtEl>
                                          <p:spTgt spid="43012"/>
                                        </p:tgtEl>
                                        <p:attrNameLst>
                                          <p:attrName>style.visibility</p:attrName>
                                        </p:attrNameLst>
                                      </p:cBhvr>
                                      <p:to>
                                        <p:strVal val="visible"/>
                                      </p:to>
                                    </p:set>
                                  </p:childTnLst>
                                </p:cTn>
                              </p:par>
                            </p:childTnLst>
                          </p:cTn>
                        </p:par>
                        <p:par>
                          <p:cTn id="53" fill="hold">
                            <p:stCondLst>
                              <p:cond delay="2500"/>
                            </p:stCondLst>
                            <p:childTnLst>
                              <p:par>
                                <p:cTn id="54" presetID="1" presetClass="entr" presetSubtype="0" fill="hold" nodeType="afterEffect">
                                  <p:stCondLst>
                                    <p:cond delay="0"/>
                                  </p:stCondLst>
                                  <p:childTnLst>
                                    <p:set>
                                      <p:cBhvr>
                                        <p:cTn id="55" dur="1" fill="hold">
                                          <p:stCondLst>
                                            <p:cond delay="499"/>
                                          </p:stCondLst>
                                        </p:cTn>
                                        <p:tgtEl>
                                          <p:spTgt spid="43023"/>
                                        </p:tgtEl>
                                        <p:attrNameLst>
                                          <p:attrName>style.visibility</p:attrName>
                                        </p:attrNameLst>
                                      </p:cBhvr>
                                      <p:to>
                                        <p:strVal val="visible"/>
                                      </p:to>
                                    </p:set>
                                  </p:childTnLst>
                                </p:cTn>
                              </p:par>
                            </p:childTnLst>
                          </p:cTn>
                        </p:par>
                        <p:par>
                          <p:cTn id="56" fill="hold">
                            <p:stCondLst>
                              <p:cond delay="3000"/>
                            </p:stCondLst>
                            <p:childTnLst>
                              <p:par>
                                <p:cTn id="57" presetID="1" presetClass="entr" presetSubtype="0" fill="hold" grpId="0" nodeType="afterEffect">
                                  <p:stCondLst>
                                    <p:cond delay="0"/>
                                  </p:stCondLst>
                                  <p:childTnLst>
                                    <p:set>
                                      <p:cBhvr>
                                        <p:cTn id="58" dur="1" fill="hold">
                                          <p:stCondLst>
                                            <p:cond delay="499"/>
                                          </p:stCondLst>
                                        </p:cTn>
                                        <p:tgtEl>
                                          <p:spTgt spid="43041"/>
                                        </p:tgtEl>
                                        <p:attrNameLst>
                                          <p:attrName>style.visibility</p:attrName>
                                        </p:attrNameLst>
                                      </p:cBhvr>
                                      <p:to>
                                        <p:strVal val="visible"/>
                                      </p:to>
                                    </p:set>
                                  </p:childTnLst>
                                </p:cTn>
                              </p:par>
                            </p:childTnLst>
                          </p:cTn>
                        </p:par>
                        <p:par>
                          <p:cTn id="59" fill="hold">
                            <p:stCondLst>
                              <p:cond delay="3500"/>
                            </p:stCondLst>
                            <p:childTnLst>
                              <p:par>
                                <p:cTn id="60" presetID="1" presetClass="entr" presetSubtype="0" fill="hold" grpId="0" nodeType="afterEffect">
                                  <p:stCondLst>
                                    <p:cond delay="0"/>
                                  </p:stCondLst>
                                  <p:childTnLst>
                                    <p:set>
                                      <p:cBhvr>
                                        <p:cTn id="61" dur="1" fill="hold">
                                          <p:stCondLst>
                                            <p:cond delay="499"/>
                                          </p:stCondLst>
                                        </p:cTn>
                                        <p:tgtEl>
                                          <p:spTgt spid="4301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43024"/>
                                        </p:tgtEl>
                                        <p:attrNameLst>
                                          <p:attrName>style.visibility</p:attrName>
                                        </p:attrNameLst>
                                      </p:cBhvr>
                                      <p:to>
                                        <p:strVal val="visible"/>
                                      </p:to>
                                    </p:se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4304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43025"/>
                                        </p:tgtEl>
                                        <p:attrNameLst>
                                          <p:attrName>style.visibility</p:attrName>
                                        </p:attrNameLst>
                                      </p:cBhvr>
                                      <p:to>
                                        <p:strVal val="visible"/>
                                      </p:to>
                                    </p:se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43043"/>
                                        </p:tgtEl>
                                        <p:attrNameLst>
                                          <p:attrName>style.visibility</p:attrName>
                                        </p:attrNameLst>
                                      </p:cBhvr>
                                      <p:to>
                                        <p:strVal val="visible"/>
                                      </p:to>
                                    </p:se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499"/>
                                          </p:stCondLst>
                                        </p:cTn>
                                        <p:tgtEl>
                                          <p:spTgt spid="430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43026"/>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499"/>
                                          </p:stCondLst>
                                        </p:cTn>
                                        <p:tgtEl>
                                          <p:spTgt spid="43044"/>
                                        </p:tgtEl>
                                        <p:attrNameLst>
                                          <p:attrName>style.visibility</p:attrName>
                                        </p:attrNameLst>
                                      </p:cBhvr>
                                      <p:to>
                                        <p:strVal val="visible"/>
                                      </p:to>
                                    </p:se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499"/>
                                          </p:stCondLst>
                                        </p:cTn>
                                        <p:tgtEl>
                                          <p:spTgt spid="43015"/>
                                        </p:tgtEl>
                                        <p:attrNameLst>
                                          <p:attrName>style.visibility</p:attrName>
                                        </p:attrNameLst>
                                      </p:cBhvr>
                                      <p:to>
                                        <p:strVal val="visible"/>
                                      </p:to>
                                    </p:set>
                                  </p:childTnLst>
                                </p:cTn>
                              </p:par>
                            </p:childTnLst>
                          </p:cTn>
                        </p:par>
                        <p:par>
                          <p:cTn id="89" fill="hold">
                            <p:stCondLst>
                              <p:cond delay="1500"/>
                            </p:stCondLst>
                            <p:childTnLst>
                              <p:par>
                                <p:cTn id="90" presetID="1" presetClass="entr" presetSubtype="0" fill="hold" grpId="0" nodeType="afterEffect">
                                  <p:stCondLst>
                                    <p:cond delay="0"/>
                                  </p:stCondLst>
                                  <p:childTnLst>
                                    <p:set>
                                      <p:cBhvr>
                                        <p:cTn id="91" dur="1" fill="hold">
                                          <p:stCondLst>
                                            <p:cond delay="499"/>
                                          </p:stCondLst>
                                        </p:cTn>
                                        <p:tgtEl>
                                          <p:spTgt spid="43028"/>
                                        </p:tgtEl>
                                        <p:attrNameLst>
                                          <p:attrName>style.visibility</p:attrName>
                                        </p:attrNameLst>
                                      </p:cBhvr>
                                      <p:to>
                                        <p:strVal val="visible"/>
                                      </p:to>
                                    </p:set>
                                  </p:childTnLst>
                                </p:cTn>
                              </p:par>
                            </p:childTnLst>
                          </p:cTn>
                        </p:par>
                        <p:par>
                          <p:cTn id="92" fill="hold">
                            <p:stCondLst>
                              <p:cond delay="2000"/>
                            </p:stCondLst>
                            <p:childTnLst>
                              <p:par>
                                <p:cTn id="93" presetID="1" presetClass="entr" presetSubtype="0" fill="hold" grpId="0" nodeType="afterEffect">
                                  <p:stCondLst>
                                    <p:cond delay="0"/>
                                  </p:stCondLst>
                                  <p:childTnLst>
                                    <p:set>
                                      <p:cBhvr>
                                        <p:cTn id="94" dur="1" fill="hold">
                                          <p:stCondLst>
                                            <p:cond delay="499"/>
                                          </p:stCondLst>
                                        </p:cTn>
                                        <p:tgtEl>
                                          <p:spTgt spid="43029"/>
                                        </p:tgtEl>
                                        <p:attrNameLst>
                                          <p:attrName>style.visibility</p:attrName>
                                        </p:attrNameLst>
                                      </p:cBhvr>
                                      <p:to>
                                        <p:strVal val="visible"/>
                                      </p:to>
                                    </p:set>
                                  </p:childTnLst>
                                </p:cTn>
                              </p:par>
                            </p:childTnLst>
                          </p:cTn>
                        </p:par>
                        <p:par>
                          <p:cTn id="95" fill="hold">
                            <p:stCondLst>
                              <p:cond delay="2500"/>
                            </p:stCondLst>
                            <p:childTnLst>
                              <p:par>
                                <p:cTn id="96" presetID="1" presetClass="entr" presetSubtype="0" fill="hold" grpId="0" nodeType="afterEffect">
                                  <p:stCondLst>
                                    <p:cond delay="0"/>
                                  </p:stCondLst>
                                  <p:childTnLst>
                                    <p:set>
                                      <p:cBhvr>
                                        <p:cTn id="97" dur="1" fill="hold">
                                          <p:stCondLst>
                                            <p:cond delay="499"/>
                                          </p:stCondLst>
                                        </p:cTn>
                                        <p:tgtEl>
                                          <p:spTgt spid="43030"/>
                                        </p:tgtEl>
                                        <p:attrNameLst>
                                          <p:attrName>style.visibility</p:attrName>
                                        </p:attrNameLst>
                                      </p:cBhvr>
                                      <p:to>
                                        <p:strVal val="visible"/>
                                      </p:to>
                                    </p:set>
                                  </p:childTnLst>
                                </p:cTn>
                              </p:par>
                            </p:childTnLst>
                          </p:cTn>
                        </p:par>
                        <p:par>
                          <p:cTn id="98" fill="hold">
                            <p:stCondLst>
                              <p:cond delay="3000"/>
                            </p:stCondLst>
                            <p:childTnLst>
                              <p:par>
                                <p:cTn id="99" presetID="1" presetClass="entr" presetSubtype="0" fill="hold" grpId="0" nodeType="afterEffect">
                                  <p:stCondLst>
                                    <p:cond delay="0"/>
                                  </p:stCondLst>
                                  <p:childTnLst>
                                    <p:set>
                                      <p:cBhvr>
                                        <p:cTn id="100" dur="1" fill="hold">
                                          <p:stCondLst>
                                            <p:cond delay="499"/>
                                          </p:stCondLst>
                                        </p:cTn>
                                        <p:tgtEl>
                                          <p:spTgt spid="43031"/>
                                        </p:tgtEl>
                                        <p:attrNameLst>
                                          <p:attrName>style.visibility</p:attrName>
                                        </p:attrNameLst>
                                      </p:cBhvr>
                                      <p:to>
                                        <p:strVal val="visible"/>
                                      </p:to>
                                    </p:set>
                                  </p:childTnLst>
                                </p:cTn>
                              </p:par>
                            </p:childTnLst>
                          </p:cTn>
                        </p:par>
                        <p:par>
                          <p:cTn id="101" fill="hold">
                            <p:stCondLst>
                              <p:cond delay="3500"/>
                            </p:stCondLst>
                            <p:childTnLst>
                              <p:par>
                                <p:cTn id="102" presetID="1" presetClass="entr" presetSubtype="0" fill="hold" grpId="0" nodeType="afterEffect">
                                  <p:stCondLst>
                                    <p:cond delay="0"/>
                                  </p:stCondLst>
                                  <p:childTnLst>
                                    <p:set>
                                      <p:cBhvr>
                                        <p:cTn id="103" dur="1" fill="hold">
                                          <p:stCondLst>
                                            <p:cond delay="499"/>
                                          </p:stCondLst>
                                        </p:cTn>
                                        <p:tgtEl>
                                          <p:spTgt spid="43032"/>
                                        </p:tgtEl>
                                        <p:attrNameLst>
                                          <p:attrName>style.visibility</p:attrName>
                                        </p:attrNameLst>
                                      </p:cBhvr>
                                      <p:to>
                                        <p:strVal val="visible"/>
                                      </p:to>
                                    </p:set>
                                  </p:childTnLst>
                                </p:cTn>
                              </p:par>
                            </p:childTnLst>
                          </p:cTn>
                        </p:par>
                        <p:par>
                          <p:cTn id="104" fill="hold">
                            <p:stCondLst>
                              <p:cond delay="4000"/>
                            </p:stCondLst>
                            <p:childTnLst>
                              <p:par>
                                <p:cTn id="105" presetID="1" presetClass="entr" presetSubtype="0" fill="hold" grpId="0" nodeType="afterEffect">
                                  <p:stCondLst>
                                    <p:cond delay="0"/>
                                  </p:stCondLst>
                                  <p:childTnLst>
                                    <p:set>
                                      <p:cBhvr>
                                        <p:cTn id="106" dur="1" fill="hold">
                                          <p:stCondLst>
                                            <p:cond delay="499"/>
                                          </p:stCondLst>
                                        </p:cTn>
                                        <p:tgtEl>
                                          <p:spTgt spid="43033"/>
                                        </p:tgtEl>
                                        <p:attrNameLst>
                                          <p:attrName>style.visibility</p:attrName>
                                        </p:attrNameLst>
                                      </p:cBhvr>
                                      <p:to>
                                        <p:strVal val="visible"/>
                                      </p:to>
                                    </p:set>
                                  </p:childTnLst>
                                </p:cTn>
                              </p:par>
                            </p:childTnLst>
                          </p:cTn>
                        </p:par>
                        <p:par>
                          <p:cTn id="107" fill="hold">
                            <p:stCondLst>
                              <p:cond delay="4500"/>
                            </p:stCondLst>
                            <p:childTnLst>
                              <p:par>
                                <p:cTn id="108" presetID="1" presetClass="entr" presetSubtype="0" fill="hold" grpId="0" nodeType="afterEffect">
                                  <p:stCondLst>
                                    <p:cond delay="0"/>
                                  </p:stCondLst>
                                  <p:childTnLst>
                                    <p:set>
                                      <p:cBhvr>
                                        <p:cTn id="109" dur="1" fill="hold">
                                          <p:stCondLst>
                                            <p:cond delay="499"/>
                                          </p:stCondLst>
                                        </p:cTn>
                                        <p:tgtEl>
                                          <p:spTgt spid="43034"/>
                                        </p:tgtEl>
                                        <p:attrNameLst>
                                          <p:attrName>style.visibility</p:attrName>
                                        </p:attrNameLst>
                                      </p:cBhvr>
                                      <p:to>
                                        <p:strVal val="visible"/>
                                      </p:to>
                                    </p:set>
                                  </p:childTnLst>
                                </p:cTn>
                              </p:par>
                            </p:childTnLst>
                          </p:cTn>
                        </p:par>
                        <p:par>
                          <p:cTn id="110" fill="hold">
                            <p:stCondLst>
                              <p:cond delay="5000"/>
                            </p:stCondLst>
                            <p:childTnLst>
                              <p:par>
                                <p:cTn id="111" presetID="1" presetClass="entr" presetSubtype="0" fill="hold" grpId="0" nodeType="afterEffect">
                                  <p:stCondLst>
                                    <p:cond delay="0"/>
                                  </p:stCondLst>
                                  <p:childTnLst>
                                    <p:set>
                                      <p:cBhvr>
                                        <p:cTn id="112" dur="1" fill="hold">
                                          <p:stCondLst>
                                            <p:cond delay="499"/>
                                          </p:stCondLst>
                                        </p:cTn>
                                        <p:tgtEl>
                                          <p:spTgt spid="4303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nodePh="1">
                                  <p:stCondLst>
                                    <p:cond delay="0"/>
                                  </p:stCondLst>
                                  <p:endCondLst>
                                    <p:cond evt="begin" delay="0">
                                      <p:tn val="115"/>
                                    </p:cond>
                                  </p:endCondLst>
                                  <p:childTnLst>
                                    <p:set>
                                      <p:cBhvr>
                                        <p:cTn id="116" dur="1" fill="hold">
                                          <p:stCondLst>
                                            <p:cond delay="499"/>
                                          </p:stCondLst>
                                        </p:cTn>
                                        <p:tgtEl>
                                          <p:spTgt spid="4304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499"/>
                                          </p:stCondLst>
                                        </p:cTn>
                                        <p:tgtEl>
                                          <p:spTgt spid="43046"/>
                                        </p:tgtEl>
                                        <p:attrNameLst>
                                          <p:attrName>style.visibility</p:attrName>
                                        </p:attrNameLst>
                                      </p:cBhvr>
                                      <p:to>
                                        <p:strVal val="visible"/>
                                      </p:to>
                                    </p:set>
                                  </p:childTnLst>
                                </p:cTn>
                              </p:par>
                            </p:childTnLst>
                          </p:cTn>
                        </p:par>
                        <p:par>
                          <p:cTn id="121" fill="hold">
                            <p:stCondLst>
                              <p:cond delay="500"/>
                            </p:stCondLst>
                            <p:childTnLst>
                              <p:par>
                                <p:cTn id="122" presetID="1" presetClass="entr" presetSubtype="0" fill="hold" nodeType="afterEffect">
                                  <p:stCondLst>
                                    <p:cond delay="0"/>
                                  </p:stCondLst>
                                  <p:childTnLst>
                                    <p:set>
                                      <p:cBhvr>
                                        <p:cTn id="123" dur="1" fill="hold">
                                          <p:stCondLst>
                                            <p:cond delay="499"/>
                                          </p:stCondLst>
                                        </p:cTn>
                                        <p:tgtEl>
                                          <p:spTgt spid="4304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499"/>
                                          </p:stCondLst>
                                        </p:cTn>
                                        <p:tgtEl>
                                          <p:spTgt spid="4304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499"/>
                                          </p:stCondLst>
                                        </p:cTn>
                                        <p:tgtEl>
                                          <p:spTgt spid="43056"/>
                                        </p:tgtEl>
                                        <p:attrNameLst>
                                          <p:attrName>style.visibility</p:attrName>
                                        </p:attrNameLst>
                                      </p:cBhvr>
                                      <p:to>
                                        <p:strVal val="visible"/>
                                      </p:to>
                                    </p:set>
                                  </p:childTnLst>
                                </p:cTn>
                              </p:par>
                            </p:childTnLst>
                          </p:cTn>
                        </p:par>
                        <p:par>
                          <p:cTn id="132" fill="hold">
                            <p:stCondLst>
                              <p:cond delay="500"/>
                            </p:stCondLst>
                            <p:childTnLst>
                              <p:par>
                                <p:cTn id="133" presetID="1" presetClass="entr" presetSubtype="0" fill="hold" nodeType="afterEffect">
                                  <p:stCondLst>
                                    <p:cond delay="0"/>
                                  </p:stCondLst>
                                  <p:childTnLst>
                                    <p:set>
                                      <p:cBhvr>
                                        <p:cTn id="134" dur="1" fill="hold">
                                          <p:stCondLst>
                                            <p:cond delay="499"/>
                                          </p:stCondLst>
                                        </p:cTn>
                                        <p:tgtEl>
                                          <p:spTgt spid="4306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4304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499"/>
                                          </p:stCondLst>
                                        </p:cTn>
                                        <p:tgtEl>
                                          <p:spTgt spid="43057"/>
                                        </p:tgtEl>
                                        <p:attrNameLst>
                                          <p:attrName>style.visibility</p:attrName>
                                        </p:attrNameLst>
                                      </p:cBhvr>
                                      <p:to>
                                        <p:strVal val="visible"/>
                                      </p:to>
                                    </p:set>
                                  </p:childTnLst>
                                </p:cTn>
                              </p:par>
                            </p:childTnLst>
                          </p:cTn>
                        </p:par>
                        <p:par>
                          <p:cTn id="143" fill="hold">
                            <p:stCondLst>
                              <p:cond delay="500"/>
                            </p:stCondLst>
                            <p:childTnLst>
                              <p:par>
                                <p:cTn id="144" presetID="1" presetClass="entr" presetSubtype="0" fill="hold" nodeType="afterEffect">
                                  <p:stCondLst>
                                    <p:cond delay="0"/>
                                  </p:stCondLst>
                                  <p:childTnLst>
                                    <p:set>
                                      <p:cBhvr>
                                        <p:cTn id="145" dur="1" fill="hold">
                                          <p:stCondLst>
                                            <p:cond delay="499"/>
                                          </p:stCondLst>
                                        </p:cTn>
                                        <p:tgtEl>
                                          <p:spTgt spid="43065"/>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499"/>
                                          </p:stCondLst>
                                        </p:cTn>
                                        <p:tgtEl>
                                          <p:spTgt spid="43050"/>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499"/>
                                          </p:stCondLst>
                                        </p:cTn>
                                        <p:tgtEl>
                                          <p:spTgt spid="43058"/>
                                        </p:tgtEl>
                                        <p:attrNameLst>
                                          <p:attrName>style.visibility</p:attrName>
                                        </p:attrNameLst>
                                      </p:cBhvr>
                                      <p:to>
                                        <p:strVal val="visible"/>
                                      </p:to>
                                    </p:set>
                                  </p:childTnLst>
                                </p:cTn>
                              </p:par>
                            </p:childTnLst>
                          </p:cTn>
                        </p:par>
                        <p:par>
                          <p:cTn id="154" fill="hold">
                            <p:stCondLst>
                              <p:cond delay="500"/>
                            </p:stCondLst>
                            <p:childTnLst>
                              <p:par>
                                <p:cTn id="155" presetID="1" presetClass="entr" presetSubtype="0" fill="hold" nodeType="afterEffect">
                                  <p:stCondLst>
                                    <p:cond delay="0"/>
                                  </p:stCondLst>
                                  <p:childTnLst>
                                    <p:set>
                                      <p:cBhvr>
                                        <p:cTn id="156" dur="1" fill="hold">
                                          <p:stCondLst>
                                            <p:cond delay="499"/>
                                          </p:stCondLst>
                                        </p:cTn>
                                        <p:tgtEl>
                                          <p:spTgt spid="43064"/>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499"/>
                                          </p:stCondLst>
                                        </p:cTn>
                                        <p:tgtEl>
                                          <p:spTgt spid="43051"/>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499"/>
                                          </p:stCondLst>
                                        </p:cTn>
                                        <p:tgtEl>
                                          <p:spTgt spid="43059"/>
                                        </p:tgtEl>
                                        <p:attrNameLst>
                                          <p:attrName>style.visibility</p:attrName>
                                        </p:attrNameLst>
                                      </p:cBhvr>
                                      <p:to>
                                        <p:strVal val="visible"/>
                                      </p:to>
                                    </p:set>
                                  </p:childTnLst>
                                </p:cTn>
                              </p:par>
                            </p:childTnLst>
                          </p:cTn>
                        </p:par>
                        <p:par>
                          <p:cTn id="165" fill="hold">
                            <p:stCondLst>
                              <p:cond delay="500"/>
                            </p:stCondLst>
                            <p:childTnLst>
                              <p:par>
                                <p:cTn id="166" presetID="1" presetClass="entr" presetSubtype="0" fill="hold" nodeType="afterEffect">
                                  <p:stCondLst>
                                    <p:cond delay="0"/>
                                  </p:stCondLst>
                                  <p:childTnLst>
                                    <p:set>
                                      <p:cBhvr>
                                        <p:cTn id="167" dur="1" fill="hold">
                                          <p:stCondLst>
                                            <p:cond delay="499"/>
                                          </p:stCondLst>
                                        </p:cTn>
                                        <p:tgtEl>
                                          <p:spTgt spid="4306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499"/>
                                          </p:stCondLst>
                                        </p:cTn>
                                        <p:tgtEl>
                                          <p:spTgt spid="43052"/>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499"/>
                                          </p:stCondLst>
                                        </p:cTn>
                                        <p:tgtEl>
                                          <p:spTgt spid="43060"/>
                                        </p:tgtEl>
                                        <p:attrNameLst>
                                          <p:attrName>style.visibility</p:attrName>
                                        </p:attrNameLst>
                                      </p:cBhvr>
                                      <p:to>
                                        <p:strVal val="visible"/>
                                      </p:to>
                                    </p:set>
                                  </p:childTnLst>
                                </p:cTn>
                              </p:par>
                            </p:childTnLst>
                          </p:cTn>
                        </p:par>
                        <p:par>
                          <p:cTn id="176" fill="hold">
                            <p:stCondLst>
                              <p:cond delay="500"/>
                            </p:stCondLst>
                            <p:childTnLst>
                              <p:par>
                                <p:cTn id="177" presetID="1" presetClass="entr" presetSubtype="0" fill="hold" nodeType="afterEffect">
                                  <p:stCondLst>
                                    <p:cond delay="0"/>
                                  </p:stCondLst>
                                  <p:childTnLst>
                                    <p:set>
                                      <p:cBhvr>
                                        <p:cTn id="178" dur="1" fill="hold">
                                          <p:stCondLst>
                                            <p:cond delay="499"/>
                                          </p:stCondLst>
                                        </p:cTn>
                                        <p:tgtEl>
                                          <p:spTgt spid="4306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499"/>
                                          </p:stCondLst>
                                        </p:cTn>
                                        <p:tgtEl>
                                          <p:spTgt spid="43053"/>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499"/>
                                          </p:stCondLst>
                                        </p:cTn>
                                        <p:tgtEl>
                                          <p:spTgt spid="43061"/>
                                        </p:tgtEl>
                                        <p:attrNameLst>
                                          <p:attrName>style.visibility</p:attrName>
                                        </p:attrNameLst>
                                      </p:cBhvr>
                                      <p:to>
                                        <p:strVal val="visible"/>
                                      </p:to>
                                    </p:set>
                                  </p:childTnLst>
                                </p:cTn>
                              </p:par>
                            </p:childTnLst>
                          </p:cTn>
                        </p:par>
                        <p:par>
                          <p:cTn id="187" fill="hold">
                            <p:stCondLst>
                              <p:cond delay="500"/>
                            </p:stCondLst>
                            <p:childTnLst>
                              <p:par>
                                <p:cTn id="188" presetID="1" presetClass="entr" presetSubtype="0" fill="hold" nodeType="afterEffect">
                                  <p:stCondLst>
                                    <p:cond delay="0"/>
                                  </p:stCondLst>
                                  <p:childTnLst>
                                    <p:set>
                                      <p:cBhvr>
                                        <p:cTn id="189" dur="1" fill="hold">
                                          <p:stCondLst>
                                            <p:cond delay="499"/>
                                          </p:stCondLst>
                                        </p:cTn>
                                        <p:tgtEl>
                                          <p:spTgt spid="43068"/>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499"/>
                                          </p:stCondLst>
                                        </p:cTn>
                                        <p:tgtEl>
                                          <p:spTgt spid="43054"/>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499"/>
                                          </p:stCondLst>
                                        </p:cTn>
                                        <p:tgtEl>
                                          <p:spTgt spid="43062"/>
                                        </p:tgtEl>
                                        <p:attrNameLst>
                                          <p:attrName>style.visibility</p:attrName>
                                        </p:attrNameLst>
                                      </p:cBhvr>
                                      <p:to>
                                        <p:strVal val="visible"/>
                                      </p:to>
                                    </p:set>
                                  </p:childTnLst>
                                </p:cTn>
                              </p:par>
                            </p:childTnLst>
                          </p:cTn>
                        </p:par>
                        <p:par>
                          <p:cTn id="198" fill="hold">
                            <p:stCondLst>
                              <p:cond delay="500"/>
                            </p:stCondLst>
                            <p:childTnLst>
                              <p:par>
                                <p:cTn id="199" presetID="1" presetClass="entr" presetSubtype="0" fill="hold" nodeType="afterEffect">
                                  <p:stCondLst>
                                    <p:cond delay="0"/>
                                  </p:stCondLst>
                                  <p:childTnLst>
                                    <p:set>
                                      <p:cBhvr>
                                        <p:cTn id="200" dur="1" fill="hold">
                                          <p:stCondLst>
                                            <p:cond delay="499"/>
                                          </p:stCondLst>
                                        </p:cTn>
                                        <p:tgtEl>
                                          <p:spTgt spid="43069"/>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499"/>
                                          </p:stCondLst>
                                        </p:cTn>
                                        <p:tgtEl>
                                          <p:spTgt spid="43055"/>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499"/>
                                          </p:stCondLst>
                                        </p:cTn>
                                        <p:tgtEl>
                                          <p:spTgt spid="43082"/>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499"/>
                                          </p:stCondLst>
                                        </p:cTn>
                                        <p:tgtEl>
                                          <p:spTgt spid="43081"/>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0" nodeType="clickEffect">
                                  <p:stCondLst>
                                    <p:cond delay="0"/>
                                  </p:stCondLst>
                                  <p:childTnLst>
                                    <p:set>
                                      <p:cBhvr>
                                        <p:cTn id="216" dur="1" fill="hold">
                                          <p:stCondLst>
                                            <p:cond delay="499"/>
                                          </p:stCondLst>
                                        </p:cTn>
                                        <p:tgtEl>
                                          <p:spTgt spid="43080"/>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499"/>
                                          </p:stCondLst>
                                        </p:cTn>
                                        <p:tgtEl>
                                          <p:spTgt spid="43079"/>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499"/>
                                          </p:stCondLst>
                                        </p:cTn>
                                        <p:tgtEl>
                                          <p:spTgt spid="43078"/>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499"/>
                                          </p:stCondLst>
                                        </p:cTn>
                                        <p:tgtEl>
                                          <p:spTgt spid="43077"/>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0" nodeType="clickEffect">
                                  <p:stCondLst>
                                    <p:cond delay="0"/>
                                  </p:stCondLst>
                                  <p:childTnLst>
                                    <p:set>
                                      <p:cBhvr>
                                        <p:cTn id="232" dur="1" fill="hold">
                                          <p:stCondLst>
                                            <p:cond delay="499"/>
                                          </p:stCondLst>
                                        </p:cTn>
                                        <p:tgtEl>
                                          <p:spTgt spid="43076"/>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499"/>
                                          </p:stCondLst>
                                        </p:cTn>
                                        <p:tgtEl>
                                          <p:spTgt spid="43075"/>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7" presetClass="entr" presetSubtype="8" fill="hold" nodeType="clickEffect">
                                  <p:stCondLst>
                                    <p:cond delay="0"/>
                                  </p:stCondLst>
                                  <p:childTnLst>
                                    <p:set>
                                      <p:cBhvr>
                                        <p:cTn id="240" dur="1" fill="hold">
                                          <p:stCondLst>
                                            <p:cond delay="0"/>
                                          </p:stCondLst>
                                        </p:cTn>
                                        <p:tgtEl>
                                          <p:spTgt spid="43070"/>
                                        </p:tgtEl>
                                        <p:attrNameLst>
                                          <p:attrName>style.visibility</p:attrName>
                                        </p:attrNameLst>
                                      </p:cBhvr>
                                      <p:to>
                                        <p:strVal val="visible"/>
                                      </p:to>
                                    </p:set>
                                    <p:anim calcmode="lin" valueType="num">
                                      <p:cBhvr>
                                        <p:cTn id="241" dur="500" fill="hold"/>
                                        <p:tgtEl>
                                          <p:spTgt spid="43070"/>
                                        </p:tgtEl>
                                        <p:attrNameLst>
                                          <p:attrName>ppt_x</p:attrName>
                                        </p:attrNameLst>
                                      </p:cBhvr>
                                      <p:tavLst>
                                        <p:tav tm="0">
                                          <p:val>
                                            <p:strVal val="#ppt_x-#ppt_w/2"/>
                                          </p:val>
                                        </p:tav>
                                        <p:tav tm="100000">
                                          <p:val>
                                            <p:strVal val="#ppt_x"/>
                                          </p:val>
                                        </p:tav>
                                      </p:tavLst>
                                    </p:anim>
                                    <p:anim calcmode="lin" valueType="num">
                                      <p:cBhvr>
                                        <p:cTn id="242" dur="500" fill="hold"/>
                                        <p:tgtEl>
                                          <p:spTgt spid="43070"/>
                                        </p:tgtEl>
                                        <p:attrNameLst>
                                          <p:attrName>ppt_y</p:attrName>
                                        </p:attrNameLst>
                                      </p:cBhvr>
                                      <p:tavLst>
                                        <p:tav tm="0">
                                          <p:val>
                                            <p:strVal val="#ppt_y"/>
                                          </p:val>
                                        </p:tav>
                                        <p:tav tm="100000">
                                          <p:val>
                                            <p:strVal val="#ppt_y"/>
                                          </p:val>
                                        </p:tav>
                                      </p:tavLst>
                                    </p:anim>
                                    <p:anim calcmode="lin" valueType="num">
                                      <p:cBhvr>
                                        <p:cTn id="243" dur="500" fill="hold"/>
                                        <p:tgtEl>
                                          <p:spTgt spid="43070"/>
                                        </p:tgtEl>
                                        <p:attrNameLst>
                                          <p:attrName>ppt_w</p:attrName>
                                        </p:attrNameLst>
                                      </p:cBhvr>
                                      <p:tavLst>
                                        <p:tav tm="0">
                                          <p:val>
                                            <p:fltVal val="0.000000"/>
                                          </p:val>
                                        </p:tav>
                                        <p:tav tm="100000">
                                          <p:val>
                                            <p:strVal val="#ppt_w"/>
                                          </p:val>
                                        </p:tav>
                                      </p:tavLst>
                                    </p:anim>
                                    <p:anim calcmode="lin" valueType="num">
                                      <p:cBhvr>
                                        <p:cTn id="244" dur="500" fill="hold"/>
                                        <p:tgtEl>
                                          <p:spTgt spid="43070"/>
                                        </p:tgtEl>
                                        <p:attrNameLst>
                                          <p:attrName>ppt_h</p:attrName>
                                        </p:attrNameLst>
                                      </p:cBhvr>
                                      <p:tavLst>
                                        <p:tav tm="0">
                                          <p:val>
                                            <p:strVal val="#ppt_h"/>
                                          </p:val>
                                        </p:tav>
                                        <p:tav tm="100000">
                                          <p:val>
                                            <p:strVal val="#ppt_h"/>
                                          </p:val>
                                        </p:tav>
                                      </p:tavLst>
                                    </p:anim>
                                  </p:childTnLst>
                                </p:cTn>
                              </p:par>
                            </p:childTnLst>
                          </p:cTn>
                        </p:par>
                      </p:childTnLst>
                    </p:cTn>
                  </p:par>
                  <p:par>
                    <p:cTn id="245" fill="hold">
                      <p:stCondLst>
                        <p:cond delay="indefinite"/>
                      </p:stCondLst>
                      <p:childTnLst>
                        <p:par>
                          <p:cTn id="246" fill="hold">
                            <p:stCondLst>
                              <p:cond delay="0"/>
                            </p:stCondLst>
                            <p:childTnLst>
                              <p:par>
                                <p:cTn id="247" presetID="17" presetClass="entr" presetSubtype="8" fill="hold" nodeType="clickEffect">
                                  <p:stCondLst>
                                    <p:cond delay="0"/>
                                  </p:stCondLst>
                                  <p:childTnLst>
                                    <p:set>
                                      <p:cBhvr>
                                        <p:cTn id="248" dur="1" fill="hold">
                                          <p:stCondLst>
                                            <p:cond delay="0"/>
                                          </p:stCondLst>
                                        </p:cTn>
                                        <p:tgtEl>
                                          <p:spTgt spid="43071"/>
                                        </p:tgtEl>
                                        <p:attrNameLst>
                                          <p:attrName>style.visibility</p:attrName>
                                        </p:attrNameLst>
                                      </p:cBhvr>
                                      <p:to>
                                        <p:strVal val="visible"/>
                                      </p:to>
                                    </p:set>
                                    <p:anim calcmode="lin" valueType="num">
                                      <p:cBhvr>
                                        <p:cTn id="249" dur="500" fill="hold"/>
                                        <p:tgtEl>
                                          <p:spTgt spid="43071"/>
                                        </p:tgtEl>
                                        <p:attrNameLst>
                                          <p:attrName>ppt_x</p:attrName>
                                        </p:attrNameLst>
                                      </p:cBhvr>
                                      <p:tavLst>
                                        <p:tav tm="0">
                                          <p:val>
                                            <p:strVal val="#ppt_x-#ppt_w/2"/>
                                          </p:val>
                                        </p:tav>
                                        <p:tav tm="100000">
                                          <p:val>
                                            <p:strVal val="#ppt_x"/>
                                          </p:val>
                                        </p:tav>
                                      </p:tavLst>
                                    </p:anim>
                                    <p:anim calcmode="lin" valueType="num">
                                      <p:cBhvr>
                                        <p:cTn id="250" dur="500" fill="hold"/>
                                        <p:tgtEl>
                                          <p:spTgt spid="43071"/>
                                        </p:tgtEl>
                                        <p:attrNameLst>
                                          <p:attrName>ppt_y</p:attrName>
                                        </p:attrNameLst>
                                      </p:cBhvr>
                                      <p:tavLst>
                                        <p:tav tm="0">
                                          <p:val>
                                            <p:strVal val="#ppt_y"/>
                                          </p:val>
                                        </p:tav>
                                        <p:tav tm="100000">
                                          <p:val>
                                            <p:strVal val="#ppt_y"/>
                                          </p:val>
                                        </p:tav>
                                      </p:tavLst>
                                    </p:anim>
                                    <p:anim calcmode="lin" valueType="num">
                                      <p:cBhvr>
                                        <p:cTn id="251" dur="500" fill="hold"/>
                                        <p:tgtEl>
                                          <p:spTgt spid="43071"/>
                                        </p:tgtEl>
                                        <p:attrNameLst>
                                          <p:attrName>ppt_w</p:attrName>
                                        </p:attrNameLst>
                                      </p:cBhvr>
                                      <p:tavLst>
                                        <p:tav tm="0">
                                          <p:val>
                                            <p:fltVal val="0.000000"/>
                                          </p:val>
                                        </p:tav>
                                        <p:tav tm="100000">
                                          <p:val>
                                            <p:strVal val="#ppt_w"/>
                                          </p:val>
                                        </p:tav>
                                      </p:tavLst>
                                    </p:anim>
                                    <p:anim calcmode="lin" valueType="num">
                                      <p:cBhvr>
                                        <p:cTn id="252" dur="500" fill="hold"/>
                                        <p:tgtEl>
                                          <p:spTgt spid="43071"/>
                                        </p:tgtEl>
                                        <p:attrNameLst>
                                          <p:attrName>ppt_h</p:attrName>
                                        </p:attrNameLst>
                                      </p:cBhvr>
                                      <p:tavLst>
                                        <p:tav tm="0">
                                          <p:val>
                                            <p:strVal val="#ppt_h"/>
                                          </p:val>
                                        </p:tav>
                                        <p:tav tm="100000">
                                          <p:val>
                                            <p:strVal val="#ppt_h"/>
                                          </p:val>
                                        </p:tav>
                                      </p:tavLst>
                                    </p:anim>
                                  </p:childTnLst>
                                </p:cTn>
                              </p:par>
                            </p:childTnLst>
                          </p:cTn>
                        </p:par>
                      </p:childTnLst>
                    </p:cTn>
                  </p:par>
                  <p:par>
                    <p:cTn id="253" fill="hold">
                      <p:stCondLst>
                        <p:cond delay="indefinite"/>
                      </p:stCondLst>
                      <p:childTnLst>
                        <p:par>
                          <p:cTn id="254" fill="hold">
                            <p:stCondLst>
                              <p:cond delay="0"/>
                            </p:stCondLst>
                            <p:childTnLst>
                              <p:par>
                                <p:cTn id="255" presetID="17" presetClass="entr" presetSubtype="8" fill="hold" nodeType="clickEffect">
                                  <p:stCondLst>
                                    <p:cond delay="0"/>
                                  </p:stCondLst>
                                  <p:childTnLst>
                                    <p:set>
                                      <p:cBhvr>
                                        <p:cTn id="256" dur="1" fill="hold">
                                          <p:stCondLst>
                                            <p:cond delay="0"/>
                                          </p:stCondLst>
                                        </p:cTn>
                                        <p:tgtEl>
                                          <p:spTgt spid="43072"/>
                                        </p:tgtEl>
                                        <p:attrNameLst>
                                          <p:attrName>style.visibility</p:attrName>
                                        </p:attrNameLst>
                                      </p:cBhvr>
                                      <p:to>
                                        <p:strVal val="visible"/>
                                      </p:to>
                                    </p:set>
                                    <p:anim calcmode="lin" valueType="num">
                                      <p:cBhvr>
                                        <p:cTn id="257" dur="500" fill="hold"/>
                                        <p:tgtEl>
                                          <p:spTgt spid="43072"/>
                                        </p:tgtEl>
                                        <p:attrNameLst>
                                          <p:attrName>ppt_x</p:attrName>
                                        </p:attrNameLst>
                                      </p:cBhvr>
                                      <p:tavLst>
                                        <p:tav tm="0">
                                          <p:val>
                                            <p:strVal val="#ppt_x-#ppt_w/2"/>
                                          </p:val>
                                        </p:tav>
                                        <p:tav tm="100000">
                                          <p:val>
                                            <p:strVal val="#ppt_x"/>
                                          </p:val>
                                        </p:tav>
                                      </p:tavLst>
                                    </p:anim>
                                    <p:anim calcmode="lin" valueType="num">
                                      <p:cBhvr>
                                        <p:cTn id="258" dur="500" fill="hold"/>
                                        <p:tgtEl>
                                          <p:spTgt spid="43072"/>
                                        </p:tgtEl>
                                        <p:attrNameLst>
                                          <p:attrName>ppt_y</p:attrName>
                                        </p:attrNameLst>
                                      </p:cBhvr>
                                      <p:tavLst>
                                        <p:tav tm="0">
                                          <p:val>
                                            <p:strVal val="#ppt_y"/>
                                          </p:val>
                                        </p:tav>
                                        <p:tav tm="100000">
                                          <p:val>
                                            <p:strVal val="#ppt_y"/>
                                          </p:val>
                                        </p:tav>
                                      </p:tavLst>
                                    </p:anim>
                                    <p:anim calcmode="lin" valueType="num">
                                      <p:cBhvr>
                                        <p:cTn id="259" dur="500" fill="hold"/>
                                        <p:tgtEl>
                                          <p:spTgt spid="43072"/>
                                        </p:tgtEl>
                                        <p:attrNameLst>
                                          <p:attrName>ppt_w</p:attrName>
                                        </p:attrNameLst>
                                      </p:cBhvr>
                                      <p:tavLst>
                                        <p:tav tm="0">
                                          <p:val>
                                            <p:fltVal val="0.000000"/>
                                          </p:val>
                                        </p:tav>
                                        <p:tav tm="100000">
                                          <p:val>
                                            <p:strVal val="#ppt_w"/>
                                          </p:val>
                                        </p:tav>
                                      </p:tavLst>
                                    </p:anim>
                                    <p:anim calcmode="lin" valueType="num">
                                      <p:cBhvr>
                                        <p:cTn id="260" dur="500" fill="hold"/>
                                        <p:tgtEl>
                                          <p:spTgt spid="43072"/>
                                        </p:tgtEl>
                                        <p:attrNameLst>
                                          <p:attrName>ppt_h</p:attrName>
                                        </p:attrNameLst>
                                      </p:cBhvr>
                                      <p:tavLst>
                                        <p:tav tm="0">
                                          <p:val>
                                            <p:strVal val="#ppt_h"/>
                                          </p:val>
                                        </p:tav>
                                        <p:tav tm="100000">
                                          <p:val>
                                            <p:strVal val="#ppt_h"/>
                                          </p:val>
                                        </p:tav>
                                      </p:tavLst>
                                    </p:anim>
                                  </p:childTnLst>
                                </p:cTn>
                              </p:par>
                            </p:childTnLst>
                          </p:cTn>
                        </p:par>
                      </p:childTnLst>
                    </p:cTn>
                  </p:par>
                  <p:par>
                    <p:cTn id="261" fill="hold">
                      <p:stCondLst>
                        <p:cond delay="indefinite"/>
                      </p:stCondLst>
                      <p:childTnLst>
                        <p:par>
                          <p:cTn id="262" fill="hold">
                            <p:stCondLst>
                              <p:cond delay="0"/>
                            </p:stCondLst>
                            <p:childTnLst>
                              <p:par>
                                <p:cTn id="263" presetID="17" presetClass="entr" presetSubtype="8" fill="hold" nodeType="clickEffect">
                                  <p:stCondLst>
                                    <p:cond delay="0"/>
                                  </p:stCondLst>
                                  <p:childTnLst>
                                    <p:set>
                                      <p:cBhvr>
                                        <p:cTn id="264" dur="1" fill="hold">
                                          <p:stCondLst>
                                            <p:cond delay="0"/>
                                          </p:stCondLst>
                                        </p:cTn>
                                        <p:tgtEl>
                                          <p:spTgt spid="43073"/>
                                        </p:tgtEl>
                                        <p:attrNameLst>
                                          <p:attrName>style.visibility</p:attrName>
                                        </p:attrNameLst>
                                      </p:cBhvr>
                                      <p:to>
                                        <p:strVal val="visible"/>
                                      </p:to>
                                    </p:set>
                                    <p:anim calcmode="lin" valueType="num">
                                      <p:cBhvr>
                                        <p:cTn id="265" dur="500" fill="hold"/>
                                        <p:tgtEl>
                                          <p:spTgt spid="43073"/>
                                        </p:tgtEl>
                                        <p:attrNameLst>
                                          <p:attrName>ppt_x</p:attrName>
                                        </p:attrNameLst>
                                      </p:cBhvr>
                                      <p:tavLst>
                                        <p:tav tm="0">
                                          <p:val>
                                            <p:strVal val="#ppt_x-#ppt_w/2"/>
                                          </p:val>
                                        </p:tav>
                                        <p:tav tm="100000">
                                          <p:val>
                                            <p:strVal val="#ppt_x"/>
                                          </p:val>
                                        </p:tav>
                                      </p:tavLst>
                                    </p:anim>
                                    <p:anim calcmode="lin" valueType="num">
                                      <p:cBhvr>
                                        <p:cTn id="266" dur="500" fill="hold"/>
                                        <p:tgtEl>
                                          <p:spTgt spid="43073"/>
                                        </p:tgtEl>
                                        <p:attrNameLst>
                                          <p:attrName>ppt_y</p:attrName>
                                        </p:attrNameLst>
                                      </p:cBhvr>
                                      <p:tavLst>
                                        <p:tav tm="0">
                                          <p:val>
                                            <p:strVal val="#ppt_y"/>
                                          </p:val>
                                        </p:tav>
                                        <p:tav tm="100000">
                                          <p:val>
                                            <p:strVal val="#ppt_y"/>
                                          </p:val>
                                        </p:tav>
                                      </p:tavLst>
                                    </p:anim>
                                    <p:anim calcmode="lin" valueType="num">
                                      <p:cBhvr>
                                        <p:cTn id="267" dur="500" fill="hold"/>
                                        <p:tgtEl>
                                          <p:spTgt spid="43073"/>
                                        </p:tgtEl>
                                        <p:attrNameLst>
                                          <p:attrName>ppt_w</p:attrName>
                                        </p:attrNameLst>
                                      </p:cBhvr>
                                      <p:tavLst>
                                        <p:tav tm="0">
                                          <p:val>
                                            <p:fltVal val="0.000000"/>
                                          </p:val>
                                        </p:tav>
                                        <p:tav tm="100000">
                                          <p:val>
                                            <p:strVal val="#ppt_w"/>
                                          </p:val>
                                        </p:tav>
                                      </p:tavLst>
                                    </p:anim>
                                    <p:anim calcmode="lin" valueType="num">
                                      <p:cBhvr>
                                        <p:cTn id="268" dur="500" fill="hold"/>
                                        <p:tgtEl>
                                          <p:spTgt spid="43073"/>
                                        </p:tgtEl>
                                        <p:attrNameLst>
                                          <p:attrName>ppt_h</p:attrName>
                                        </p:attrNameLst>
                                      </p:cBhvr>
                                      <p:tavLst>
                                        <p:tav tm="0">
                                          <p:val>
                                            <p:strVal val="#ppt_h"/>
                                          </p:val>
                                        </p:tav>
                                        <p:tav tm="100000">
                                          <p:val>
                                            <p:strVal val="#ppt_h"/>
                                          </p:val>
                                        </p:tav>
                                      </p:tavLst>
                                    </p:anim>
                                  </p:childTnLst>
                                </p:cTn>
                              </p:par>
                            </p:childTnLst>
                          </p:cTn>
                        </p:par>
                      </p:childTnLst>
                    </p:cTn>
                  </p:par>
                  <p:par>
                    <p:cTn id="269" fill="hold">
                      <p:stCondLst>
                        <p:cond delay="indefinite"/>
                      </p:stCondLst>
                      <p:childTnLst>
                        <p:par>
                          <p:cTn id="270" fill="hold">
                            <p:stCondLst>
                              <p:cond delay="0"/>
                            </p:stCondLst>
                            <p:childTnLst>
                              <p:par>
                                <p:cTn id="271" presetID="17" presetClass="entr" presetSubtype="8" fill="hold" nodeType="clickEffect">
                                  <p:stCondLst>
                                    <p:cond delay="0"/>
                                  </p:stCondLst>
                                  <p:childTnLst>
                                    <p:set>
                                      <p:cBhvr>
                                        <p:cTn id="272" dur="1" fill="hold">
                                          <p:stCondLst>
                                            <p:cond delay="0"/>
                                          </p:stCondLst>
                                        </p:cTn>
                                        <p:tgtEl>
                                          <p:spTgt spid="43074"/>
                                        </p:tgtEl>
                                        <p:attrNameLst>
                                          <p:attrName>style.visibility</p:attrName>
                                        </p:attrNameLst>
                                      </p:cBhvr>
                                      <p:to>
                                        <p:strVal val="visible"/>
                                      </p:to>
                                    </p:set>
                                    <p:anim calcmode="lin" valueType="num">
                                      <p:cBhvr>
                                        <p:cTn id="273" dur="500" fill="hold"/>
                                        <p:tgtEl>
                                          <p:spTgt spid="43074"/>
                                        </p:tgtEl>
                                        <p:attrNameLst>
                                          <p:attrName>ppt_x</p:attrName>
                                        </p:attrNameLst>
                                      </p:cBhvr>
                                      <p:tavLst>
                                        <p:tav tm="0">
                                          <p:val>
                                            <p:strVal val="#ppt_x-#ppt_w/2"/>
                                          </p:val>
                                        </p:tav>
                                        <p:tav tm="100000">
                                          <p:val>
                                            <p:strVal val="#ppt_x"/>
                                          </p:val>
                                        </p:tav>
                                      </p:tavLst>
                                    </p:anim>
                                    <p:anim calcmode="lin" valueType="num">
                                      <p:cBhvr>
                                        <p:cTn id="274" dur="500" fill="hold"/>
                                        <p:tgtEl>
                                          <p:spTgt spid="43074"/>
                                        </p:tgtEl>
                                        <p:attrNameLst>
                                          <p:attrName>ppt_y</p:attrName>
                                        </p:attrNameLst>
                                      </p:cBhvr>
                                      <p:tavLst>
                                        <p:tav tm="0">
                                          <p:val>
                                            <p:strVal val="#ppt_y"/>
                                          </p:val>
                                        </p:tav>
                                        <p:tav tm="100000">
                                          <p:val>
                                            <p:strVal val="#ppt_y"/>
                                          </p:val>
                                        </p:tav>
                                      </p:tavLst>
                                    </p:anim>
                                    <p:anim calcmode="lin" valueType="num">
                                      <p:cBhvr>
                                        <p:cTn id="275" dur="500" fill="hold"/>
                                        <p:tgtEl>
                                          <p:spTgt spid="43074"/>
                                        </p:tgtEl>
                                        <p:attrNameLst>
                                          <p:attrName>ppt_w</p:attrName>
                                        </p:attrNameLst>
                                      </p:cBhvr>
                                      <p:tavLst>
                                        <p:tav tm="0">
                                          <p:val>
                                            <p:fltVal val="0.000000"/>
                                          </p:val>
                                        </p:tav>
                                        <p:tav tm="100000">
                                          <p:val>
                                            <p:strVal val="#ppt_w"/>
                                          </p:val>
                                        </p:tav>
                                      </p:tavLst>
                                    </p:anim>
                                    <p:anim calcmode="lin" valueType="num">
                                      <p:cBhvr>
                                        <p:cTn id="276" dur="500" fill="hold"/>
                                        <p:tgtEl>
                                          <p:spTgt spid="430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ldLvl="0" animBg="1"/>
      <p:bldP spid="43011" grpId="0" bldLvl="0" animBg="1"/>
      <p:bldP spid="43012" grpId="0" bldLvl="0" animBg="1"/>
      <p:bldP spid="43013" grpId="0" bldLvl="0" animBg="1"/>
      <p:bldP spid="43014" grpId="0" bldLvl="0" animBg="1"/>
      <p:bldP spid="43015" grpId="0" bldLvl="0" animBg="1"/>
      <p:bldP spid="43016" grpId="0" bldLvl="0" animBg="1"/>
      <p:bldP spid="43017" grpId="0" bldLvl="0" animBg="1"/>
      <p:bldP spid="43028" grpId="0"/>
      <p:bldP spid="43029" grpId="0"/>
      <p:bldP spid="43030" grpId="0"/>
      <p:bldP spid="43031" grpId="0"/>
      <p:bldP spid="43032" grpId="0"/>
      <p:bldP spid="43033" grpId="0"/>
      <p:bldP spid="43034" grpId="0"/>
      <p:bldP spid="43035" grpId="0"/>
      <p:bldP spid="43036" grpId="0"/>
      <p:bldP spid="43037" grpId="0"/>
      <p:bldP spid="43038" grpId="0"/>
      <p:bldP spid="43039" grpId="0"/>
      <p:bldP spid="43040" grpId="0"/>
      <p:bldP spid="43041" grpId="0"/>
      <p:bldP spid="43042" grpId="0"/>
      <p:bldP spid="43043" grpId="0"/>
      <p:bldP spid="43044" grpId="0"/>
      <p:bldP spid="43045" grpId="0"/>
      <p:bldP spid="43048" grpId="0"/>
      <p:bldP spid="43049" grpId="0"/>
      <p:bldP spid="43050" grpId="0"/>
      <p:bldP spid="43051" grpId="0"/>
      <p:bldP spid="43052" grpId="0"/>
      <p:bldP spid="43053" grpId="0"/>
      <p:bldP spid="43054" grpId="0"/>
      <p:bldP spid="43055" grpId="0"/>
      <p:bldP spid="43075" grpId="0"/>
      <p:bldP spid="43076" grpId="0"/>
      <p:bldP spid="43077" grpId="0"/>
      <p:bldP spid="43078" grpId="0"/>
      <p:bldP spid="43079" grpId="0"/>
      <p:bldP spid="43080" grpId="0"/>
      <p:bldP spid="43081" grpId="0"/>
      <p:bldP spid="4308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774444" y="2636429"/>
            <a:ext cx="4016850" cy="646331"/>
          </a:xfrm>
          <a:prstGeom prst="rect">
            <a:avLst/>
          </a:prstGeom>
          <a:noFill/>
          <a:ln>
            <a:noFill/>
          </a:ln>
        </p:spPr>
        <p:txBody>
          <a:bodyPr wrap="square">
            <a:spAutoFit/>
          </a:bodyPr>
          <a:lstStyle>
            <a:lvl1pPr/>
            <a:lvl2pPr/>
            <a:lvl3pPr/>
            <a:lvl4pPr/>
            <a:lvl5pPr/>
            <a:lvl6pPr/>
            <a:lvl7pPr/>
            <a:lvl8pPr/>
            <a:lvl9pPr/>
          </a:lstStyle>
          <a:p>
            <a:pPr algn="ctr"/>
            <a:r>
              <a:rPr lang="zh-CN" altLang="en-US" sz="36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标杆管理</a:t>
            </a:r>
            <a:endParaRPr lang="en-US" altLang="zh-CN" sz="36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284207" y="1456711"/>
            <a:ext cx="900743" cy="1200329"/>
          </a:xfrm>
          <a:prstGeom prst="rect">
            <a:avLst/>
          </a:prstGeom>
          <a:noFill/>
          <a:ln>
            <a:noFill/>
          </a:ln>
        </p:spPr>
        <p:txBody>
          <a:bodyPr wrap="square">
            <a:spAutoFit/>
          </a:bodyPr>
          <a:lstStyle>
            <a:lvl1pPr/>
            <a:lvl2pPr/>
            <a:lvl3pPr/>
            <a:lvl4pPr/>
            <a:lvl5pPr/>
            <a:lvl6pPr/>
            <a:lvl7pPr/>
            <a:lvl8pPr/>
            <a:lvl9pPr/>
          </a:lstStyle>
          <a:p>
            <a:r>
              <a:rPr lang="zh-CN" altLang="zh-CN" sz="72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4</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bwMode="auto">
          <a:xfrm>
            <a:off x="2864644" y="2280232"/>
            <a:ext cx="1918097" cy="681038"/>
            <a:chOff x="0" y="0"/>
            <a:chExt cx="2636520" cy="1447800"/>
          </a:xfrm>
        </p:grpSpPr>
        <p:sp>
          <p:nvSpPr>
            <p:cNvPr id="5" name="任意多边形 4"/>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24"/>
            <p:cNvSpPr>
              <a:spLocks noChangeArrowheads="1"/>
            </p:cNvSpPr>
            <p:nvPr/>
          </p:nvSpPr>
          <p:spPr bwMode="auto">
            <a:xfrm>
              <a:off x="304995" y="380399"/>
              <a:ext cx="2230360" cy="687008"/>
            </a:xfrm>
            <a:prstGeom prst="rect">
              <a:avLst/>
            </a:prstGeom>
            <a:noFill/>
            <a:ln>
              <a:noFill/>
            </a:ln>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5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确定标杆</a:t>
              </a:r>
              <a:endParaRPr lang="zh-CN" altLang="en-US" sz="1500"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组合 2"/>
          <p:cNvGrpSpPr/>
          <p:nvPr/>
        </p:nvGrpSpPr>
        <p:grpSpPr bwMode="auto">
          <a:xfrm>
            <a:off x="1262063" y="2280232"/>
            <a:ext cx="1918097" cy="681038"/>
            <a:chOff x="0" y="0"/>
            <a:chExt cx="2636520" cy="1447800"/>
          </a:xfrm>
        </p:grpSpPr>
        <p:sp>
          <p:nvSpPr>
            <p:cNvPr id="8" name="任意多边形 4"/>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25"/>
            <p:cNvSpPr>
              <a:spLocks noChangeArrowheads="1"/>
            </p:cNvSpPr>
            <p:nvPr/>
          </p:nvSpPr>
          <p:spPr bwMode="auto">
            <a:xfrm>
              <a:off x="272839" y="339504"/>
              <a:ext cx="2293960" cy="768794"/>
            </a:xfrm>
            <a:prstGeom prst="rect">
              <a:avLst/>
            </a:prstGeom>
            <a:noFill/>
            <a:ln>
              <a:noFill/>
            </a:ln>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5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识别问题</a:t>
              </a:r>
              <a:endParaRPr lang="zh-CN" altLang="en-US" sz="1500"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组合 23"/>
          <p:cNvGrpSpPr/>
          <p:nvPr/>
        </p:nvGrpSpPr>
        <p:grpSpPr bwMode="auto">
          <a:xfrm>
            <a:off x="6072188" y="2280232"/>
            <a:ext cx="1916906" cy="681038"/>
            <a:chOff x="0" y="0"/>
            <a:chExt cx="2636520" cy="1447800"/>
          </a:xfrm>
        </p:grpSpPr>
        <p:sp>
          <p:nvSpPr>
            <p:cNvPr id="11" name="任意多边形 7"/>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26"/>
            <p:cNvSpPr>
              <a:spLocks noChangeArrowheads="1"/>
            </p:cNvSpPr>
            <p:nvPr/>
          </p:nvSpPr>
          <p:spPr bwMode="auto">
            <a:xfrm>
              <a:off x="311563" y="380399"/>
              <a:ext cx="2230360" cy="687008"/>
            </a:xfrm>
            <a:prstGeom prst="rect">
              <a:avLst/>
            </a:prstGeom>
            <a:noFill/>
            <a:ln>
              <a:noFill/>
            </a:ln>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5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改良实施</a:t>
              </a:r>
              <a:endParaRPr lang="zh-CN" altLang="en-US" sz="1500"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22"/>
          <p:cNvGrpSpPr/>
          <p:nvPr/>
        </p:nvGrpSpPr>
        <p:grpSpPr bwMode="auto">
          <a:xfrm>
            <a:off x="4468416" y="2280232"/>
            <a:ext cx="1918097" cy="681038"/>
            <a:chOff x="0" y="0"/>
            <a:chExt cx="2636520" cy="1447800"/>
          </a:xfrm>
        </p:grpSpPr>
        <p:sp>
          <p:nvSpPr>
            <p:cNvPr id="14" name="任意多边形 6"/>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solidFill>
              <a:schemeClr val="tx1">
                <a:lumMod val="65000"/>
                <a:lumOff val="35000"/>
                <a:alpha val="39999"/>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27"/>
            <p:cNvSpPr>
              <a:spLocks noChangeArrowheads="1"/>
            </p:cNvSpPr>
            <p:nvPr/>
          </p:nvSpPr>
          <p:spPr bwMode="auto">
            <a:xfrm>
              <a:off x="330619" y="339508"/>
              <a:ext cx="2205655" cy="768794"/>
            </a:xfrm>
            <a:prstGeom prst="rect">
              <a:avLst/>
            </a:prstGeom>
            <a:noFill/>
            <a:ln>
              <a:noFill/>
            </a:ln>
          </p:spPr>
          <p:txBody>
            <a:bodyPr anchor="ctr">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en-US" sz="15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获取最佳实践</a:t>
              </a:r>
              <a:endParaRPr lang="zh-CN" altLang="en-US" sz="1500" baseline="-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矩形 47"/>
          <p:cNvSpPr>
            <a:spLocks noChangeArrowheads="1"/>
          </p:cNvSpPr>
          <p:nvPr/>
        </p:nvSpPr>
        <p:spPr bwMode="auto">
          <a:xfrm>
            <a:off x="1253176" y="3178225"/>
            <a:ext cx="1741892" cy="1080135"/>
          </a:xfrm>
          <a:prstGeom prst="rect">
            <a:avLst/>
          </a:prstGeom>
          <a:noFill/>
          <a:ln>
            <a:noFill/>
          </a:ln>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zh-CN" sz="1100" dirty="0">
                <a:solidFill>
                  <a:schemeClr val="tx1">
                    <a:lumMod val="65000"/>
                    <a:lumOff val="35000"/>
                  </a:schemeClr>
                </a:solidFill>
                <a:latin typeface="Arial" panose="020B0604020202020204" pitchFamily="34" charset="0"/>
                <a:ea typeface="微软雅黑" panose="020B0503020204020204" pitchFamily="34" charset="-122"/>
              </a:rPr>
              <a:t>标杆管理适用于企业的任何部门和流程，在选定标杆企业前，参与人员往往需要做大量的调研，以识别企业的真正问题</a:t>
            </a:r>
            <a:r>
              <a:rPr lang="zh-CN" altLang="zh-CN" sz="1100" dirty="0" smtClean="0">
                <a:solidFill>
                  <a:schemeClr val="tx1">
                    <a:lumMod val="65000"/>
                    <a:lumOff val="35000"/>
                  </a:schemeClr>
                </a:solidFill>
                <a:latin typeface="Arial" panose="020B0604020202020204" pitchFamily="34" charset="0"/>
                <a:ea typeface="微软雅黑" panose="020B0503020204020204" pitchFamily="34" charset="-122"/>
              </a:rPr>
              <a:t>所在</a:t>
            </a:r>
            <a:r>
              <a:rPr lang="zh-CN" altLang="en-US" sz="1100" dirty="0" smtClean="0">
                <a:solidFill>
                  <a:schemeClr val="tx1">
                    <a:lumMod val="65000"/>
                    <a:lumOff val="35000"/>
                  </a:schemeClr>
                </a:solidFill>
                <a:latin typeface="Arial" panose="020B0604020202020204" pitchFamily="34" charset="0"/>
                <a:ea typeface="微软雅黑" panose="020B0503020204020204" pitchFamily="34" charset="-122"/>
              </a:rPr>
              <a:t>。</a:t>
            </a:r>
            <a:r>
              <a:rPr lang="zh-CN" altLang="zh-CN" sz="1100" dirty="0" smtClean="0">
                <a:solidFill>
                  <a:schemeClr val="tx1">
                    <a:lumMod val="65000"/>
                    <a:lumOff val="35000"/>
                  </a:schemeClr>
                </a:solidFill>
                <a:latin typeface="Arial" panose="020B0604020202020204" pitchFamily="34" charset="0"/>
                <a:ea typeface="微软雅黑" panose="020B0503020204020204" pitchFamily="34" charset="-122"/>
              </a:rPr>
              <a:t> </a:t>
            </a:r>
            <a:endParaRPr lang="zh-CN" altLang="en-US" sz="11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47"/>
          <p:cNvSpPr>
            <a:spLocks noChangeArrowheads="1"/>
          </p:cNvSpPr>
          <p:nvPr/>
        </p:nvSpPr>
        <p:spPr bwMode="auto">
          <a:xfrm>
            <a:off x="3007519" y="3178225"/>
            <a:ext cx="1588294" cy="1282700"/>
          </a:xfrm>
          <a:prstGeom prst="rect">
            <a:avLst/>
          </a:prstGeom>
          <a:noFill/>
          <a:ln>
            <a:noFill/>
          </a:ln>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zh-CN" sz="1100" dirty="0">
                <a:solidFill>
                  <a:schemeClr val="tx1">
                    <a:lumMod val="65000"/>
                    <a:lumOff val="35000"/>
                  </a:schemeClr>
                </a:solidFill>
                <a:latin typeface="Arial" panose="020B0604020202020204" pitchFamily="34" charset="0"/>
                <a:ea typeface="微软雅黑" panose="020B0503020204020204" pitchFamily="34" charset="-122"/>
              </a:rPr>
              <a:t>标杆企业的选择与企业要解决的问题息息相关，标杆企业既可以是业内同行，也可以是与企业有类似问题的其他行业企业。 </a:t>
            </a:r>
            <a:endParaRPr lang="zh-CN" altLang="en-US" sz="11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47"/>
          <p:cNvSpPr>
            <a:spLocks noChangeArrowheads="1"/>
          </p:cNvSpPr>
          <p:nvPr/>
        </p:nvSpPr>
        <p:spPr bwMode="auto">
          <a:xfrm>
            <a:off x="4609899" y="3178225"/>
            <a:ext cx="1672685" cy="1080135"/>
          </a:xfrm>
          <a:prstGeom prst="rect">
            <a:avLst/>
          </a:prstGeom>
          <a:noFill/>
          <a:ln>
            <a:noFill/>
          </a:ln>
        </p:spPr>
        <p:txBody>
          <a:bodyPr wrap="square"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zh-CN" sz="1100" dirty="0">
                <a:solidFill>
                  <a:schemeClr val="tx1">
                    <a:lumMod val="65000"/>
                    <a:lumOff val="35000"/>
                  </a:schemeClr>
                </a:solidFill>
                <a:latin typeface="Arial" panose="020B0604020202020204" pitchFamily="34" charset="0"/>
                <a:ea typeface="微软雅黑" panose="020B0503020204020204" pitchFamily="34" charset="-122"/>
              </a:rPr>
              <a:t>通过第三方调查或实地调研标杆企业，以获得标杆企业在企业管理方面的最佳实践，以此为基准分析自身与标杆企业的差距。 </a:t>
            </a:r>
            <a:endParaRPr lang="zh-CN" altLang="en-US" sz="11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47"/>
          <p:cNvSpPr>
            <a:spLocks noChangeArrowheads="1"/>
          </p:cNvSpPr>
          <p:nvPr/>
        </p:nvSpPr>
        <p:spPr bwMode="auto">
          <a:xfrm>
            <a:off x="6392466" y="3178225"/>
            <a:ext cx="1406128" cy="1080135"/>
          </a:xfrm>
          <a:prstGeom prst="rect">
            <a:avLst/>
          </a:prstGeom>
          <a:noFill/>
          <a:ln>
            <a:noFill/>
          </a:ln>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zh-CN" sz="1100" dirty="0">
                <a:solidFill>
                  <a:schemeClr val="tx1">
                    <a:lumMod val="65000"/>
                    <a:lumOff val="35000"/>
                  </a:schemeClr>
                </a:solidFill>
                <a:latin typeface="Arial" panose="020B0604020202020204" pitchFamily="34" charset="0"/>
                <a:ea typeface="微软雅黑" panose="020B0503020204020204" pitchFamily="34" charset="-122"/>
              </a:rPr>
              <a:t>结合习得的最佳管理实践及自身的资源与能力，制定改进计划，并在后期实施过程中不断调整和修正。 </a:t>
            </a:r>
            <a:endParaRPr lang="zh-CN" altLang="en-US" sz="11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接连接符 8"/>
          <p:cNvSpPr>
            <a:spLocks noChangeShapeType="1"/>
          </p:cNvSpPr>
          <p:nvPr/>
        </p:nvSpPr>
        <p:spPr bwMode="auto">
          <a:xfrm>
            <a:off x="882464" y="2189129"/>
            <a:ext cx="7019925" cy="1191"/>
          </a:xfrm>
          <a:prstGeom prst="line">
            <a:avLst/>
          </a:prstGeom>
          <a:noFill/>
          <a:ln w="6350">
            <a:solidFill>
              <a:srgbClr val="A5A5A5"/>
            </a:solidFill>
            <a:bevel/>
          </a:ln>
        </p:spPr>
        <p:txBody>
          <a:bodyPr lIns="68580" tIns="34290" rIns="68580" bIns="34290"/>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4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34"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0" name="图片 39"/>
          <p:cNvPicPr/>
          <p:nvPr/>
        </p:nvPicPr>
        <p:blipFill>
          <a:blip r:embed="rId2" cstate="print">
            <a:extLst>
              <a:ext uri="{28A0092B-C50C-407E-A947-70E740481C1C}">
                <a14:useLocalDpi xmlns:a14="http://schemas.microsoft.com/office/drawing/2010/main" val="0"/>
              </a:ext>
            </a:extLst>
          </a:blip>
          <a:stretch>
            <a:fillRect/>
          </a:stretch>
        </p:blipFill>
        <p:spPr>
          <a:xfrm>
            <a:off x="893519" y="284125"/>
            <a:ext cx="3500948" cy="368458"/>
          </a:xfrm>
          <a:prstGeom prst="homePlate">
            <a:avLst>
              <a:gd name="adj" fmla="val 34324"/>
            </a:avLst>
          </a:prstGeom>
        </p:spPr>
      </p:pic>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8519" y="289236"/>
            <a:ext cx="254645" cy="364572"/>
          </a:xfrm>
          <a:prstGeom prst="chevron">
            <a:avLst/>
          </a:prstGeom>
        </p:spPr>
      </p:pic>
      <p:sp>
        <p:nvSpPr>
          <p:cNvPr id="43" name="矩形 47"/>
          <p:cNvSpPr>
            <a:spLocks noChangeArrowheads="1"/>
          </p:cNvSpPr>
          <p:nvPr/>
        </p:nvSpPr>
        <p:spPr bwMode="auto">
          <a:xfrm>
            <a:off x="948462" y="1338863"/>
            <a:ext cx="7219950" cy="675005"/>
          </a:xfrm>
          <a:prstGeom prst="rect">
            <a:avLst/>
          </a:prstGeom>
          <a:noFill/>
          <a:ln>
            <a:noFill/>
          </a:ln>
        </p:spPr>
        <p:txBody>
          <a:bodyPr lIns="68573" tIns="34287" rIns="68573" bIns="3428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buNone/>
            </a:pPr>
            <a:r>
              <a:rPr lang="zh-CN" altLang="zh-CN" sz="1100" dirty="0"/>
              <a:t>标杆管理是指寻找同行业或相似行业内一流公司的管理实践，以此为基准与企业自身进行比较分析，查漏补缺，以期提高企业绩效的管理方法</a:t>
            </a:r>
            <a:r>
              <a:rPr lang="zh-CN" altLang="zh-CN" sz="1100" dirty="0" smtClean="0"/>
              <a:t>。</a:t>
            </a:r>
            <a:r>
              <a:rPr lang="zh-CN" altLang="zh-CN" sz="1100" dirty="0"/>
              <a:t>标杆管理凭借其简单、实用的优点赢得了国内外众多企业的青睐。自施乐公司以后，许多世界五百强企业纷纷在日常经营活动中应用了标杆管理的方法，国内知名企业如联想、海尔、李宁等也通过标杆管理的方法取得了骄人成绩。 </a:t>
            </a:r>
            <a:endParaRPr lang="zh-CN" altLang="zh-CN" sz="1100" dirty="0"/>
          </a:p>
        </p:txBody>
      </p:sp>
      <p:sp>
        <p:nvSpPr>
          <p:cNvPr id="2" name="标题 1"/>
          <p:cNvSpPr>
            <a:spLocks noGrp="1"/>
          </p:cNvSpPr>
          <p:nvPr>
            <p:ph type="title"/>
          </p:nvPr>
        </p:nvSpPr>
        <p:spPr>
          <a:xfrm>
            <a:off x="457200" y="205740"/>
            <a:ext cx="4646295" cy="553085"/>
          </a:xfrm>
        </p:spPr>
        <p:txBody>
          <a:bodyPr>
            <a:noAutofit/>
          </a:bodyPr>
          <a:p>
            <a:r>
              <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标杆管理的概念及过程</a:t>
            </a:r>
            <a:endPar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400" fill="hold"/>
                                        <p:tgtEl>
                                          <p:spTgt spid="7"/>
                                        </p:tgtEl>
                                        <p:attrNameLst>
                                          <p:attrName>ppt_x</p:attrName>
                                        </p:attrNameLst>
                                      </p:cBhvr>
                                      <p:tavLst>
                                        <p:tav tm="0">
                                          <p:val>
                                            <p:strVal val="0-#ppt_w/2"/>
                                          </p:val>
                                        </p:tav>
                                        <p:tav tm="100000">
                                          <p:val>
                                            <p:strVal val="#ppt_x"/>
                                          </p:val>
                                        </p:tav>
                                      </p:tavLst>
                                    </p:anim>
                                    <p:anim calcmode="lin" valueType="num">
                                      <p:cBhvr>
                                        <p:cTn id="8" dur="400" fill="hold"/>
                                        <p:tgtEl>
                                          <p:spTgt spid="7"/>
                                        </p:tgtEl>
                                        <p:attrNameLst>
                                          <p:attrName>ppt_y</p:attrName>
                                        </p:attrNameLst>
                                      </p:cBhvr>
                                      <p:tavLst>
                                        <p:tav tm="0">
                                          <p:val>
                                            <p:strVal val="#ppt_y"/>
                                          </p:val>
                                        </p:tav>
                                        <p:tav tm="100000">
                                          <p:val>
                                            <p:strVal val="#ppt_y"/>
                                          </p:val>
                                        </p:tav>
                                      </p:tavLst>
                                    </p:anim>
                                  </p:childTnLst>
                                </p:cTn>
                              </p:par>
                              <p:par>
                                <p:cTn id="9" presetID="12" presetClass="entr" presetSubtype="1" fill="hold" grpId="0"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p:cTn id="11" dur="400"/>
                                        <p:tgtEl>
                                          <p:spTgt spid="18"/>
                                        </p:tgtEl>
                                        <p:attrNameLst>
                                          <p:attrName>ppt_y</p:attrName>
                                        </p:attrNameLst>
                                      </p:cBhvr>
                                      <p:tavLst>
                                        <p:tav tm="0">
                                          <p:val>
                                            <p:strVal val="#ppt_y-#ppt_h*1.125000"/>
                                          </p:val>
                                        </p:tav>
                                        <p:tav tm="100000">
                                          <p:val>
                                            <p:strVal val="#ppt_y"/>
                                          </p:val>
                                        </p:tav>
                                      </p:tavLst>
                                    </p:anim>
                                    <p:animEffect>
                                      <p:cBhvr>
                                        <p:cTn id="12" dur="400"/>
                                        <p:tgtEl>
                                          <p:spTgt spid="18"/>
                                        </p:tgtEl>
                                      </p:cBhvr>
                                    </p:animEffect>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400"/>
                                        <p:tgtEl>
                                          <p:spTgt spid="4"/>
                                        </p:tgtEl>
                                        <p:attrNameLst>
                                          <p:attrName>ppt_x</p:attrName>
                                        </p:attrNameLst>
                                      </p:cBhvr>
                                      <p:tavLst>
                                        <p:tav tm="0">
                                          <p:val>
                                            <p:strVal val="#ppt_x-#ppt_w*1.125000"/>
                                          </p:val>
                                        </p:tav>
                                        <p:tav tm="100000">
                                          <p:val>
                                            <p:strVal val="#ppt_x"/>
                                          </p:val>
                                        </p:tav>
                                      </p:tavLst>
                                    </p:anim>
                                    <p:animEffect>
                                      <p:cBhvr>
                                        <p:cTn id="17" dur="400"/>
                                        <p:tgtEl>
                                          <p:spTgt spid="4"/>
                                        </p:tgtEl>
                                      </p:cBhvr>
                                    </p:animEffect>
                                  </p:childTnLst>
                                </p:cTn>
                              </p:par>
                              <p:par>
                                <p:cTn id="18" presetID="12" presetClass="entr" presetSubtype="1"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 calcmode="lin" valueType="num">
                                      <p:cBhvr>
                                        <p:cTn id="20" dur="400"/>
                                        <p:tgtEl>
                                          <p:spTgt spid="20"/>
                                        </p:tgtEl>
                                        <p:attrNameLst>
                                          <p:attrName>ppt_y</p:attrName>
                                        </p:attrNameLst>
                                      </p:cBhvr>
                                      <p:tavLst>
                                        <p:tav tm="0">
                                          <p:val>
                                            <p:strVal val="#ppt_y-#ppt_h*1.125000"/>
                                          </p:val>
                                        </p:tav>
                                        <p:tav tm="100000">
                                          <p:val>
                                            <p:strVal val="#ppt_y"/>
                                          </p:val>
                                        </p:tav>
                                      </p:tavLst>
                                    </p:anim>
                                    <p:animEffect>
                                      <p:cBhvr>
                                        <p:cTn id="21" dur="400"/>
                                        <p:tgtEl>
                                          <p:spTgt spid="20"/>
                                        </p:tgtEl>
                                      </p:cBhvr>
                                    </p:animEffect>
                                  </p:childTnLst>
                                </p:cTn>
                              </p:par>
                            </p:childTnLst>
                          </p:cTn>
                        </p:par>
                        <p:par>
                          <p:cTn id="22" fill="hold">
                            <p:stCondLst>
                              <p:cond delay="1000"/>
                            </p:stCondLst>
                            <p:childTnLst>
                              <p:par>
                                <p:cTn id="23" presetID="12" presetClass="entr" presetSubtype="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400"/>
                                        <p:tgtEl>
                                          <p:spTgt spid="13"/>
                                        </p:tgtEl>
                                        <p:attrNameLst>
                                          <p:attrName>ppt_x</p:attrName>
                                        </p:attrNameLst>
                                      </p:cBhvr>
                                      <p:tavLst>
                                        <p:tav tm="0">
                                          <p:val>
                                            <p:strVal val="#ppt_x-#ppt_w*1.125000"/>
                                          </p:val>
                                        </p:tav>
                                        <p:tav tm="100000">
                                          <p:val>
                                            <p:strVal val="#ppt_x"/>
                                          </p:val>
                                        </p:tav>
                                      </p:tavLst>
                                    </p:anim>
                                    <p:animEffect>
                                      <p:cBhvr>
                                        <p:cTn id="26" dur="400"/>
                                        <p:tgtEl>
                                          <p:spTgt spid="13"/>
                                        </p:tgtEl>
                                      </p:cBhvr>
                                    </p:animEffect>
                                  </p:childTnLst>
                                </p:cTn>
                              </p:par>
                              <p:par>
                                <p:cTn id="27" presetID="12" presetClass="entr" presetSubtype="1" fill="hold" grpId="0" nodeType="withEffect">
                                  <p:stCondLst>
                                    <p:cond delay="500"/>
                                  </p:stCondLst>
                                  <p:childTnLst>
                                    <p:set>
                                      <p:cBhvr>
                                        <p:cTn id="28" dur="1" fill="hold">
                                          <p:stCondLst>
                                            <p:cond delay="0"/>
                                          </p:stCondLst>
                                        </p:cTn>
                                        <p:tgtEl>
                                          <p:spTgt spid="22"/>
                                        </p:tgtEl>
                                        <p:attrNameLst>
                                          <p:attrName>style.visibility</p:attrName>
                                        </p:attrNameLst>
                                      </p:cBhvr>
                                      <p:to>
                                        <p:strVal val="visible"/>
                                      </p:to>
                                    </p:set>
                                    <p:anim calcmode="lin" valueType="num">
                                      <p:cBhvr>
                                        <p:cTn id="29" dur="400"/>
                                        <p:tgtEl>
                                          <p:spTgt spid="22"/>
                                        </p:tgtEl>
                                        <p:attrNameLst>
                                          <p:attrName>ppt_y</p:attrName>
                                        </p:attrNameLst>
                                      </p:cBhvr>
                                      <p:tavLst>
                                        <p:tav tm="0">
                                          <p:val>
                                            <p:strVal val="#ppt_y-#ppt_h*1.125000"/>
                                          </p:val>
                                        </p:tav>
                                        <p:tav tm="100000">
                                          <p:val>
                                            <p:strVal val="#ppt_y"/>
                                          </p:val>
                                        </p:tav>
                                      </p:tavLst>
                                    </p:anim>
                                    <p:animEffect>
                                      <p:cBhvr>
                                        <p:cTn id="30" dur="400"/>
                                        <p:tgtEl>
                                          <p:spTgt spid="22"/>
                                        </p:tgtEl>
                                      </p:cBhvr>
                                    </p:animEffect>
                                  </p:childTnLst>
                                </p:cTn>
                              </p:par>
                            </p:childTnLst>
                          </p:cTn>
                        </p:par>
                        <p:par>
                          <p:cTn id="31" fill="hold">
                            <p:stCondLst>
                              <p:cond delay="1500"/>
                            </p:stCondLst>
                            <p:childTnLst>
                              <p:par>
                                <p:cTn id="32" presetID="1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400"/>
                                        <p:tgtEl>
                                          <p:spTgt spid="10"/>
                                        </p:tgtEl>
                                        <p:attrNameLst>
                                          <p:attrName>ppt_x</p:attrName>
                                        </p:attrNameLst>
                                      </p:cBhvr>
                                      <p:tavLst>
                                        <p:tav tm="0">
                                          <p:val>
                                            <p:strVal val="#ppt_x-#ppt_w*1.125000"/>
                                          </p:val>
                                        </p:tav>
                                        <p:tav tm="100000">
                                          <p:val>
                                            <p:strVal val="#ppt_x"/>
                                          </p:val>
                                        </p:tav>
                                      </p:tavLst>
                                    </p:anim>
                                    <p:animEffect>
                                      <p:cBhvr>
                                        <p:cTn id="35" dur="400"/>
                                        <p:tgtEl>
                                          <p:spTgt spid="10"/>
                                        </p:tgtEl>
                                      </p:cBhvr>
                                    </p:animEffect>
                                  </p:childTnLst>
                                </p:cTn>
                              </p:par>
                              <p:par>
                                <p:cTn id="36" presetID="12" presetClass="entr" presetSubtype="1"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 calcmode="lin" valueType="num">
                                      <p:cBhvr>
                                        <p:cTn id="38" dur="400"/>
                                        <p:tgtEl>
                                          <p:spTgt spid="24"/>
                                        </p:tgtEl>
                                        <p:attrNameLst>
                                          <p:attrName>ppt_y</p:attrName>
                                        </p:attrNameLst>
                                      </p:cBhvr>
                                      <p:tavLst>
                                        <p:tav tm="0">
                                          <p:val>
                                            <p:strVal val="#ppt_y-#ppt_h*1.125000"/>
                                          </p:val>
                                        </p:tav>
                                        <p:tav tm="100000">
                                          <p:val>
                                            <p:strVal val="#ppt_y"/>
                                          </p:val>
                                        </p:tav>
                                      </p:tavLst>
                                    </p:anim>
                                    <p:animEffect>
                                      <p:cBhvr>
                                        <p:cTn id="39" dur="400"/>
                                        <p:tgtEl>
                                          <p:spTgt spid="24"/>
                                        </p:tgtEl>
                                      </p:cBhvr>
                                    </p:animEffect>
                                  </p:childTnLst>
                                </p:cTn>
                              </p:par>
                            </p:childTnLst>
                          </p:cTn>
                        </p:par>
                        <p:par>
                          <p:cTn id="40" fill="hold">
                            <p:stCondLst>
                              <p:cond delay="2000"/>
                            </p:stCondLst>
                            <p:childTnLst>
                              <p:par>
                                <p:cTn id="41" presetID="16" presetClass="entr" presetSubtype="37"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p:cBhvr>
                                        <p:cTn id="43" dur="750"/>
                                        <p:tgtEl>
                                          <p:spTgt spid="25"/>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3"/>
                                        </p:tgtEl>
                                        <p:attrNameLst>
                                          <p:attrName>style.visibility</p:attrName>
                                        </p:attrNameLst>
                                      </p:cBhvr>
                                      <p:to>
                                        <p:strVal val="visible"/>
                                      </p:to>
                                    </p:set>
                                    <p:anim calcmode="lin" valueType="num">
                                      <p:cBhvr>
                                        <p:cTn id="46" dur="500" fill="hold"/>
                                        <p:tgtEl>
                                          <p:spTgt spid="43"/>
                                        </p:tgtEl>
                                        <p:attrNameLst>
                                          <p:attrName>ppt_w</p:attrName>
                                        </p:attrNameLst>
                                      </p:cBhvr>
                                      <p:tavLst>
                                        <p:tav tm="0">
                                          <p:val>
                                            <p:fltVal val="0"/>
                                          </p:val>
                                        </p:tav>
                                        <p:tav tm="100000">
                                          <p:val>
                                            <p:strVal val="#ppt_w"/>
                                          </p:val>
                                        </p:tav>
                                      </p:tavLst>
                                    </p:anim>
                                    <p:anim calcmode="lin" valueType="num">
                                      <p:cBhvr>
                                        <p:cTn id="47" dur="500" fill="hold"/>
                                        <p:tgtEl>
                                          <p:spTgt spid="43"/>
                                        </p:tgtEl>
                                        <p:attrNameLst>
                                          <p:attrName>ppt_h</p:attrName>
                                        </p:attrNameLst>
                                      </p:cBhvr>
                                      <p:tavLst>
                                        <p:tav tm="0">
                                          <p:val>
                                            <p:fltVal val="0"/>
                                          </p:val>
                                        </p:tav>
                                        <p:tav tm="100000">
                                          <p:val>
                                            <p:strVal val="#ppt_h"/>
                                          </p:val>
                                        </p:tav>
                                      </p:tavLst>
                                    </p:anim>
                                    <p:animEffect>
                                      <p:cBhvr>
                                        <p:cTn id="4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utoUpdateAnimBg="0"/>
      <p:bldP spid="20" grpId="0" bldLvl="0" autoUpdateAnimBg="0"/>
      <p:bldP spid="22" grpId="0" bldLvl="0" autoUpdateAnimBg="0"/>
      <p:bldP spid="24" grpId="0" bldLvl="0" autoUpdateAnimBg="0"/>
      <p:bldP spid="25" grpId="0" animBg="1"/>
      <p:bldP spid="43"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7938" y="-7938"/>
            <a:ext cx="1879600" cy="5143501"/>
          </a:xfrm>
          <a:prstGeom prst="rect">
            <a:avLst/>
          </a:prstGeom>
          <a:solidFill>
            <a:srgbClr val="1D97B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1414" y="1818328"/>
            <a:ext cx="2706469" cy="461665"/>
          </a:xfrm>
          <a:prstGeom prst="rect">
            <a:avLst/>
          </a:prstGeom>
          <a:noFill/>
          <a:ln>
            <a:noFill/>
          </a:ln>
        </p:spPr>
        <p:txBody>
          <a:bodyPr wrap="square">
            <a:spAutoFit/>
          </a:bodyPr>
          <a:lstStyle>
            <a:lvl1pPr/>
            <a:lvl2pPr/>
            <a:lvl3pPr/>
            <a:lvl4pPr/>
            <a:lvl5pPr/>
            <a:lvl6pPr/>
            <a:lvl7pPr/>
            <a:lvl8pPr/>
            <a:lvl9pPr/>
          </a:lstStyle>
          <a:p>
            <a:r>
              <a:rPr lang="zh-CN" altLang="en-US" sz="24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目标管理</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31414" y="1194593"/>
            <a:ext cx="3517897" cy="461665"/>
          </a:xfrm>
          <a:prstGeom prst="rect">
            <a:avLst/>
          </a:prstGeom>
          <a:noFill/>
          <a:ln>
            <a:noFill/>
          </a:ln>
        </p:spPr>
        <p:txBody>
          <a:bodyPr wrap="square">
            <a:spAutoFit/>
          </a:bodyPr>
          <a:lstStyle>
            <a:lvl1pPr/>
            <a:lvl2pPr/>
            <a:lvl3pPr/>
            <a:lvl4pPr/>
            <a:lvl5pPr/>
            <a:lvl6pPr/>
            <a:lvl7pPr/>
            <a:lvl8pPr/>
            <a:lvl9pPr/>
          </a:lstStyle>
          <a:p>
            <a:r>
              <a:rPr lang="zh-CN" altLang="en-US" sz="24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情景计划</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7886" y="2445692"/>
            <a:ext cx="2984593" cy="461665"/>
          </a:xfrm>
          <a:prstGeom prst="rect">
            <a:avLst/>
          </a:prstGeom>
          <a:noFill/>
          <a:ln>
            <a:noFill/>
          </a:ln>
        </p:spPr>
        <p:txBody>
          <a:bodyPr wrap="square">
            <a:spAutoFit/>
          </a:bodyPr>
          <a:lstStyle>
            <a:lvl1pPr/>
            <a:lvl2pPr/>
            <a:lvl3pPr/>
            <a:lvl4pPr/>
            <a:lvl5pPr/>
            <a:lvl6pPr/>
            <a:lvl7pPr/>
            <a:lvl8pPr/>
            <a:lvl9pPr/>
          </a:lstStyle>
          <a:p>
            <a:r>
              <a:rPr lang="zh-CN" altLang="en-US" sz="24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网络计划技术</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6"/>
          <p:cNvSpPr txBox="1">
            <a:spLocks noChangeArrowheads="1"/>
          </p:cNvSpPr>
          <p:nvPr/>
        </p:nvSpPr>
        <p:spPr bwMode="auto">
          <a:xfrm>
            <a:off x="5231414" y="3049164"/>
            <a:ext cx="3912586" cy="461665"/>
          </a:xfrm>
          <a:prstGeom prst="rect">
            <a:avLst/>
          </a:prstGeom>
          <a:noFill/>
          <a:ln>
            <a:noFill/>
          </a:ln>
        </p:spPr>
        <p:txBody>
          <a:bodyPr wrap="square">
            <a:spAutoFit/>
          </a:bodyPr>
          <a:lstStyle>
            <a:lvl1pPr/>
            <a:lvl2pPr/>
            <a:lvl3pPr/>
            <a:lvl4pPr/>
            <a:lvl5pPr/>
            <a:lvl6pPr/>
            <a:lvl7pPr/>
            <a:lvl8pPr/>
            <a:lvl9pPr/>
          </a:lstStyle>
          <a:p>
            <a:r>
              <a:rPr lang="zh-CN" altLang="en-US" sz="24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标杆管理</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flipV="1">
            <a:off x="4711732" y="1204247"/>
            <a:ext cx="334355" cy="803015"/>
            <a:chOff x="581025" y="-431160"/>
            <a:chExt cx="1619642" cy="3889866"/>
          </a:xfrm>
        </p:grpSpPr>
        <p:grpSp>
          <p:nvGrpSpPr>
            <p:cNvPr id="12" name="组合 11"/>
            <p:cNvGrpSpPr/>
            <p:nvPr/>
          </p:nvGrpSpPr>
          <p:grpSpPr>
            <a:xfrm>
              <a:off x="581025" y="-431160"/>
              <a:ext cx="1619642" cy="3889866"/>
              <a:chOff x="6651335" y="-335489"/>
              <a:chExt cx="1360493" cy="3190953"/>
            </a:xfrm>
            <a:effectLst/>
          </p:grpSpPr>
          <p:grpSp>
            <p:nvGrpSpPr>
              <p:cNvPr id="1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flipV="1">
            <a:off x="4711732" y="1877973"/>
            <a:ext cx="334355" cy="803015"/>
            <a:chOff x="581025" y="-431160"/>
            <a:chExt cx="1619642" cy="3889866"/>
          </a:xfrm>
        </p:grpSpPr>
        <p:grpSp>
          <p:nvGrpSpPr>
            <p:cNvPr id="20" name="组合 19"/>
            <p:cNvGrpSpPr/>
            <p:nvPr/>
          </p:nvGrpSpPr>
          <p:grpSpPr>
            <a:xfrm>
              <a:off x="581025" y="-431160"/>
              <a:ext cx="1619642" cy="3889866"/>
              <a:chOff x="6651335" y="-335489"/>
              <a:chExt cx="1360493" cy="3190953"/>
            </a:xfrm>
            <a:effectLst/>
          </p:grpSpPr>
          <p:grpSp>
            <p:nvGrpSpPr>
              <p:cNvPr id="2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flipV="1">
            <a:off x="4711732" y="2505337"/>
            <a:ext cx="334355" cy="803015"/>
            <a:chOff x="581025" y="-431160"/>
            <a:chExt cx="1619642" cy="3889866"/>
          </a:xfrm>
        </p:grpSpPr>
        <p:grpSp>
          <p:nvGrpSpPr>
            <p:cNvPr id="27" name="组合 26"/>
            <p:cNvGrpSpPr/>
            <p:nvPr/>
          </p:nvGrpSpPr>
          <p:grpSpPr>
            <a:xfrm>
              <a:off x="581025" y="-431160"/>
              <a:ext cx="1619642" cy="3889866"/>
              <a:chOff x="6651335" y="-335489"/>
              <a:chExt cx="1360493" cy="3190953"/>
            </a:xfrm>
            <a:effectLst/>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flipV="1">
            <a:off x="4707060" y="3091172"/>
            <a:ext cx="334355" cy="803015"/>
            <a:chOff x="581025" y="-431160"/>
            <a:chExt cx="1619642" cy="3889866"/>
          </a:xfrm>
        </p:grpSpPr>
        <p:grpSp>
          <p:nvGrpSpPr>
            <p:cNvPr id="34" name="组合 33"/>
            <p:cNvGrpSpPr/>
            <p:nvPr/>
          </p:nvGrpSpPr>
          <p:grpSpPr>
            <a:xfrm>
              <a:off x="581025" y="-431160"/>
              <a:ext cx="1619642" cy="3889866"/>
              <a:chOff x="6651335" y="-335489"/>
              <a:chExt cx="1360493" cy="3190953"/>
            </a:xfrm>
            <a:effectLst/>
          </p:grpSpPr>
          <p:grpSp>
            <p:nvGrpSpPr>
              <p:cNvPr id="36" name="组合 35"/>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椭圆 34"/>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a:off x="1254087" y="1874319"/>
            <a:ext cx="1159292" cy="677108"/>
          </a:xfrm>
          <a:prstGeom prst="rect">
            <a:avLst/>
          </a:prstGeom>
          <a:noFill/>
        </p:spPr>
        <p:txBody>
          <a:bodyPr wrap="none" rtlCol="0">
            <a:spAutoFit/>
          </a:bodyPr>
          <a:lstStyle/>
          <a:p>
            <a:pPr algn="ctr" defTabSz="914400" eaLnBrk="1" fontAlgn="auto" hangingPunct="1">
              <a:spcBef>
                <a:spcPts val="0"/>
              </a:spcBef>
              <a:spcAft>
                <a:spcPts val="0"/>
              </a:spcAft>
            </a:pPr>
            <a:r>
              <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10000"/>
                                  </p:iterate>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40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80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120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latin typeface="+mn-lt"/>
                <a:ea typeface="+mn-ea"/>
                <a:cs typeface="+mn-cs"/>
                <a:sym typeface="+mn-ea"/>
              </a:rPr>
              <a:t>蓝海战略</a:t>
            </a:r>
            <a:endParaRPr lang="zh-CN" altLang="en-US"/>
          </a:p>
        </p:txBody>
      </p:sp>
      <p:sp>
        <p:nvSpPr>
          <p:cNvPr id="3" name="内容占位符 2"/>
          <p:cNvSpPr>
            <a:spLocks noGrp="1"/>
          </p:cNvSpPr>
          <p:nvPr>
            <p:ph idx="1"/>
          </p:nvPr>
        </p:nvSpPr>
        <p:spPr/>
        <p:txBody>
          <a:bodyPr>
            <a:normAutofit fontScale="60000"/>
          </a:bodyPr>
          <a:p>
            <a:r>
              <a:rPr lang="zh-CN" altLang="en-US"/>
              <a:t>欧洲工商管理学院的钱·金和勒妮·莫博涅教授于1997 年在《哈佛商业评论》上发表《价值创新》一文, 提出了企业战略行动的价值创新理论, 并将此文丰富并完善,于 2005 年出版了《蓝海战略》一书, 在战略管理学界与企业界获得巨大反响, 被誉为“为全球的企业界寻求新的战略手段提供了一种新的管理范式”。</a:t>
            </a:r>
            <a:endParaRPr lang="zh-CN" altLang="en-US"/>
          </a:p>
          <a:p>
            <a:r>
              <a:rPr lang="zh-CN" altLang="en-US"/>
              <a:t>该书将市场分为“红海”与“蓝海”。“红海”是一种市场竞争者战略雷同, 市场趋于饱和, 平均利润率极低的行业, 企业在其中进行着一场你死我活的搏斗, 互相之间是一场零和博弈( 甚至是负和博弈) ; 而“蓝海”则是指未被开发的行业, 其中竞争对手很少, 平均利润率很高, 能给企业带来迅速而高效的价值增长。</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蓝海战略</a:t>
            </a:r>
            <a:endParaRPr lang="zh-CN" altLang="en-US"/>
          </a:p>
        </p:txBody>
      </p:sp>
      <p:sp>
        <p:nvSpPr>
          <p:cNvPr id="3" name="内容占位符 2"/>
          <p:cNvSpPr>
            <a:spLocks noGrp="1"/>
          </p:cNvSpPr>
          <p:nvPr>
            <p:ph idx="1"/>
          </p:nvPr>
        </p:nvSpPr>
        <p:spPr/>
        <p:txBody>
          <a:bodyPr>
            <a:normAutofit fontScale="90000"/>
          </a:bodyPr>
          <a:p>
            <a:r>
              <a:rPr lang="zh-CN" altLang="en-US"/>
              <a:t>实施蓝海战略的两大核心法则是发掘传统市场边界之外的潜在需求和创造差异化兼具低成本的有效供给，其本质是同时追求差异化与低成本的价值创新。</a:t>
            </a:r>
            <a:endParaRPr lang="zh-CN" altLang="en-US"/>
          </a:p>
          <a:p>
            <a:r>
              <a:rPr lang="zh-CN" altLang="en-US"/>
              <a:t>“蓝海战略”强调：通过同时追求差异化和低成本战略，整合企业行为，另辟蹊径地拓展新的非竞争性市场空间，在发掘新的需求中。</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蓝海战略分析工具</a:t>
            </a:r>
            <a:endParaRPr lang="zh-CN" altLang="en-US"/>
          </a:p>
        </p:txBody>
      </p:sp>
      <p:sp>
        <p:nvSpPr>
          <p:cNvPr id="3" name="内容占位符 2"/>
          <p:cNvSpPr>
            <a:spLocks noGrp="1"/>
          </p:cNvSpPr>
          <p:nvPr>
            <p:ph idx="1"/>
          </p:nvPr>
        </p:nvSpPr>
        <p:spPr/>
        <p:txBody>
          <a:bodyPr>
            <a:normAutofit fontScale="60000"/>
          </a:bodyPr>
          <a:p>
            <a:r>
              <a:rPr lang="zh-CN" altLang="en-US"/>
              <a:t>制定蓝海战略意味着重新塑造新的价值曲线，重新构建买方或用户的价值元素，为此 《蓝海战略》一书作者开发了一套关于蓝海战略的分析工具———四步动作框架。</a:t>
            </a:r>
            <a:endParaRPr lang="zh-CN" altLang="en-US"/>
          </a:p>
          <a:p>
            <a:r>
              <a:rPr lang="zh-CN" altLang="en-US"/>
              <a:t>产业的战略逻辑与经营模式必须接受以下四个关键问题的挑战，以打破差异化和低成本质检的权衡取舍关系，创造新的价值曲线: </a:t>
            </a:r>
            <a:endParaRPr lang="zh-CN" altLang="en-US"/>
          </a:p>
          <a:p>
            <a:r>
              <a:rPr lang="zh-CN" altLang="en-US"/>
              <a:t>1、哪些被产业认定为理所当然的元素需要剔除? </a:t>
            </a:r>
            <a:endParaRPr lang="zh-CN" altLang="en-US"/>
          </a:p>
          <a:p>
            <a:r>
              <a:rPr lang="zh-CN" altLang="en-US"/>
              <a:t>2、哪些元素的含量应该被减少到产业标准以下? </a:t>
            </a:r>
            <a:endParaRPr lang="zh-CN" altLang="en-US"/>
          </a:p>
          <a:p>
            <a:r>
              <a:rPr lang="zh-CN" altLang="en-US"/>
              <a:t>3、哪些元素的含量应该被增加到产业标准以上?</a:t>
            </a:r>
            <a:endParaRPr lang="zh-CN" altLang="en-US"/>
          </a:p>
          <a:p>
            <a:r>
              <a:rPr lang="zh-CN" altLang="en-US"/>
              <a:t>4、哪些产业从未有过的元素需要创造?</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3200"/>
              <a:t>非标准住宿产业蓝海战略的制定</a:t>
            </a:r>
            <a:br>
              <a:rPr lang="zh-CN" altLang="en-US" sz="3200"/>
            </a:br>
            <a:r>
              <a:rPr lang="zh-CN" altLang="en-US" sz="3200"/>
              <a:t>———以小猪短租为例</a:t>
            </a:r>
            <a:endParaRPr lang="zh-CN" altLang="en-US" sz="3200"/>
          </a:p>
        </p:txBody>
      </p:sp>
      <p:sp>
        <p:nvSpPr>
          <p:cNvPr id="3" name="内容占位符 2"/>
          <p:cNvSpPr>
            <a:spLocks noGrp="1"/>
          </p:cNvSpPr>
          <p:nvPr>
            <p:ph idx="1"/>
          </p:nvPr>
        </p:nvSpPr>
        <p:spPr/>
        <p:txBody>
          <a:bodyPr>
            <a:noAutofit/>
          </a:bodyPr>
          <a:p>
            <a:r>
              <a:rPr lang="zh-CN" altLang="en-US" sz="1400"/>
              <a:t>( 一) 重建市场边界</a:t>
            </a:r>
            <a:endParaRPr lang="zh-CN" altLang="en-US" sz="1400"/>
          </a:p>
          <a:p>
            <a:r>
              <a:rPr lang="zh-CN" altLang="en-US" sz="1400"/>
              <a:t>重建市场边界的路径一共有 6 种，包括跨越他择产业、跨越战略集团、跨越买方群体、跨越互补性产品和服务、跨越产业的功能与情感导向以及跨越时间。对于非标准住宿产业来说，笔者认为小猪短租在重建市场边界时运用的路径主要为跨越产业的功能与情感导向。</a:t>
            </a:r>
            <a:endParaRPr lang="zh-CN" altLang="en-US" sz="1400"/>
          </a:p>
          <a:p>
            <a:r>
              <a:rPr lang="zh-CN" altLang="en-US" sz="1400"/>
              <a:t>在现有的产业竞争中，往往会涉及两种导向的竞争，第一种是以价格和功能为主导的理性竞争，另一种则是以感觉和吸引力为主导的感性竞争。在漫长的竞争厮杀过程中，企业为了满足顾客对产品的定向期望，就会陷入一个不断循环的 “怪圈” 之中: 以功能为导向的产业就变得越来越重视功能，以情感为导向的产业则越来越重视情感吸引力。</a:t>
            </a:r>
            <a:endParaRPr lang="zh-CN" altLang="en-US" sz="1400"/>
          </a:p>
          <a:p>
            <a:r>
              <a:rPr lang="zh-CN" altLang="en-US" sz="1400"/>
              <a:t>但是当企业愿意挑战产业现有的功能与情感导向时，往往就能够发现新的市场空间，为价值创新提供了契机。</a:t>
            </a:r>
            <a:endParaRPr lang="zh-CN" altLang="en-US" sz="1400"/>
          </a:p>
          <a:p>
            <a:r>
              <a:rPr lang="zh-CN" altLang="en-US" sz="1400"/>
              <a:t>传统住宿产业中的经济型酒店是以功能为导向的典型代表，目前居于我国经济型酒店品牌前列的主要是如家、7 天、汉庭等。它们均采用标准化和规模化的运营模式，通过精简装修来强调以低成本和功能为主导的战略目标。而小猪短租的蓝海战略却是将住宿业从高度功能型产业转变为情感型产业，即小猪短租提供的住宿场所不仅仅是满足顾客的住宿需要，更注重通过情感交互给顾客 “第二住所、家的温馨”的感觉。</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非标准住宿产业蓝海战略的制定</a:t>
            </a:r>
            <a:br>
              <a:rPr lang="zh-CN" altLang="en-US">
                <a:sym typeface="+mn-ea"/>
              </a:rPr>
            </a:br>
            <a:r>
              <a:rPr lang="zh-CN" altLang="en-US">
                <a:sym typeface="+mn-ea"/>
              </a:rPr>
              <a:t>———以小猪短租为例</a:t>
            </a:r>
            <a:endParaRPr lang="zh-CN" altLang="en-US"/>
          </a:p>
        </p:txBody>
      </p:sp>
      <p:sp>
        <p:nvSpPr>
          <p:cNvPr id="3" name="内容占位符 2"/>
          <p:cNvSpPr>
            <a:spLocks noGrp="1"/>
          </p:cNvSpPr>
          <p:nvPr>
            <p:ph idx="1"/>
          </p:nvPr>
        </p:nvSpPr>
        <p:spPr/>
        <p:txBody>
          <a:bodyPr>
            <a:normAutofit fontScale="35000"/>
          </a:bodyPr>
          <a:p>
            <a:r>
              <a:rPr lang="en-US" altLang="zh-CN"/>
              <a:t>(</a:t>
            </a:r>
            <a:r>
              <a:rPr lang="zh-CN" altLang="en-US"/>
              <a:t> 二) 超越现有需求</a:t>
            </a:r>
            <a:endParaRPr lang="zh-CN" altLang="en-US"/>
          </a:p>
          <a:p>
            <a:r>
              <a:rPr lang="zh-CN" altLang="en-US"/>
              <a:t>任何企业都不愿意看到，当自己千辛万苦驶出红海后，却发现身在一片小水洼之中。所以在开创蓝海时，如何保证蓝海规模的最大化，这也是每个企业需要思考的问题。这就引出了制定蓝海战略时所要遵循的又一原则———超越现有需求，即不仅仅要考虑现有顾客，还需要关注非顾客。结合非标准住宿产业，目前有三个层次的非顾客存在转换为新顾客的可能: ( 1) 第一层次: 徘徊在非标准住宿的市场边界上，随时准备离开的 “准非顾客”。 ( 2) 第二层次: 有意回避选择非标准住宿的“拒绝型非顾客”。( 3) 第三层次: 处于远离非标准住宿的 “未探知型非顾客”。所以对于非标准住宿这个新兴产业来讲，不仅要满足现有的忠实用户的需求，给他们良好的住宿体验，另一方面还要不断思考和挖掘非顾客的潜在需求，以降低开创新市场所涉及的规模的风险。下面我们来主要分析第二层次的 “拒绝型非顾客”的需求，因为这个层次的非顾客的特点最具有代表性，也最能体现顾客拒绝选择非标准住宿产品的最真实原因。</a:t>
            </a:r>
            <a:endParaRPr lang="zh-CN" altLang="en-US"/>
          </a:p>
          <a:p>
            <a:r>
              <a:rPr lang="zh-CN" altLang="en-US"/>
              <a:t>相比西方社会良好的社会信任基础，非标准住宿产业是在我国分享文化为零的起点上一点点挖掘市场的。由于国内复杂的社会环境，人与人之间缺乏相互的信任，住进陌生人家里，房东和顾客都会担心对方是否会对自己的人身和财产造成损害，这也是非顾客群体拒绝选择非标准住宿的原因。小猪短租为了满足 “拒绝型非顾客” 安全感的需求，快速完善了信任体系。房东申请发布房源后不会立即上线，而会由小猪短租的运营团队去实地审核、筛选房源。无论是房东还是顾客注册均采用实名制，保证每个人的信息真实有效。另外更重要的是，2015 年 1 月小猪选择与蚂蚁金服集团下的芝麻信用合作，引入个人征信体系，把芝麻信用的评分体系用到小猪短租的平台上，以消除陌生人的信任障碍。2015 年下半年，小猪又和众安合作做了房东财产保险计划，以保证房东的财产安全。</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非标准住宿产业蓝海战略的制定</a:t>
            </a:r>
            <a:br>
              <a:rPr lang="zh-CN" altLang="en-US">
                <a:sym typeface="+mn-ea"/>
              </a:rPr>
            </a:br>
            <a:r>
              <a:rPr lang="zh-CN" altLang="en-US">
                <a:sym typeface="+mn-ea"/>
              </a:rPr>
              <a:t>———以小猪短租为例</a:t>
            </a:r>
            <a:endParaRPr lang="zh-CN" altLang="en-US"/>
          </a:p>
        </p:txBody>
      </p:sp>
      <p:sp>
        <p:nvSpPr>
          <p:cNvPr id="5" name="内容占位符 4"/>
          <p:cNvSpPr/>
          <p:nvPr>
            <p:ph idx="1"/>
          </p:nvPr>
        </p:nvSpPr>
        <p:spPr/>
        <p:txBody>
          <a:bodyPr>
            <a:normAutofit fontScale="45000"/>
          </a:bodyPr>
          <a:p>
            <a:pPr marL="0" indent="0">
              <a:buNone/>
            </a:pPr>
            <a:r>
              <a:rPr lang="zh-CN" altLang="en-US"/>
              <a:t>( 三) 绘制战略布局图</a:t>
            </a:r>
            <a:endParaRPr lang="zh-CN" altLang="en-US"/>
          </a:p>
          <a:p>
            <a:r>
              <a:rPr lang="zh-CN" altLang="en-US"/>
              <a:t>根据之前所述的蓝海战略的分析工具和框架，以及对小猪短租重建市场边界的路径分析，并结合 “非顾客” 的需求，笔者大致分析出了小猪短租为顾客创造价值的几种元素。运用 “剔除—减少—增加—创造”坐标格，将小猪短租的价值创新之处表现如下:</a:t>
            </a:r>
            <a:endParaRPr lang="zh-CN" altLang="en-US"/>
          </a:p>
          <a:p>
            <a:endParaRPr lang="zh-CN" altLang="en-US"/>
          </a:p>
          <a:p>
            <a:endParaRPr lang="zh-CN" altLang="en-US"/>
          </a:p>
          <a:p>
            <a:endParaRPr lang="zh-CN" altLang="en-US"/>
          </a:p>
          <a:p>
            <a:r>
              <a:rPr lang="zh-CN" altLang="en-US"/>
              <a:t>1、剔除</a:t>
            </a:r>
            <a:endParaRPr lang="zh-CN" altLang="en-US"/>
          </a:p>
          <a:p>
            <a:r>
              <a:rPr lang="zh-CN" altLang="en-US"/>
              <a:t>小猪短租将传统酒店所拥有的有型资产剔除掉，利用 O2O 对分散各地的闲置房产资源进行的整合、优化与再利用，真正实现了 “轻资产”模式。目前我国经济型连锁酒店存在 “千店一面” 的市场现状，而小猪短租则摒弃这种标准化的概念，出租房屋的装修由房东来负责，顾客可以根据自己的喜好选择房源。</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非标准住宿产业蓝海战略的制定</a:t>
            </a:r>
            <a:br>
              <a:rPr lang="zh-CN" altLang="en-US">
                <a:sym typeface="+mn-ea"/>
              </a:rPr>
            </a:br>
            <a:r>
              <a:rPr lang="zh-CN" altLang="en-US">
                <a:sym typeface="+mn-ea"/>
              </a:rPr>
              <a:t>———以小猪短租为例</a:t>
            </a:r>
            <a:endParaRPr lang="zh-CN" altLang="en-US"/>
          </a:p>
        </p:txBody>
      </p:sp>
      <p:sp>
        <p:nvSpPr>
          <p:cNvPr id="5" name="内容占位符 4"/>
          <p:cNvSpPr/>
          <p:nvPr>
            <p:ph idx="1"/>
          </p:nvPr>
        </p:nvSpPr>
        <p:spPr/>
        <p:txBody>
          <a:bodyPr>
            <a:normAutofit fontScale="45000"/>
          </a:bodyPr>
          <a:p>
            <a:pPr marL="0" indent="0">
              <a:buNone/>
            </a:pPr>
            <a:r>
              <a:rPr lang="zh-CN" altLang="en-US"/>
              <a:t>( 三) 绘制战略布局图</a:t>
            </a:r>
            <a:endParaRPr lang="zh-CN" altLang="en-US"/>
          </a:p>
          <a:p>
            <a:r>
              <a:rPr lang="zh-CN" altLang="en-US"/>
              <a:t>2、减少</a:t>
            </a:r>
            <a:endParaRPr lang="zh-CN" altLang="en-US"/>
          </a:p>
          <a:p>
            <a:r>
              <a:rPr lang="zh-CN" altLang="en-US"/>
              <a:t>我国经济型酒店集团都是采用以规模制胜的成本战略，因此需要支出巨额的人力成本和物业成本，但小猪短租是由房东自己管理出租的房间，从而实现人力资源和成本的减少。正因为如此，小猪短租可以给出比传统酒店更 “亲民”的价格。</a:t>
            </a:r>
            <a:endParaRPr lang="zh-CN" altLang="en-US"/>
          </a:p>
          <a:p>
            <a:r>
              <a:rPr lang="zh-CN" altLang="en-US"/>
              <a:t>3、增加</a:t>
            </a:r>
            <a:endParaRPr lang="zh-CN" altLang="en-US"/>
          </a:p>
          <a:p>
            <a:r>
              <a:rPr lang="zh-CN" altLang="en-US"/>
              <a:t>传统酒店的房源就是我们在酒店住宿时所见到的客房，而小猪短租的房源类型却有很多种，比如别墅，酒店式公寓，民宿，树屋，花店，剧院，书店等等。增加房源种类，可以满足顾客日益多样化的消费需求，享受与酒店不一样的住宿环境。另外，在小猪短租网站的房源列表页上，房源排列的先后顺序只受房源质量、房东服务质量、房客点评情况等因素的影响，无法人为干涉。这样一来，平台上那些得到认可的房东则会更加容易地被房客搜索到，进而得到更多的订单，从而通过评价机制增加了对房东的约束力。</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非标准住宿产业蓝海战略的制定</a:t>
            </a:r>
            <a:br>
              <a:rPr lang="zh-CN" altLang="en-US">
                <a:sym typeface="+mn-ea"/>
              </a:rPr>
            </a:br>
            <a:r>
              <a:rPr lang="zh-CN" altLang="en-US">
                <a:sym typeface="+mn-ea"/>
              </a:rPr>
              <a:t>———以小猪短租为例</a:t>
            </a:r>
            <a:endParaRPr lang="zh-CN" altLang="en-US"/>
          </a:p>
        </p:txBody>
      </p:sp>
      <p:sp>
        <p:nvSpPr>
          <p:cNvPr id="5" name="内容占位符 4"/>
          <p:cNvSpPr/>
          <p:nvPr>
            <p:ph idx="1"/>
          </p:nvPr>
        </p:nvSpPr>
        <p:spPr/>
        <p:txBody>
          <a:bodyPr>
            <a:normAutofit fontScale="45000"/>
          </a:bodyPr>
          <a:p>
            <a:pPr marL="0" indent="0">
              <a:buNone/>
            </a:pPr>
            <a:r>
              <a:rPr lang="zh-CN" altLang="en-US"/>
              <a:t>( 三) 绘制战略布局图</a:t>
            </a:r>
            <a:endParaRPr lang="zh-CN" altLang="en-US"/>
          </a:p>
          <a:p>
            <a:r>
              <a:rPr lang="zh-CN" altLang="en-US"/>
              <a:t>4、创造</a:t>
            </a:r>
            <a:endParaRPr lang="zh-CN" altLang="en-US"/>
          </a:p>
          <a:p>
            <a:r>
              <a:rPr lang="zh-CN" altLang="en-US"/>
              <a:t>小猪短租不仅是一个住宿预订平台，更重要的它是一个社交分享平台，这也是小猪短租与传统住宿产业相比最大的创新之处。当顾客在小猪短租平台上挑选出行过程中的住所时，会在预定之前和房东互相留言交流。当顾客入住之后，与房东的情感交互就更为明显了，甚至在离开之后依然会存在联系。基于这种社交理念，人们选择小猪短租这种非标住宿模式也就不足为奇了。因为小猪短租主打家的概念，即客人走进主人的生活空间，并一起分享对生活的热爱。这便是传统住宿酒店没有办法给予顾客的爱与归属感。</a:t>
            </a:r>
            <a:endParaRPr lang="zh-CN" altLang="en-US"/>
          </a:p>
          <a:p>
            <a:r>
              <a:rPr lang="zh-CN" altLang="en-US"/>
              <a:t>通过以上的分析，我们大致分析出了以小猪短租为代表的非标准住宿产业为顾客带来价值的八种元素，将其与经济型酒店和中高端酒店进行元素特征比较后，战略布局图绘制如下:</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7"/>
          <p:cNvSpPr>
            <a:spLocks noChangeArrowheads="1"/>
          </p:cNvSpPr>
          <p:nvPr/>
        </p:nvSpPr>
        <p:spPr bwMode="auto">
          <a:xfrm>
            <a:off x="7938" y="-7938"/>
            <a:ext cx="1879600" cy="5143501"/>
          </a:xfrm>
          <a:prstGeom prst="rect">
            <a:avLst/>
          </a:prstGeom>
          <a:solidFill>
            <a:srgbClr val="1D97B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0"/>
          <p:cNvSpPr>
            <a:spLocks noChangeArrowheads="1"/>
          </p:cNvSpPr>
          <p:nvPr/>
        </p:nvSpPr>
        <p:spPr bwMode="auto">
          <a:xfrm>
            <a:off x="3860800" y="4000500"/>
            <a:ext cx="615950" cy="831850"/>
          </a:xfrm>
          <a:custGeom>
            <a:avLst/>
            <a:gdLst>
              <a:gd name="T0" fmla="*/ 0 w 577850"/>
              <a:gd name="T1" fmla="*/ 0 h 736600"/>
              <a:gd name="T2" fmla="*/ 361950 w 577850"/>
              <a:gd name="T3" fmla="*/ 736600 h 736600"/>
              <a:gd name="T4" fmla="*/ 577850 w 577850"/>
              <a:gd name="T5" fmla="*/ 476250 h 736600"/>
              <a:gd name="T6" fmla="*/ 0 w 577850"/>
              <a:gd name="T7" fmla="*/ 0 h 736600"/>
              <a:gd name="T8" fmla="*/ 0 60000 65536"/>
              <a:gd name="T9" fmla="*/ 0 60000 65536"/>
              <a:gd name="T10" fmla="*/ 0 60000 65536"/>
              <a:gd name="T11" fmla="*/ 0 60000 65536"/>
              <a:gd name="T12" fmla="*/ 0 w 577850"/>
              <a:gd name="T13" fmla="*/ 0 h 736600"/>
              <a:gd name="T14" fmla="*/ 577850 w 577850"/>
              <a:gd name="T15" fmla="*/ 736600 h 736600"/>
            </a:gdLst>
            <a:ahLst/>
            <a:cxnLst>
              <a:cxn ang="T8">
                <a:pos x="T0" y="T1"/>
              </a:cxn>
              <a:cxn ang="T9">
                <a:pos x="T2" y="T3"/>
              </a:cxn>
              <a:cxn ang="T10">
                <a:pos x="T4" y="T5"/>
              </a:cxn>
              <a:cxn ang="T11">
                <a:pos x="T6" y="T7"/>
              </a:cxn>
            </a:cxnLst>
            <a:rect l="T12" t="T13" r="T14" b="T15"/>
            <a:pathLst>
              <a:path w="577850" h="736600">
                <a:moveTo>
                  <a:pt x="0" y="0"/>
                </a:moveTo>
                <a:lnTo>
                  <a:pt x="361950" y="736600"/>
                </a:lnTo>
                <a:lnTo>
                  <a:pt x="577850" y="476250"/>
                </a:lnTo>
                <a:lnTo>
                  <a:pt x="0" y="0"/>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6"/>
          <p:cNvSpPr>
            <a:spLocks noChangeArrowheads="1"/>
          </p:cNvSpPr>
          <p:nvPr/>
        </p:nvSpPr>
        <p:spPr bwMode="auto">
          <a:xfrm>
            <a:off x="4210050" y="4495800"/>
            <a:ext cx="596900" cy="336550"/>
          </a:xfrm>
          <a:custGeom>
            <a:avLst/>
            <a:gdLst>
              <a:gd name="T0" fmla="*/ 0 w 495300"/>
              <a:gd name="T1" fmla="*/ 266700 h 266700"/>
              <a:gd name="T2" fmla="*/ 495300 w 495300"/>
              <a:gd name="T3" fmla="*/ 266700 h 266700"/>
              <a:gd name="T4" fmla="*/ 177800 w 495300"/>
              <a:gd name="T5" fmla="*/ 0 h 266700"/>
              <a:gd name="T6" fmla="*/ 0 w 495300"/>
              <a:gd name="T7" fmla="*/ 266700 h 266700"/>
              <a:gd name="T8" fmla="*/ 0 60000 65536"/>
              <a:gd name="T9" fmla="*/ 0 60000 65536"/>
              <a:gd name="T10" fmla="*/ 0 60000 65536"/>
              <a:gd name="T11" fmla="*/ 0 60000 65536"/>
              <a:gd name="T12" fmla="*/ 0 w 495300"/>
              <a:gd name="T13" fmla="*/ 0 h 266700"/>
              <a:gd name="T14" fmla="*/ 495300 w 495300"/>
              <a:gd name="T15" fmla="*/ 266700 h 266700"/>
            </a:gdLst>
            <a:ahLst/>
            <a:cxnLst>
              <a:cxn ang="T8">
                <a:pos x="T0" y="T1"/>
              </a:cxn>
              <a:cxn ang="T9">
                <a:pos x="T2" y="T3"/>
              </a:cxn>
              <a:cxn ang="T10">
                <a:pos x="T4" y="T5"/>
              </a:cxn>
              <a:cxn ang="T11">
                <a:pos x="T6" y="T7"/>
              </a:cxn>
            </a:cxnLst>
            <a:rect l="T12" t="T13" r="T14" b="T15"/>
            <a:pathLst>
              <a:path w="495300" h="266700">
                <a:moveTo>
                  <a:pt x="0" y="266700"/>
                </a:moveTo>
                <a:lnTo>
                  <a:pt x="495300" y="266700"/>
                </a:lnTo>
                <a:lnTo>
                  <a:pt x="177800" y="0"/>
                </a:lnTo>
                <a:lnTo>
                  <a:pt x="0" y="266700"/>
                </a:lnTo>
                <a:close/>
              </a:path>
            </a:pathLst>
          </a:custGeom>
          <a:solidFill>
            <a:srgbClr val="5D0B2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18"/>
          <p:cNvSpPr>
            <a:spLocks noChangeArrowheads="1"/>
          </p:cNvSpPr>
          <p:nvPr/>
        </p:nvSpPr>
        <p:spPr bwMode="auto">
          <a:xfrm>
            <a:off x="3092450" y="-101600"/>
            <a:ext cx="488950" cy="1384300"/>
          </a:xfrm>
          <a:custGeom>
            <a:avLst/>
            <a:gdLst>
              <a:gd name="T0" fmla="*/ 0 w 457200"/>
              <a:gd name="T1" fmla="*/ 0 h 1358900"/>
              <a:gd name="T2" fmla="*/ 457200 w 457200"/>
              <a:gd name="T3" fmla="*/ 1358900 h 1358900"/>
              <a:gd name="T4" fmla="*/ 127000 w 457200"/>
              <a:gd name="T5" fmla="*/ 1181100 h 1358900"/>
              <a:gd name="T6" fmla="*/ 0 w 457200"/>
              <a:gd name="T7" fmla="*/ 0 h 1358900"/>
              <a:gd name="T8" fmla="*/ 0 60000 65536"/>
              <a:gd name="T9" fmla="*/ 0 60000 65536"/>
              <a:gd name="T10" fmla="*/ 0 60000 65536"/>
              <a:gd name="T11" fmla="*/ 0 60000 65536"/>
              <a:gd name="T12" fmla="*/ 0 w 457200"/>
              <a:gd name="T13" fmla="*/ 0 h 1358900"/>
              <a:gd name="T14" fmla="*/ 457200 w 457200"/>
              <a:gd name="T15" fmla="*/ 1358900 h 1358900"/>
            </a:gdLst>
            <a:ahLst/>
            <a:cxnLst>
              <a:cxn ang="T8">
                <a:pos x="T0" y="T1"/>
              </a:cxn>
              <a:cxn ang="T9">
                <a:pos x="T2" y="T3"/>
              </a:cxn>
              <a:cxn ang="T10">
                <a:pos x="T4" y="T5"/>
              </a:cxn>
              <a:cxn ang="T11">
                <a:pos x="T6" y="T7"/>
              </a:cxn>
            </a:cxnLst>
            <a:rect l="T12" t="T13" r="T14" b="T15"/>
            <a:pathLst>
              <a:path w="457200" h="1358900">
                <a:moveTo>
                  <a:pt x="0" y="0"/>
                </a:moveTo>
                <a:lnTo>
                  <a:pt x="457200" y="1358900"/>
                </a:lnTo>
                <a:lnTo>
                  <a:pt x="127000" y="1181100"/>
                </a:lnTo>
                <a:lnTo>
                  <a:pt x="0" y="0"/>
                </a:lnTo>
                <a:close/>
              </a:path>
            </a:pathLst>
          </a:custGeom>
          <a:solidFill>
            <a:srgbClr val="260D0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8"/>
          <p:cNvSpPr>
            <a:spLocks noChangeArrowheads="1"/>
          </p:cNvSpPr>
          <p:nvPr/>
        </p:nvSpPr>
        <p:spPr bwMode="auto">
          <a:xfrm rot="303070">
            <a:off x="4429125" y="4800600"/>
            <a:ext cx="522288" cy="365125"/>
          </a:xfrm>
          <a:custGeom>
            <a:avLst/>
            <a:gdLst>
              <a:gd name="T0" fmla="*/ 311150 w 476250"/>
              <a:gd name="T1" fmla="*/ 0 h 311150"/>
              <a:gd name="T2" fmla="*/ 476250 w 476250"/>
              <a:gd name="T3" fmla="*/ 273050 h 311150"/>
              <a:gd name="T4" fmla="*/ 0 w 476250"/>
              <a:gd name="T5" fmla="*/ 311150 h 311150"/>
              <a:gd name="T6" fmla="*/ 311150 w 476250"/>
              <a:gd name="T7" fmla="*/ 0 h 311150"/>
              <a:gd name="T8" fmla="*/ 0 60000 65536"/>
              <a:gd name="T9" fmla="*/ 0 60000 65536"/>
              <a:gd name="T10" fmla="*/ 0 60000 65536"/>
              <a:gd name="T11" fmla="*/ 0 60000 65536"/>
              <a:gd name="T12" fmla="*/ 0 w 476250"/>
              <a:gd name="T13" fmla="*/ 0 h 311150"/>
              <a:gd name="T14" fmla="*/ 476250 w 476250"/>
              <a:gd name="T15" fmla="*/ 311150 h 311150"/>
            </a:gdLst>
            <a:ahLst/>
            <a:cxnLst>
              <a:cxn ang="T8">
                <a:pos x="T0" y="T1"/>
              </a:cxn>
              <a:cxn ang="T9">
                <a:pos x="T2" y="T3"/>
              </a:cxn>
              <a:cxn ang="T10">
                <a:pos x="T4" y="T5"/>
              </a:cxn>
              <a:cxn ang="T11">
                <a:pos x="T6" y="T7"/>
              </a:cxn>
            </a:cxnLst>
            <a:rect l="T12" t="T13" r="T14" b="T15"/>
            <a:pathLst>
              <a:path w="476250" h="311150">
                <a:moveTo>
                  <a:pt x="311150" y="0"/>
                </a:moveTo>
                <a:lnTo>
                  <a:pt x="476250" y="273050"/>
                </a:lnTo>
                <a:lnTo>
                  <a:pt x="0" y="311150"/>
                </a:lnTo>
                <a:lnTo>
                  <a:pt x="311150" y="0"/>
                </a:lnTo>
                <a:close/>
              </a:path>
            </a:pathLst>
          </a:custGeom>
          <a:solidFill>
            <a:srgbClr val="A21F2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37"/>
          <p:cNvSpPr>
            <a:spLocks noChangeArrowheads="1"/>
          </p:cNvSpPr>
          <p:nvPr/>
        </p:nvSpPr>
        <p:spPr bwMode="auto">
          <a:xfrm>
            <a:off x="3886200" y="4057650"/>
            <a:ext cx="749300" cy="381000"/>
          </a:xfrm>
          <a:custGeom>
            <a:avLst/>
            <a:gdLst>
              <a:gd name="T0" fmla="*/ 0 w 673100"/>
              <a:gd name="T1" fmla="*/ 6350 h 349250"/>
              <a:gd name="T2" fmla="*/ 673100 w 673100"/>
              <a:gd name="T3" fmla="*/ 349250 h 349250"/>
              <a:gd name="T4" fmla="*/ 520700 w 673100"/>
              <a:gd name="T5" fmla="*/ 0 h 349250"/>
              <a:gd name="T6" fmla="*/ 0 w 673100"/>
              <a:gd name="T7" fmla="*/ 6350 h 349250"/>
              <a:gd name="T8" fmla="*/ 0 60000 65536"/>
              <a:gd name="T9" fmla="*/ 0 60000 65536"/>
              <a:gd name="T10" fmla="*/ 0 60000 65536"/>
              <a:gd name="T11" fmla="*/ 0 60000 65536"/>
              <a:gd name="T12" fmla="*/ 0 w 673100"/>
              <a:gd name="T13" fmla="*/ 0 h 349250"/>
              <a:gd name="T14" fmla="*/ 673100 w 673100"/>
              <a:gd name="T15" fmla="*/ 349250 h 349250"/>
            </a:gdLst>
            <a:ahLst/>
            <a:cxnLst>
              <a:cxn ang="T8">
                <a:pos x="T0" y="T1"/>
              </a:cxn>
              <a:cxn ang="T9">
                <a:pos x="T2" y="T3"/>
              </a:cxn>
              <a:cxn ang="T10">
                <a:pos x="T4" y="T5"/>
              </a:cxn>
              <a:cxn ang="T11">
                <a:pos x="T6" y="T7"/>
              </a:cxn>
            </a:cxnLst>
            <a:rect l="T12" t="T13" r="T14" b="T15"/>
            <a:pathLst>
              <a:path w="673100" h="349250">
                <a:moveTo>
                  <a:pt x="0" y="6350"/>
                </a:moveTo>
                <a:lnTo>
                  <a:pt x="673100" y="349250"/>
                </a:lnTo>
                <a:lnTo>
                  <a:pt x="520700" y="0"/>
                </a:lnTo>
                <a:lnTo>
                  <a:pt x="0" y="6350"/>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4"/>
          <p:cNvSpPr>
            <a:spLocks noChangeArrowheads="1"/>
          </p:cNvSpPr>
          <p:nvPr/>
        </p:nvSpPr>
        <p:spPr bwMode="auto">
          <a:xfrm>
            <a:off x="3263900" y="4921250"/>
            <a:ext cx="1187450" cy="222250"/>
          </a:xfrm>
          <a:custGeom>
            <a:avLst/>
            <a:gdLst>
              <a:gd name="T0" fmla="*/ 0 w 1136650"/>
              <a:gd name="T1" fmla="*/ 0 h 222250"/>
              <a:gd name="T2" fmla="*/ 101600 w 1136650"/>
              <a:gd name="T3" fmla="*/ 222250 h 222250"/>
              <a:gd name="T4" fmla="*/ 1136650 w 1136650"/>
              <a:gd name="T5" fmla="*/ 222250 h 222250"/>
              <a:gd name="T6" fmla="*/ 0 w 1136650"/>
              <a:gd name="T7" fmla="*/ 0 h 222250"/>
              <a:gd name="T8" fmla="*/ 0 60000 65536"/>
              <a:gd name="T9" fmla="*/ 0 60000 65536"/>
              <a:gd name="T10" fmla="*/ 0 60000 65536"/>
              <a:gd name="T11" fmla="*/ 0 60000 65536"/>
              <a:gd name="T12" fmla="*/ 0 w 1136650"/>
              <a:gd name="T13" fmla="*/ 0 h 222250"/>
              <a:gd name="T14" fmla="*/ 1136650 w 1136650"/>
              <a:gd name="T15" fmla="*/ 222250 h 222250"/>
            </a:gdLst>
            <a:ahLst/>
            <a:cxnLst>
              <a:cxn ang="T8">
                <a:pos x="T0" y="T1"/>
              </a:cxn>
              <a:cxn ang="T9">
                <a:pos x="T2" y="T3"/>
              </a:cxn>
              <a:cxn ang="T10">
                <a:pos x="T4" y="T5"/>
              </a:cxn>
              <a:cxn ang="T11">
                <a:pos x="T6" y="T7"/>
              </a:cxn>
            </a:cxnLst>
            <a:rect l="T12" t="T13" r="T14" b="T15"/>
            <a:pathLst>
              <a:path w="1136650" h="222250">
                <a:moveTo>
                  <a:pt x="0" y="0"/>
                </a:moveTo>
                <a:lnTo>
                  <a:pt x="101600" y="222250"/>
                </a:lnTo>
                <a:lnTo>
                  <a:pt x="1136650" y="222250"/>
                </a:lnTo>
                <a:lnTo>
                  <a:pt x="0" y="0"/>
                </a:lnTo>
                <a:close/>
              </a:path>
            </a:pathLst>
          </a:custGeom>
          <a:solidFill>
            <a:srgbClr val="E9413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38"/>
          <p:cNvSpPr>
            <a:spLocks noChangeArrowheads="1"/>
          </p:cNvSpPr>
          <p:nvPr/>
        </p:nvSpPr>
        <p:spPr bwMode="auto">
          <a:xfrm>
            <a:off x="3302000" y="4546600"/>
            <a:ext cx="984250" cy="400050"/>
          </a:xfrm>
          <a:custGeom>
            <a:avLst/>
            <a:gdLst>
              <a:gd name="T0" fmla="*/ 298450 w 984250"/>
              <a:gd name="T1" fmla="*/ 0 h 374650"/>
              <a:gd name="T2" fmla="*/ 0 w 984250"/>
              <a:gd name="T3" fmla="*/ 374650 h 374650"/>
              <a:gd name="T4" fmla="*/ 984250 w 984250"/>
              <a:gd name="T5" fmla="*/ 266700 h 374650"/>
              <a:gd name="T6" fmla="*/ 298450 w 984250"/>
              <a:gd name="T7" fmla="*/ 0 h 374650"/>
              <a:gd name="T8" fmla="*/ 0 60000 65536"/>
              <a:gd name="T9" fmla="*/ 0 60000 65536"/>
              <a:gd name="T10" fmla="*/ 0 60000 65536"/>
              <a:gd name="T11" fmla="*/ 0 60000 65536"/>
              <a:gd name="T12" fmla="*/ 0 w 984250"/>
              <a:gd name="T13" fmla="*/ 0 h 374650"/>
              <a:gd name="T14" fmla="*/ 984250 w 984250"/>
              <a:gd name="T15" fmla="*/ 374650 h 374650"/>
            </a:gdLst>
            <a:ahLst/>
            <a:cxnLst>
              <a:cxn ang="T8">
                <a:pos x="T0" y="T1"/>
              </a:cxn>
              <a:cxn ang="T9">
                <a:pos x="T2" y="T3"/>
              </a:cxn>
              <a:cxn ang="T10">
                <a:pos x="T4" y="T5"/>
              </a:cxn>
              <a:cxn ang="T11">
                <a:pos x="T6" y="T7"/>
              </a:cxn>
            </a:cxnLst>
            <a:rect l="T12" t="T13" r="T14" b="T15"/>
            <a:pathLst>
              <a:path w="984250" h="374650">
                <a:moveTo>
                  <a:pt x="298450" y="0"/>
                </a:moveTo>
                <a:lnTo>
                  <a:pt x="0" y="374650"/>
                </a:lnTo>
                <a:lnTo>
                  <a:pt x="984250" y="266700"/>
                </a:lnTo>
                <a:lnTo>
                  <a:pt x="298450" y="0"/>
                </a:lnTo>
                <a:close/>
              </a:path>
            </a:pathLst>
          </a:custGeom>
          <a:solidFill>
            <a:srgbClr val="E7274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27"/>
          <p:cNvSpPr>
            <a:spLocks noChangeArrowheads="1"/>
          </p:cNvSpPr>
          <p:nvPr/>
        </p:nvSpPr>
        <p:spPr bwMode="auto">
          <a:xfrm>
            <a:off x="3060700" y="2228850"/>
            <a:ext cx="679450" cy="514350"/>
          </a:xfrm>
          <a:custGeom>
            <a:avLst/>
            <a:gdLst>
              <a:gd name="T0" fmla="*/ 0 w 622300"/>
              <a:gd name="T1" fmla="*/ 0 h 457200"/>
              <a:gd name="T2" fmla="*/ 412750 w 622300"/>
              <a:gd name="T3" fmla="*/ 76200 h 457200"/>
              <a:gd name="T4" fmla="*/ 622300 w 622300"/>
              <a:gd name="T5" fmla="*/ 457200 h 457200"/>
              <a:gd name="T6" fmla="*/ 0 w 622300"/>
              <a:gd name="T7" fmla="*/ 0 h 457200"/>
              <a:gd name="T8" fmla="*/ 0 60000 65536"/>
              <a:gd name="T9" fmla="*/ 0 60000 65536"/>
              <a:gd name="T10" fmla="*/ 0 60000 65536"/>
              <a:gd name="T11" fmla="*/ 0 60000 65536"/>
              <a:gd name="T12" fmla="*/ 0 w 622300"/>
              <a:gd name="T13" fmla="*/ 0 h 457200"/>
              <a:gd name="T14" fmla="*/ 622300 w 622300"/>
              <a:gd name="T15" fmla="*/ 457200 h 457200"/>
            </a:gdLst>
            <a:ahLst/>
            <a:cxnLst>
              <a:cxn ang="T8">
                <a:pos x="T0" y="T1"/>
              </a:cxn>
              <a:cxn ang="T9">
                <a:pos x="T2" y="T3"/>
              </a:cxn>
              <a:cxn ang="T10">
                <a:pos x="T4" y="T5"/>
              </a:cxn>
              <a:cxn ang="T11">
                <a:pos x="T6" y="T7"/>
              </a:cxn>
            </a:cxnLst>
            <a:rect l="T12" t="T13" r="T14" b="T15"/>
            <a:pathLst>
              <a:path w="622300" h="457200">
                <a:moveTo>
                  <a:pt x="0" y="0"/>
                </a:moveTo>
                <a:lnTo>
                  <a:pt x="412750" y="76200"/>
                </a:lnTo>
                <a:lnTo>
                  <a:pt x="622300" y="457200"/>
                </a:lnTo>
                <a:lnTo>
                  <a:pt x="0" y="0"/>
                </a:lnTo>
                <a:close/>
              </a:path>
            </a:pathLst>
          </a:custGeom>
          <a:solidFill>
            <a:srgbClr val="4DC5C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23"/>
          <p:cNvSpPr>
            <a:spLocks noChangeArrowheads="1"/>
          </p:cNvSpPr>
          <p:nvPr/>
        </p:nvSpPr>
        <p:spPr bwMode="auto">
          <a:xfrm>
            <a:off x="3067050" y="1492250"/>
            <a:ext cx="615950" cy="749300"/>
          </a:xfrm>
          <a:custGeom>
            <a:avLst/>
            <a:gdLst>
              <a:gd name="T0" fmla="*/ 25400 w 590550"/>
              <a:gd name="T1" fmla="*/ 0 h 704850"/>
              <a:gd name="T2" fmla="*/ 590550 w 590550"/>
              <a:gd name="T3" fmla="*/ 76200 h 704850"/>
              <a:gd name="T4" fmla="*/ 0 w 590550"/>
              <a:gd name="T5" fmla="*/ 704850 h 704850"/>
              <a:gd name="T6" fmla="*/ 25400 w 590550"/>
              <a:gd name="T7" fmla="*/ 0 h 704850"/>
              <a:gd name="T8" fmla="*/ 0 60000 65536"/>
              <a:gd name="T9" fmla="*/ 0 60000 65536"/>
              <a:gd name="T10" fmla="*/ 0 60000 65536"/>
              <a:gd name="T11" fmla="*/ 0 60000 65536"/>
              <a:gd name="T12" fmla="*/ 0 w 590550"/>
              <a:gd name="T13" fmla="*/ 0 h 704850"/>
              <a:gd name="T14" fmla="*/ 590550 w 590550"/>
              <a:gd name="T15" fmla="*/ 704850 h 704850"/>
            </a:gdLst>
            <a:ahLst/>
            <a:cxnLst>
              <a:cxn ang="T8">
                <a:pos x="T0" y="T1"/>
              </a:cxn>
              <a:cxn ang="T9">
                <a:pos x="T2" y="T3"/>
              </a:cxn>
              <a:cxn ang="T10">
                <a:pos x="T4" y="T5"/>
              </a:cxn>
              <a:cxn ang="T11">
                <a:pos x="T6" y="T7"/>
              </a:cxn>
            </a:cxnLst>
            <a:rect l="T12" t="T13" r="T14" b="T15"/>
            <a:pathLst>
              <a:path w="590550" h="704850">
                <a:moveTo>
                  <a:pt x="25400" y="0"/>
                </a:moveTo>
                <a:lnTo>
                  <a:pt x="590550" y="76200"/>
                </a:lnTo>
                <a:lnTo>
                  <a:pt x="0" y="704850"/>
                </a:lnTo>
                <a:lnTo>
                  <a:pt x="25400" y="0"/>
                </a:lnTo>
                <a:close/>
              </a:path>
            </a:pathLst>
          </a:custGeom>
          <a:solidFill>
            <a:srgbClr val="17B7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22"/>
          <p:cNvSpPr>
            <a:spLocks noChangeArrowheads="1"/>
          </p:cNvSpPr>
          <p:nvPr/>
        </p:nvSpPr>
        <p:spPr bwMode="auto">
          <a:xfrm>
            <a:off x="3079750" y="1250950"/>
            <a:ext cx="590550" cy="330200"/>
          </a:xfrm>
          <a:custGeom>
            <a:avLst/>
            <a:gdLst>
              <a:gd name="T0" fmla="*/ 0 w 590550"/>
              <a:gd name="T1" fmla="*/ 279400 h 330200"/>
              <a:gd name="T2" fmla="*/ 482600 w 590550"/>
              <a:gd name="T3" fmla="*/ 0 h 330200"/>
              <a:gd name="T4" fmla="*/ 590550 w 590550"/>
              <a:gd name="T5" fmla="*/ 330200 h 330200"/>
              <a:gd name="T6" fmla="*/ 0 w 590550"/>
              <a:gd name="T7" fmla="*/ 279400 h 330200"/>
              <a:gd name="T8" fmla="*/ 0 60000 65536"/>
              <a:gd name="T9" fmla="*/ 0 60000 65536"/>
              <a:gd name="T10" fmla="*/ 0 60000 65536"/>
              <a:gd name="T11" fmla="*/ 0 60000 65536"/>
              <a:gd name="T12" fmla="*/ 0 w 590550"/>
              <a:gd name="T13" fmla="*/ 0 h 330200"/>
              <a:gd name="T14" fmla="*/ 590550 w 590550"/>
              <a:gd name="T15" fmla="*/ 330200 h 330200"/>
            </a:gdLst>
            <a:ahLst/>
            <a:cxnLst>
              <a:cxn ang="T8">
                <a:pos x="T0" y="T1"/>
              </a:cxn>
              <a:cxn ang="T9">
                <a:pos x="T2" y="T3"/>
              </a:cxn>
              <a:cxn ang="T10">
                <a:pos x="T4" y="T5"/>
              </a:cxn>
              <a:cxn ang="T11">
                <a:pos x="T6" y="T7"/>
              </a:cxn>
            </a:cxnLst>
            <a:rect l="T12" t="T13" r="T14" b="T15"/>
            <a:pathLst>
              <a:path w="590550" h="330200">
                <a:moveTo>
                  <a:pt x="0" y="279400"/>
                </a:moveTo>
                <a:lnTo>
                  <a:pt x="482600" y="0"/>
                </a:lnTo>
                <a:lnTo>
                  <a:pt x="590550" y="330200"/>
                </a:lnTo>
                <a:lnTo>
                  <a:pt x="0" y="279400"/>
                </a:lnTo>
                <a:close/>
              </a:path>
            </a:pathLst>
          </a:custGeom>
          <a:solidFill>
            <a:srgbClr val="57C8EA"/>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45"/>
          <p:cNvSpPr>
            <a:spLocks noChangeArrowheads="1"/>
          </p:cNvSpPr>
          <p:nvPr/>
        </p:nvSpPr>
        <p:spPr bwMode="auto">
          <a:xfrm>
            <a:off x="3251200" y="4927600"/>
            <a:ext cx="177800" cy="228600"/>
          </a:xfrm>
          <a:custGeom>
            <a:avLst/>
            <a:gdLst>
              <a:gd name="T0" fmla="*/ 50800 w 177800"/>
              <a:gd name="T1" fmla="*/ 0 h 228600"/>
              <a:gd name="T2" fmla="*/ 0 w 177800"/>
              <a:gd name="T3" fmla="*/ 228600 h 228600"/>
              <a:gd name="T4" fmla="*/ 177800 w 177800"/>
              <a:gd name="T5" fmla="*/ 228600 h 228600"/>
              <a:gd name="T6" fmla="*/ 50800 w 177800"/>
              <a:gd name="T7" fmla="*/ 0 h 228600"/>
              <a:gd name="T8" fmla="*/ 0 60000 65536"/>
              <a:gd name="T9" fmla="*/ 0 60000 65536"/>
              <a:gd name="T10" fmla="*/ 0 60000 65536"/>
              <a:gd name="T11" fmla="*/ 0 60000 65536"/>
              <a:gd name="T12" fmla="*/ 0 w 177800"/>
              <a:gd name="T13" fmla="*/ 0 h 228600"/>
              <a:gd name="T14" fmla="*/ 177800 w 177800"/>
              <a:gd name="T15" fmla="*/ 228600 h 228600"/>
            </a:gdLst>
            <a:ahLst/>
            <a:cxnLst>
              <a:cxn ang="T8">
                <a:pos x="T0" y="T1"/>
              </a:cxn>
              <a:cxn ang="T9">
                <a:pos x="T2" y="T3"/>
              </a:cxn>
              <a:cxn ang="T10">
                <a:pos x="T4" y="T5"/>
              </a:cxn>
              <a:cxn ang="T11">
                <a:pos x="T6" y="T7"/>
              </a:cxn>
            </a:cxnLst>
            <a:rect l="T12" t="T13" r="T14" b="T15"/>
            <a:pathLst>
              <a:path w="177800" h="228600">
                <a:moveTo>
                  <a:pt x="50800" y="0"/>
                </a:moveTo>
                <a:lnTo>
                  <a:pt x="0" y="228600"/>
                </a:lnTo>
                <a:lnTo>
                  <a:pt x="177800" y="228600"/>
                </a:lnTo>
                <a:lnTo>
                  <a:pt x="50800" y="0"/>
                </a:lnTo>
                <a:close/>
              </a:path>
            </a:pathLst>
          </a:custGeom>
          <a:solidFill>
            <a:srgbClr val="EB6323"/>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10"/>
          <p:cNvSpPr>
            <a:spLocks noChangeArrowheads="1"/>
          </p:cNvSpPr>
          <p:nvPr/>
        </p:nvSpPr>
        <p:spPr bwMode="auto">
          <a:xfrm>
            <a:off x="2106613" y="-44450"/>
            <a:ext cx="325437" cy="723900"/>
          </a:xfrm>
          <a:custGeom>
            <a:avLst/>
            <a:gdLst>
              <a:gd name="T0" fmla="*/ 20272 w 325072"/>
              <a:gd name="T1" fmla="*/ 0 h 723900"/>
              <a:gd name="T2" fmla="*/ 102822 w 325072"/>
              <a:gd name="T3" fmla="*/ 19050 h 723900"/>
              <a:gd name="T4" fmla="*/ 325072 w 325072"/>
              <a:gd name="T5" fmla="*/ 723900 h 723900"/>
              <a:gd name="T6" fmla="*/ 1222 w 325072"/>
              <a:gd name="T7" fmla="*/ 565150 h 723900"/>
              <a:gd name="T8" fmla="*/ 20272 w 325072"/>
              <a:gd name="T9" fmla="*/ 0 h 723900"/>
              <a:gd name="T10" fmla="*/ 0 60000 65536"/>
              <a:gd name="T11" fmla="*/ 0 60000 65536"/>
              <a:gd name="T12" fmla="*/ 0 60000 65536"/>
              <a:gd name="T13" fmla="*/ 0 60000 65536"/>
              <a:gd name="T14" fmla="*/ 0 60000 65536"/>
              <a:gd name="T15" fmla="*/ 0 w 325072"/>
              <a:gd name="T16" fmla="*/ 0 h 723900"/>
              <a:gd name="T17" fmla="*/ 325072 w 325072"/>
              <a:gd name="T18" fmla="*/ 723900 h 723900"/>
            </a:gdLst>
            <a:ahLst/>
            <a:cxnLst>
              <a:cxn ang="T10">
                <a:pos x="T0" y="T1"/>
              </a:cxn>
              <a:cxn ang="T11">
                <a:pos x="T2" y="T3"/>
              </a:cxn>
              <a:cxn ang="T12">
                <a:pos x="T4" y="T5"/>
              </a:cxn>
              <a:cxn ang="T13">
                <a:pos x="T6" y="T7"/>
              </a:cxn>
              <a:cxn ang="T14">
                <a:pos x="T8" y="T9"/>
              </a:cxn>
            </a:cxnLst>
            <a:rect l="T15" t="T16" r="T17" b="T18"/>
            <a:pathLst>
              <a:path w="325072" h="723900">
                <a:moveTo>
                  <a:pt x="20272" y="0"/>
                </a:moveTo>
                <a:lnTo>
                  <a:pt x="102822" y="19050"/>
                </a:lnTo>
                <a:lnTo>
                  <a:pt x="325072" y="723900"/>
                </a:lnTo>
                <a:lnTo>
                  <a:pt x="1222" y="565150"/>
                </a:lnTo>
                <a:cubicBezTo>
                  <a:pt x="-895" y="372533"/>
                  <a:pt x="-3011" y="179917"/>
                  <a:pt x="20272" y="0"/>
                </a:cubicBezTo>
                <a:close/>
              </a:path>
            </a:pathLst>
          </a:custGeom>
          <a:solidFill>
            <a:srgbClr val="21BDE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
          <p:cNvSpPr>
            <a:spLocks noChangeArrowheads="1"/>
          </p:cNvSpPr>
          <p:nvPr/>
        </p:nvSpPr>
        <p:spPr bwMode="auto">
          <a:xfrm>
            <a:off x="1758950" y="6350"/>
            <a:ext cx="1835150" cy="5156200"/>
          </a:xfrm>
          <a:custGeom>
            <a:avLst/>
            <a:gdLst>
              <a:gd name="T0" fmla="*/ 0 w 1835150"/>
              <a:gd name="T1" fmla="*/ 0 h 5156200"/>
              <a:gd name="T2" fmla="*/ 374650 w 1835150"/>
              <a:gd name="T3" fmla="*/ 508000 h 5156200"/>
              <a:gd name="T4" fmla="*/ 1339850 w 1835150"/>
              <a:gd name="T5" fmla="*/ 1555750 h 5156200"/>
              <a:gd name="T6" fmla="*/ 1333500 w 1835150"/>
              <a:gd name="T7" fmla="*/ 2228850 h 5156200"/>
              <a:gd name="T8" fmla="*/ 1498600 w 1835150"/>
              <a:gd name="T9" fmla="*/ 3536950 h 5156200"/>
              <a:gd name="T10" fmla="*/ 1835150 w 1835150"/>
              <a:gd name="T11" fmla="*/ 4559300 h 5156200"/>
              <a:gd name="T12" fmla="*/ 1568450 w 1835150"/>
              <a:gd name="T13" fmla="*/ 4940300 h 5156200"/>
              <a:gd name="T14" fmla="*/ 1504950 w 1835150"/>
              <a:gd name="T15" fmla="*/ 5137150 h 5156200"/>
              <a:gd name="T16" fmla="*/ 12700 w 1835150"/>
              <a:gd name="T17" fmla="*/ 5156200 h 5156200"/>
              <a:gd name="T18" fmla="*/ 0 w 1835150"/>
              <a:gd name="T19" fmla="*/ 0 h 5156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5150"/>
              <a:gd name="T31" fmla="*/ 0 h 5156200"/>
              <a:gd name="T32" fmla="*/ 1835150 w 1835150"/>
              <a:gd name="T33" fmla="*/ 5156200 h 51562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5150" h="5156200">
                <a:moveTo>
                  <a:pt x="0" y="0"/>
                </a:moveTo>
                <a:lnTo>
                  <a:pt x="374650" y="508000"/>
                </a:lnTo>
                <a:lnTo>
                  <a:pt x="1339850" y="1555750"/>
                </a:lnTo>
                <a:cubicBezTo>
                  <a:pt x="1337733" y="1780117"/>
                  <a:pt x="1335617" y="2004483"/>
                  <a:pt x="1333500" y="2228850"/>
                </a:cubicBezTo>
                <a:lnTo>
                  <a:pt x="1498600" y="3536950"/>
                </a:lnTo>
                <a:lnTo>
                  <a:pt x="1835150" y="4559300"/>
                </a:lnTo>
                <a:lnTo>
                  <a:pt x="1568450" y="4940300"/>
                </a:lnTo>
                <a:lnTo>
                  <a:pt x="1504950" y="5137150"/>
                </a:lnTo>
                <a:lnTo>
                  <a:pt x="12700" y="5156200"/>
                </a:lnTo>
                <a:cubicBezTo>
                  <a:pt x="8467" y="3437467"/>
                  <a:pt x="4233" y="1718733"/>
                  <a:pt x="0" y="0"/>
                </a:cubicBezTo>
                <a:close/>
              </a:path>
            </a:pathLst>
          </a:custGeom>
          <a:solidFill>
            <a:srgbClr val="1D97B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8"/>
          <p:cNvSpPr>
            <a:spLocks noChangeArrowheads="1"/>
          </p:cNvSpPr>
          <p:nvPr/>
        </p:nvSpPr>
        <p:spPr bwMode="auto">
          <a:xfrm>
            <a:off x="1720850" y="-25400"/>
            <a:ext cx="400050" cy="520700"/>
          </a:xfrm>
          <a:custGeom>
            <a:avLst/>
            <a:gdLst>
              <a:gd name="T0" fmla="*/ 0 w 400050"/>
              <a:gd name="T1" fmla="*/ 0 h 501650"/>
              <a:gd name="T2" fmla="*/ 133350 w 400050"/>
              <a:gd name="T3" fmla="*/ 19050 h 501650"/>
              <a:gd name="T4" fmla="*/ 400050 w 400050"/>
              <a:gd name="T5" fmla="*/ 501650 h 501650"/>
              <a:gd name="T6" fmla="*/ 0 w 400050"/>
              <a:gd name="T7" fmla="*/ 0 h 501650"/>
              <a:gd name="T8" fmla="*/ 0 60000 65536"/>
              <a:gd name="T9" fmla="*/ 0 60000 65536"/>
              <a:gd name="T10" fmla="*/ 0 60000 65536"/>
              <a:gd name="T11" fmla="*/ 0 60000 65536"/>
              <a:gd name="T12" fmla="*/ 0 w 400050"/>
              <a:gd name="T13" fmla="*/ 0 h 501650"/>
              <a:gd name="T14" fmla="*/ 400050 w 400050"/>
              <a:gd name="T15" fmla="*/ 501650 h 501650"/>
            </a:gdLst>
            <a:ahLst/>
            <a:cxnLst>
              <a:cxn ang="T8">
                <a:pos x="T0" y="T1"/>
              </a:cxn>
              <a:cxn ang="T9">
                <a:pos x="T2" y="T3"/>
              </a:cxn>
              <a:cxn ang="T10">
                <a:pos x="T4" y="T5"/>
              </a:cxn>
              <a:cxn ang="T11">
                <a:pos x="T6" y="T7"/>
              </a:cxn>
            </a:cxnLst>
            <a:rect l="T12" t="T13" r="T14" b="T15"/>
            <a:pathLst>
              <a:path w="400050" h="501650">
                <a:moveTo>
                  <a:pt x="0" y="0"/>
                </a:moveTo>
                <a:lnTo>
                  <a:pt x="133350" y="19050"/>
                </a:lnTo>
                <a:lnTo>
                  <a:pt x="400050" y="501650"/>
                </a:lnTo>
                <a:lnTo>
                  <a:pt x="0" y="0"/>
                </a:lnTo>
                <a:close/>
              </a:path>
            </a:pathLst>
          </a:custGeom>
          <a:solidFill>
            <a:srgbClr val="0AAEC5"/>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9"/>
          <p:cNvSpPr>
            <a:spLocks noChangeArrowheads="1"/>
          </p:cNvSpPr>
          <p:nvPr/>
        </p:nvSpPr>
        <p:spPr bwMode="auto">
          <a:xfrm>
            <a:off x="1847850" y="-12700"/>
            <a:ext cx="279400" cy="514350"/>
          </a:xfrm>
          <a:custGeom>
            <a:avLst/>
            <a:gdLst>
              <a:gd name="T0" fmla="*/ 0 w 279400"/>
              <a:gd name="T1" fmla="*/ 12700 h 514350"/>
              <a:gd name="T2" fmla="*/ 279400 w 279400"/>
              <a:gd name="T3" fmla="*/ 0 h 514350"/>
              <a:gd name="T4" fmla="*/ 273050 w 279400"/>
              <a:gd name="T5" fmla="*/ 514350 h 514350"/>
              <a:gd name="T6" fmla="*/ 0 w 279400"/>
              <a:gd name="T7" fmla="*/ 12700 h 514350"/>
              <a:gd name="T8" fmla="*/ 0 60000 65536"/>
              <a:gd name="T9" fmla="*/ 0 60000 65536"/>
              <a:gd name="T10" fmla="*/ 0 60000 65536"/>
              <a:gd name="T11" fmla="*/ 0 60000 65536"/>
              <a:gd name="T12" fmla="*/ 0 w 279400"/>
              <a:gd name="T13" fmla="*/ 0 h 514350"/>
              <a:gd name="T14" fmla="*/ 279400 w 279400"/>
              <a:gd name="T15" fmla="*/ 514350 h 514350"/>
            </a:gdLst>
            <a:ahLst/>
            <a:cxnLst>
              <a:cxn ang="T8">
                <a:pos x="T0" y="T1"/>
              </a:cxn>
              <a:cxn ang="T9">
                <a:pos x="T2" y="T3"/>
              </a:cxn>
              <a:cxn ang="T10">
                <a:pos x="T4" y="T5"/>
              </a:cxn>
              <a:cxn ang="T11">
                <a:pos x="T6" y="T7"/>
              </a:cxn>
            </a:cxnLst>
            <a:rect l="T12" t="T13" r="T14" b="T15"/>
            <a:pathLst>
              <a:path w="279400" h="514350">
                <a:moveTo>
                  <a:pt x="0" y="12700"/>
                </a:moveTo>
                <a:lnTo>
                  <a:pt x="279400" y="0"/>
                </a:lnTo>
                <a:cubicBezTo>
                  <a:pt x="277283" y="171450"/>
                  <a:pt x="275167" y="342900"/>
                  <a:pt x="273050" y="514350"/>
                </a:cubicBezTo>
                <a:lnTo>
                  <a:pt x="0" y="12700"/>
                </a:lnTo>
                <a:close/>
              </a:path>
            </a:pathLst>
          </a:custGeom>
          <a:solidFill>
            <a:srgbClr val="17B7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11"/>
          <p:cNvSpPr>
            <a:spLocks noChangeArrowheads="1"/>
          </p:cNvSpPr>
          <p:nvPr/>
        </p:nvSpPr>
        <p:spPr bwMode="auto">
          <a:xfrm>
            <a:off x="2133600" y="527050"/>
            <a:ext cx="368300" cy="184150"/>
          </a:xfrm>
          <a:custGeom>
            <a:avLst/>
            <a:gdLst>
              <a:gd name="T0" fmla="*/ 0 w 368300"/>
              <a:gd name="T1" fmla="*/ 0 h 184150"/>
              <a:gd name="T2" fmla="*/ 368300 w 368300"/>
              <a:gd name="T3" fmla="*/ 177800 h 184150"/>
              <a:gd name="T4" fmla="*/ 152400 w 368300"/>
              <a:gd name="T5" fmla="*/ 184150 h 184150"/>
              <a:gd name="T6" fmla="*/ 0 w 368300"/>
              <a:gd name="T7" fmla="*/ 0 h 184150"/>
              <a:gd name="T8" fmla="*/ 0 60000 65536"/>
              <a:gd name="T9" fmla="*/ 0 60000 65536"/>
              <a:gd name="T10" fmla="*/ 0 60000 65536"/>
              <a:gd name="T11" fmla="*/ 0 60000 65536"/>
              <a:gd name="T12" fmla="*/ 0 w 368300"/>
              <a:gd name="T13" fmla="*/ 0 h 184150"/>
              <a:gd name="T14" fmla="*/ 368300 w 368300"/>
              <a:gd name="T15" fmla="*/ 184150 h 184150"/>
            </a:gdLst>
            <a:ahLst/>
            <a:cxnLst>
              <a:cxn ang="T8">
                <a:pos x="T0" y="T1"/>
              </a:cxn>
              <a:cxn ang="T9">
                <a:pos x="T2" y="T3"/>
              </a:cxn>
              <a:cxn ang="T10">
                <a:pos x="T4" y="T5"/>
              </a:cxn>
              <a:cxn ang="T11">
                <a:pos x="T6" y="T7"/>
              </a:cxn>
            </a:cxnLst>
            <a:rect l="T12" t="T13" r="T14" b="T15"/>
            <a:pathLst>
              <a:path w="368300" h="184150">
                <a:moveTo>
                  <a:pt x="0" y="0"/>
                </a:moveTo>
                <a:lnTo>
                  <a:pt x="368300" y="177800"/>
                </a:lnTo>
                <a:lnTo>
                  <a:pt x="152400" y="184150"/>
                </a:lnTo>
                <a:lnTo>
                  <a:pt x="0" y="0"/>
                </a:lnTo>
                <a:close/>
              </a:path>
            </a:pathLst>
          </a:custGeom>
          <a:solidFill>
            <a:srgbClr val="2198B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任意多边形 12"/>
          <p:cNvSpPr>
            <a:spLocks noChangeArrowheads="1"/>
          </p:cNvSpPr>
          <p:nvPr/>
        </p:nvSpPr>
        <p:spPr bwMode="auto">
          <a:xfrm>
            <a:off x="2279650" y="692150"/>
            <a:ext cx="958850" cy="876300"/>
          </a:xfrm>
          <a:custGeom>
            <a:avLst/>
            <a:gdLst>
              <a:gd name="T0" fmla="*/ 222250 w 958850"/>
              <a:gd name="T1" fmla="*/ 0 h 876300"/>
              <a:gd name="T2" fmla="*/ 958850 w 958850"/>
              <a:gd name="T3" fmla="*/ 393700 h 876300"/>
              <a:gd name="T4" fmla="*/ 819150 w 958850"/>
              <a:gd name="T5" fmla="*/ 876300 h 876300"/>
              <a:gd name="T6" fmla="*/ 0 w 958850"/>
              <a:gd name="T7" fmla="*/ 6350 h 876300"/>
              <a:gd name="T8" fmla="*/ 222250 w 958850"/>
              <a:gd name="T9" fmla="*/ 0 h 876300"/>
              <a:gd name="T10" fmla="*/ 0 60000 65536"/>
              <a:gd name="T11" fmla="*/ 0 60000 65536"/>
              <a:gd name="T12" fmla="*/ 0 60000 65536"/>
              <a:gd name="T13" fmla="*/ 0 60000 65536"/>
              <a:gd name="T14" fmla="*/ 0 60000 65536"/>
              <a:gd name="T15" fmla="*/ 0 w 958850"/>
              <a:gd name="T16" fmla="*/ 0 h 876300"/>
              <a:gd name="T17" fmla="*/ 958850 w 958850"/>
              <a:gd name="T18" fmla="*/ 876300 h 876300"/>
            </a:gdLst>
            <a:ahLst/>
            <a:cxnLst>
              <a:cxn ang="T10">
                <a:pos x="T0" y="T1"/>
              </a:cxn>
              <a:cxn ang="T11">
                <a:pos x="T2" y="T3"/>
              </a:cxn>
              <a:cxn ang="T12">
                <a:pos x="T4" y="T5"/>
              </a:cxn>
              <a:cxn ang="T13">
                <a:pos x="T6" y="T7"/>
              </a:cxn>
              <a:cxn ang="T14">
                <a:pos x="T8" y="T9"/>
              </a:cxn>
            </a:cxnLst>
            <a:rect l="T15" t="T16" r="T17" b="T18"/>
            <a:pathLst>
              <a:path w="958850" h="876300">
                <a:moveTo>
                  <a:pt x="222250" y="0"/>
                </a:moveTo>
                <a:lnTo>
                  <a:pt x="958850" y="393700"/>
                </a:lnTo>
                <a:lnTo>
                  <a:pt x="819150" y="876300"/>
                </a:lnTo>
                <a:lnTo>
                  <a:pt x="0" y="6350"/>
                </a:lnTo>
                <a:lnTo>
                  <a:pt x="222250" y="0"/>
                </a:lnTo>
                <a:close/>
              </a:path>
            </a:pathLst>
          </a:custGeom>
          <a:solidFill>
            <a:srgbClr val="17B7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任意多边形 13"/>
          <p:cNvSpPr>
            <a:spLocks noChangeArrowheads="1"/>
          </p:cNvSpPr>
          <p:nvPr/>
        </p:nvSpPr>
        <p:spPr bwMode="auto">
          <a:xfrm>
            <a:off x="3086100" y="1092200"/>
            <a:ext cx="482600" cy="444500"/>
          </a:xfrm>
          <a:custGeom>
            <a:avLst/>
            <a:gdLst>
              <a:gd name="T0" fmla="*/ 146050 w 482600"/>
              <a:gd name="T1" fmla="*/ 0 h 444500"/>
              <a:gd name="T2" fmla="*/ 482600 w 482600"/>
              <a:gd name="T3" fmla="*/ 171450 h 444500"/>
              <a:gd name="T4" fmla="*/ 0 w 482600"/>
              <a:gd name="T5" fmla="*/ 444500 h 444500"/>
              <a:gd name="T6" fmla="*/ 146050 w 482600"/>
              <a:gd name="T7" fmla="*/ 0 h 444500"/>
              <a:gd name="T8" fmla="*/ 0 60000 65536"/>
              <a:gd name="T9" fmla="*/ 0 60000 65536"/>
              <a:gd name="T10" fmla="*/ 0 60000 65536"/>
              <a:gd name="T11" fmla="*/ 0 60000 65536"/>
              <a:gd name="T12" fmla="*/ 0 w 482600"/>
              <a:gd name="T13" fmla="*/ 0 h 444500"/>
              <a:gd name="T14" fmla="*/ 482600 w 482600"/>
              <a:gd name="T15" fmla="*/ 444500 h 444500"/>
            </a:gdLst>
            <a:ahLst/>
            <a:cxnLst>
              <a:cxn ang="T8">
                <a:pos x="T0" y="T1"/>
              </a:cxn>
              <a:cxn ang="T9">
                <a:pos x="T2" y="T3"/>
              </a:cxn>
              <a:cxn ang="T10">
                <a:pos x="T4" y="T5"/>
              </a:cxn>
              <a:cxn ang="T11">
                <a:pos x="T6" y="T7"/>
              </a:cxn>
            </a:cxnLst>
            <a:rect l="T12" t="T13" r="T14" b="T15"/>
            <a:pathLst>
              <a:path w="482600" h="444500">
                <a:moveTo>
                  <a:pt x="146050" y="0"/>
                </a:moveTo>
                <a:lnTo>
                  <a:pt x="482600" y="171450"/>
                </a:lnTo>
                <a:lnTo>
                  <a:pt x="0" y="444500"/>
                </a:lnTo>
                <a:lnTo>
                  <a:pt x="146050" y="0"/>
                </a:lnTo>
                <a:close/>
              </a:path>
            </a:pathLst>
          </a:custGeom>
          <a:solidFill>
            <a:srgbClr val="1BA8B2"/>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15"/>
          <p:cNvSpPr>
            <a:spLocks noChangeArrowheads="1"/>
          </p:cNvSpPr>
          <p:nvPr/>
        </p:nvSpPr>
        <p:spPr bwMode="auto">
          <a:xfrm>
            <a:off x="2203450" y="-88900"/>
            <a:ext cx="400050" cy="349250"/>
          </a:xfrm>
          <a:custGeom>
            <a:avLst/>
            <a:gdLst>
              <a:gd name="T0" fmla="*/ 0 w 400050"/>
              <a:gd name="T1" fmla="*/ 50800 h 349250"/>
              <a:gd name="T2" fmla="*/ 215900 w 400050"/>
              <a:gd name="T3" fmla="*/ 0 h 349250"/>
              <a:gd name="T4" fmla="*/ 400050 w 400050"/>
              <a:gd name="T5" fmla="*/ 190500 h 349250"/>
              <a:gd name="T6" fmla="*/ 95250 w 400050"/>
              <a:gd name="T7" fmla="*/ 349250 h 349250"/>
              <a:gd name="T8" fmla="*/ 0 w 400050"/>
              <a:gd name="T9" fmla="*/ 50800 h 349250"/>
              <a:gd name="T10" fmla="*/ 0 60000 65536"/>
              <a:gd name="T11" fmla="*/ 0 60000 65536"/>
              <a:gd name="T12" fmla="*/ 0 60000 65536"/>
              <a:gd name="T13" fmla="*/ 0 60000 65536"/>
              <a:gd name="T14" fmla="*/ 0 60000 65536"/>
              <a:gd name="T15" fmla="*/ 0 w 400050"/>
              <a:gd name="T16" fmla="*/ 0 h 349250"/>
              <a:gd name="T17" fmla="*/ 400050 w 400050"/>
              <a:gd name="T18" fmla="*/ 349250 h 349250"/>
            </a:gdLst>
            <a:ahLst/>
            <a:cxnLst>
              <a:cxn ang="T10">
                <a:pos x="T0" y="T1"/>
              </a:cxn>
              <a:cxn ang="T11">
                <a:pos x="T2" y="T3"/>
              </a:cxn>
              <a:cxn ang="T12">
                <a:pos x="T4" y="T5"/>
              </a:cxn>
              <a:cxn ang="T13">
                <a:pos x="T6" y="T7"/>
              </a:cxn>
              <a:cxn ang="T14">
                <a:pos x="T8" y="T9"/>
              </a:cxn>
            </a:cxnLst>
            <a:rect l="T15" t="T16" r="T17" b="T18"/>
            <a:pathLst>
              <a:path w="400050" h="349250">
                <a:moveTo>
                  <a:pt x="0" y="50800"/>
                </a:moveTo>
                <a:lnTo>
                  <a:pt x="215900" y="0"/>
                </a:lnTo>
                <a:lnTo>
                  <a:pt x="400050" y="190500"/>
                </a:lnTo>
                <a:lnTo>
                  <a:pt x="95250" y="349250"/>
                </a:lnTo>
                <a:lnTo>
                  <a:pt x="0" y="50800"/>
                </a:lnTo>
                <a:close/>
              </a:path>
            </a:pathLst>
          </a:custGeom>
          <a:solidFill>
            <a:srgbClr val="69C7C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16"/>
          <p:cNvSpPr>
            <a:spLocks noChangeArrowheads="1"/>
          </p:cNvSpPr>
          <p:nvPr/>
        </p:nvSpPr>
        <p:spPr bwMode="auto">
          <a:xfrm>
            <a:off x="2292350" y="-152400"/>
            <a:ext cx="800100" cy="800100"/>
          </a:xfrm>
          <a:custGeom>
            <a:avLst/>
            <a:gdLst>
              <a:gd name="T0" fmla="*/ 0 w 762000"/>
              <a:gd name="T1" fmla="*/ 400050 h 800100"/>
              <a:gd name="T2" fmla="*/ 120650 w 762000"/>
              <a:gd name="T3" fmla="*/ 800100 h 800100"/>
              <a:gd name="T4" fmla="*/ 762000 w 762000"/>
              <a:gd name="T5" fmla="*/ 0 h 800100"/>
              <a:gd name="T6" fmla="*/ 463550 w 762000"/>
              <a:gd name="T7" fmla="*/ 152400 h 800100"/>
              <a:gd name="T8" fmla="*/ 0 w 762000"/>
              <a:gd name="T9" fmla="*/ 400050 h 800100"/>
              <a:gd name="T10" fmla="*/ 0 60000 65536"/>
              <a:gd name="T11" fmla="*/ 0 60000 65536"/>
              <a:gd name="T12" fmla="*/ 0 60000 65536"/>
              <a:gd name="T13" fmla="*/ 0 60000 65536"/>
              <a:gd name="T14" fmla="*/ 0 60000 65536"/>
              <a:gd name="T15" fmla="*/ 0 w 762000"/>
              <a:gd name="T16" fmla="*/ 0 h 800100"/>
              <a:gd name="T17" fmla="*/ 762000 w 762000"/>
              <a:gd name="T18" fmla="*/ 800100 h 800100"/>
            </a:gdLst>
            <a:ahLst/>
            <a:cxnLst>
              <a:cxn ang="T10">
                <a:pos x="T0" y="T1"/>
              </a:cxn>
              <a:cxn ang="T11">
                <a:pos x="T2" y="T3"/>
              </a:cxn>
              <a:cxn ang="T12">
                <a:pos x="T4" y="T5"/>
              </a:cxn>
              <a:cxn ang="T13">
                <a:pos x="T6" y="T7"/>
              </a:cxn>
              <a:cxn ang="T14">
                <a:pos x="T8" y="T9"/>
              </a:cxn>
            </a:cxnLst>
            <a:rect l="T15" t="T16" r="T17" b="T18"/>
            <a:pathLst>
              <a:path w="762000" h="800100">
                <a:moveTo>
                  <a:pt x="0" y="400050"/>
                </a:moveTo>
                <a:lnTo>
                  <a:pt x="120650" y="800100"/>
                </a:lnTo>
                <a:lnTo>
                  <a:pt x="762000" y="0"/>
                </a:lnTo>
                <a:lnTo>
                  <a:pt x="463550" y="152400"/>
                </a:lnTo>
                <a:lnTo>
                  <a:pt x="0" y="400050"/>
                </a:lnTo>
                <a:close/>
              </a:path>
            </a:pathLst>
          </a:custGeom>
          <a:solidFill>
            <a:srgbClr val="08A8CA"/>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26"/>
          <p:cNvSpPr>
            <a:spLocks noChangeArrowheads="1"/>
          </p:cNvSpPr>
          <p:nvPr/>
        </p:nvSpPr>
        <p:spPr bwMode="auto">
          <a:xfrm>
            <a:off x="3467100" y="1581150"/>
            <a:ext cx="222250" cy="1098550"/>
          </a:xfrm>
          <a:custGeom>
            <a:avLst/>
            <a:gdLst>
              <a:gd name="T0" fmla="*/ 190500 w 222250"/>
              <a:gd name="T1" fmla="*/ 0 h 1098550"/>
              <a:gd name="T2" fmla="*/ 0 w 222250"/>
              <a:gd name="T3" fmla="*/ 736600 h 1098550"/>
              <a:gd name="T4" fmla="*/ 222250 w 222250"/>
              <a:gd name="T5" fmla="*/ 1098550 h 1098550"/>
              <a:gd name="T6" fmla="*/ 190500 w 222250"/>
              <a:gd name="T7" fmla="*/ 0 h 1098550"/>
              <a:gd name="T8" fmla="*/ 0 60000 65536"/>
              <a:gd name="T9" fmla="*/ 0 60000 65536"/>
              <a:gd name="T10" fmla="*/ 0 60000 65536"/>
              <a:gd name="T11" fmla="*/ 0 60000 65536"/>
              <a:gd name="T12" fmla="*/ 0 w 222250"/>
              <a:gd name="T13" fmla="*/ 0 h 1098550"/>
              <a:gd name="T14" fmla="*/ 222250 w 222250"/>
              <a:gd name="T15" fmla="*/ 1098550 h 1098550"/>
            </a:gdLst>
            <a:ahLst/>
            <a:cxnLst>
              <a:cxn ang="T8">
                <a:pos x="T0" y="T1"/>
              </a:cxn>
              <a:cxn ang="T9">
                <a:pos x="T2" y="T3"/>
              </a:cxn>
              <a:cxn ang="T10">
                <a:pos x="T4" y="T5"/>
              </a:cxn>
              <a:cxn ang="T11">
                <a:pos x="T6" y="T7"/>
              </a:cxn>
            </a:cxnLst>
            <a:rect l="T12" t="T13" r="T14" b="T15"/>
            <a:pathLst>
              <a:path w="222250" h="1098550">
                <a:moveTo>
                  <a:pt x="190500" y="0"/>
                </a:moveTo>
                <a:lnTo>
                  <a:pt x="0" y="736600"/>
                </a:lnTo>
                <a:lnTo>
                  <a:pt x="222250" y="1098550"/>
                </a:lnTo>
                <a:lnTo>
                  <a:pt x="190500" y="0"/>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17"/>
          <p:cNvSpPr>
            <a:spLocks noChangeArrowheads="1"/>
          </p:cNvSpPr>
          <p:nvPr/>
        </p:nvSpPr>
        <p:spPr bwMode="auto">
          <a:xfrm>
            <a:off x="2406650" y="-158750"/>
            <a:ext cx="825500" cy="1244600"/>
          </a:xfrm>
          <a:custGeom>
            <a:avLst/>
            <a:gdLst>
              <a:gd name="T0" fmla="*/ 679450 w 825500"/>
              <a:gd name="T1" fmla="*/ 0 h 1244600"/>
              <a:gd name="T2" fmla="*/ 825500 w 825500"/>
              <a:gd name="T3" fmla="*/ 1244600 h 1244600"/>
              <a:gd name="T4" fmla="*/ 0 w 825500"/>
              <a:gd name="T5" fmla="*/ 819150 h 1244600"/>
              <a:gd name="T6" fmla="*/ 679450 w 825500"/>
              <a:gd name="T7" fmla="*/ 0 h 1244600"/>
              <a:gd name="T8" fmla="*/ 0 60000 65536"/>
              <a:gd name="T9" fmla="*/ 0 60000 65536"/>
              <a:gd name="T10" fmla="*/ 0 60000 65536"/>
              <a:gd name="T11" fmla="*/ 0 60000 65536"/>
              <a:gd name="T12" fmla="*/ 0 w 825500"/>
              <a:gd name="T13" fmla="*/ 0 h 1244600"/>
              <a:gd name="T14" fmla="*/ 825500 w 825500"/>
              <a:gd name="T15" fmla="*/ 1244600 h 1244600"/>
            </a:gdLst>
            <a:ahLst/>
            <a:cxnLst>
              <a:cxn ang="T8">
                <a:pos x="T0" y="T1"/>
              </a:cxn>
              <a:cxn ang="T9">
                <a:pos x="T2" y="T3"/>
              </a:cxn>
              <a:cxn ang="T10">
                <a:pos x="T4" y="T5"/>
              </a:cxn>
              <a:cxn ang="T11">
                <a:pos x="T6" y="T7"/>
              </a:cxn>
            </a:cxnLst>
            <a:rect l="T12" t="T13" r="T14" b="T15"/>
            <a:pathLst>
              <a:path w="825500" h="1244600">
                <a:moveTo>
                  <a:pt x="679450" y="0"/>
                </a:moveTo>
                <a:lnTo>
                  <a:pt x="825500" y="1244600"/>
                </a:lnTo>
                <a:lnTo>
                  <a:pt x="0" y="819150"/>
                </a:lnTo>
                <a:lnTo>
                  <a:pt x="679450" y="0"/>
                </a:lnTo>
                <a:close/>
              </a:path>
            </a:pathLst>
          </a:custGeom>
          <a:solidFill>
            <a:srgbClr val="4DC4C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24"/>
          <p:cNvSpPr>
            <a:spLocks noChangeArrowheads="1"/>
          </p:cNvSpPr>
          <p:nvPr/>
        </p:nvSpPr>
        <p:spPr bwMode="auto">
          <a:xfrm>
            <a:off x="3067050" y="1600200"/>
            <a:ext cx="590550" cy="717550"/>
          </a:xfrm>
          <a:custGeom>
            <a:avLst/>
            <a:gdLst>
              <a:gd name="T0" fmla="*/ 590550 w 590550"/>
              <a:gd name="T1" fmla="*/ 0 h 717550"/>
              <a:gd name="T2" fmla="*/ 412750 w 590550"/>
              <a:gd name="T3" fmla="*/ 717550 h 717550"/>
              <a:gd name="T4" fmla="*/ 0 w 590550"/>
              <a:gd name="T5" fmla="*/ 635000 h 717550"/>
              <a:gd name="T6" fmla="*/ 590550 w 590550"/>
              <a:gd name="T7" fmla="*/ 0 h 717550"/>
              <a:gd name="T8" fmla="*/ 0 60000 65536"/>
              <a:gd name="T9" fmla="*/ 0 60000 65536"/>
              <a:gd name="T10" fmla="*/ 0 60000 65536"/>
              <a:gd name="T11" fmla="*/ 0 60000 65536"/>
              <a:gd name="T12" fmla="*/ 0 w 590550"/>
              <a:gd name="T13" fmla="*/ 0 h 717550"/>
              <a:gd name="T14" fmla="*/ 590550 w 590550"/>
              <a:gd name="T15" fmla="*/ 717550 h 717550"/>
            </a:gdLst>
            <a:ahLst/>
            <a:cxnLst>
              <a:cxn ang="T8">
                <a:pos x="T0" y="T1"/>
              </a:cxn>
              <a:cxn ang="T9">
                <a:pos x="T2" y="T3"/>
              </a:cxn>
              <a:cxn ang="T10">
                <a:pos x="T4" y="T5"/>
              </a:cxn>
              <a:cxn ang="T11">
                <a:pos x="T6" y="T7"/>
              </a:cxn>
            </a:cxnLst>
            <a:rect l="T12" t="T13" r="T14" b="T15"/>
            <a:pathLst>
              <a:path w="590550" h="717550">
                <a:moveTo>
                  <a:pt x="590550" y="0"/>
                </a:moveTo>
                <a:lnTo>
                  <a:pt x="412750" y="717550"/>
                </a:lnTo>
                <a:lnTo>
                  <a:pt x="0" y="635000"/>
                </a:lnTo>
                <a:lnTo>
                  <a:pt x="590550" y="0"/>
                </a:lnTo>
                <a:close/>
              </a:path>
            </a:pathLst>
          </a:custGeom>
          <a:solidFill>
            <a:srgbClr val="1AA8B2"/>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28"/>
          <p:cNvSpPr>
            <a:spLocks noChangeArrowheads="1"/>
          </p:cNvSpPr>
          <p:nvPr/>
        </p:nvSpPr>
        <p:spPr bwMode="auto">
          <a:xfrm>
            <a:off x="3073400" y="2241550"/>
            <a:ext cx="609600" cy="1295400"/>
          </a:xfrm>
          <a:custGeom>
            <a:avLst/>
            <a:gdLst>
              <a:gd name="T0" fmla="*/ 0 w 609600"/>
              <a:gd name="T1" fmla="*/ 0 h 1295400"/>
              <a:gd name="T2" fmla="*/ 609600 w 609600"/>
              <a:gd name="T3" fmla="*/ 431800 h 1295400"/>
              <a:gd name="T4" fmla="*/ 527050 w 609600"/>
              <a:gd name="T5" fmla="*/ 1295400 h 1295400"/>
              <a:gd name="T6" fmla="*/ 0 w 609600"/>
              <a:gd name="T7" fmla="*/ 0 h 1295400"/>
              <a:gd name="T8" fmla="*/ 0 60000 65536"/>
              <a:gd name="T9" fmla="*/ 0 60000 65536"/>
              <a:gd name="T10" fmla="*/ 0 60000 65536"/>
              <a:gd name="T11" fmla="*/ 0 60000 65536"/>
              <a:gd name="T12" fmla="*/ 0 w 609600"/>
              <a:gd name="T13" fmla="*/ 0 h 1295400"/>
              <a:gd name="T14" fmla="*/ 609600 w 609600"/>
              <a:gd name="T15" fmla="*/ 1295400 h 1295400"/>
            </a:gdLst>
            <a:ahLst/>
            <a:cxnLst>
              <a:cxn ang="T8">
                <a:pos x="T0" y="T1"/>
              </a:cxn>
              <a:cxn ang="T9">
                <a:pos x="T2" y="T3"/>
              </a:cxn>
              <a:cxn ang="T10">
                <a:pos x="T4" y="T5"/>
              </a:cxn>
              <a:cxn ang="T11">
                <a:pos x="T6" y="T7"/>
              </a:cxn>
            </a:cxnLst>
            <a:rect l="T12" t="T13" r="T14" b="T15"/>
            <a:pathLst>
              <a:path w="609600" h="1295400">
                <a:moveTo>
                  <a:pt x="0" y="0"/>
                </a:moveTo>
                <a:lnTo>
                  <a:pt x="609600" y="431800"/>
                </a:lnTo>
                <a:lnTo>
                  <a:pt x="527050" y="1295400"/>
                </a:lnTo>
                <a:lnTo>
                  <a:pt x="0" y="0"/>
                </a:lnTo>
                <a:close/>
              </a:path>
            </a:pathLst>
          </a:custGeom>
          <a:solidFill>
            <a:srgbClr val="F5942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30"/>
          <p:cNvSpPr>
            <a:spLocks noChangeArrowheads="1"/>
          </p:cNvSpPr>
          <p:nvPr/>
        </p:nvSpPr>
        <p:spPr bwMode="auto">
          <a:xfrm>
            <a:off x="3086100" y="2273300"/>
            <a:ext cx="654050" cy="1828800"/>
          </a:xfrm>
          <a:custGeom>
            <a:avLst/>
            <a:gdLst>
              <a:gd name="T0" fmla="*/ 0 w 654050"/>
              <a:gd name="T1" fmla="*/ 0 h 1828800"/>
              <a:gd name="T2" fmla="*/ 171450 w 654050"/>
              <a:gd name="T3" fmla="*/ 1295400 h 1828800"/>
              <a:gd name="T4" fmla="*/ 654050 w 654050"/>
              <a:gd name="T5" fmla="*/ 1828800 h 1828800"/>
              <a:gd name="T6" fmla="*/ 520700 w 654050"/>
              <a:gd name="T7" fmla="*/ 1250950 h 1828800"/>
              <a:gd name="T8" fmla="*/ 0 w 654050"/>
              <a:gd name="T9" fmla="*/ 0 h 1828800"/>
              <a:gd name="T10" fmla="*/ 0 60000 65536"/>
              <a:gd name="T11" fmla="*/ 0 60000 65536"/>
              <a:gd name="T12" fmla="*/ 0 60000 65536"/>
              <a:gd name="T13" fmla="*/ 0 60000 65536"/>
              <a:gd name="T14" fmla="*/ 0 60000 65536"/>
              <a:gd name="T15" fmla="*/ 0 w 654050"/>
              <a:gd name="T16" fmla="*/ 0 h 1828800"/>
              <a:gd name="T17" fmla="*/ 654050 w 654050"/>
              <a:gd name="T18" fmla="*/ 1828800 h 1828800"/>
            </a:gdLst>
            <a:ahLst/>
            <a:cxnLst>
              <a:cxn ang="T10">
                <a:pos x="T0" y="T1"/>
              </a:cxn>
              <a:cxn ang="T11">
                <a:pos x="T2" y="T3"/>
              </a:cxn>
              <a:cxn ang="T12">
                <a:pos x="T4" y="T5"/>
              </a:cxn>
              <a:cxn ang="T13">
                <a:pos x="T6" y="T7"/>
              </a:cxn>
              <a:cxn ang="T14">
                <a:pos x="T8" y="T9"/>
              </a:cxn>
            </a:cxnLst>
            <a:rect l="T15" t="T16" r="T17" b="T18"/>
            <a:pathLst>
              <a:path w="654050" h="1828800">
                <a:moveTo>
                  <a:pt x="0" y="0"/>
                </a:moveTo>
                <a:lnTo>
                  <a:pt x="171450" y="1295400"/>
                </a:lnTo>
                <a:lnTo>
                  <a:pt x="654050" y="1828800"/>
                </a:lnTo>
                <a:lnTo>
                  <a:pt x="520700" y="1250950"/>
                </a:lnTo>
                <a:lnTo>
                  <a:pt x="0" y="0"/>
                </a:lnTo>
                <a:close/>
              </a:path>
            </a:pathLst>
          </a:cu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任意多边形 31"/>
          <p:cNvSpPr>
            <a:spLocks noChangeArrowheads="1"/>
          </p:cNvSpPr>
          <p:nvPr/>
        </p:nvSpPr>
        <p:spPr bwMode="auto">
          <a:xfrm>
            <a:off x="3581400" y="2673350"/>
            <a:ext cx="692150" cy="965200"/>
          </a:xfrm>
          <a:custGeom>
            <a:avLst/>
            <a:gdLst>
              <a:gd name="T0" fmla="*/ 101600 w 692150"/>
              <a:gd name="T1" fmla="*/ 0 h 958850"/>
              <a:gd name="T2" fmla="*/ 0 w 692150"/>
              <a:gd name="T3" fmla="*/ 850900 h 958850"/>
              <a:gd name="T4" fmla="*/ 692150 w 692150"/>
              <a:gd name="T5" fmla="*/ 958850 h 958850"/>
              <a:gd name="T6" fmla="*/ 101600 w 692150"/>
              <a:gd name="T7" fmla="*/ 0 h 958850"/>
              <a:gd name="T8" fmla="*/ 0 60000 65536"/>
              <a:gd name="T9" fmla="*/ 0 60000 65536"/>
              <a:gd name="T10" fmla="*/ 0 60000 65536"/>
              <a:gd name="T11" fmla="*/ 0 60000 65536"/>
              <a:gd name="T12" fmla="*/ 0 w 692150"/>
              <a:gd name="T13" fmla="*/ 0 h 958850"/>
              <a:gd name="T14" fmla="*/ 692150 w 692150"/>
              <a:gd name="T15" fmla="*/ 958850 h 958850"/>
            </a:gdLst>
            <a:ahLst/>
            <a:cxnLst>
              <a:cxn ang="T8">
                <a:pos x="T0" y="T1"/>
              </a:cxn>
              <a:cxn ang="T9">
                <a:pos x="T2" y="T3"/>
              </a:cxn>
              <a:cxn ang="T10">
                <a:pos x="T4" y="T5"/>
              </a:cxn>
              <a:cxn ang="T11">
                <a:pos x="T6" y="T7"/>
              </a:cxn>
            </a:cxnLst>
            <a:rect l="T12" t="T13" r="T14" b="T15"/>
            <a:pathLst>
              <a:path w="692150" h="958850">
                <a:moveTo>
                  <a:pt x="101600" y="0"/>
                </a:moveTo>
                <a:lnTo>
                  <a:pt x="0" y="850900"/>
                </a:lnTo>
                <a:lnTo>
                  <a:pt x="692150" y="958850"/>
                </a:lnTo>
                <a:lnTo>
                  <a:pt x="101600" y="0"/>
                </a:lnTo>
                <a:close/>
              </a:path>
            </a:pathLst>
          </a:custGeom>
          <a:solidFill>
            <a:srgbClr val="F8A11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6" name="任意多边形 32"/>
          <p:cNvSpPr>
            <a:spLocks noChangeArrowheads="1"/>
          </p:cNvSpPr>
          <p:nvPr/>
        </p:nvSpPr>
        <p:spPr bwMode="auto">
          <a:xfrm>
            <a:off x="3683000" y="2667000"/>
            <a:ext cx="571500" cy="984250"/>
          </a:xfrm>
          <a:custGeom>
            <a:avLst/>
            <a:gdLst>
              <a:gd name="T0" fmla="*/ 0 w 596900"/>
              <a:gd name="T1" fmla="*/ 0 h 965200"/>
              <a:gd name="T2" fmla="*/ 349250 w 596900"/>
              <a:gd name="T3" fmla="*/ 38100 h 965200"/>
              <a:gd name="T4" fmla="*/ 596900 w 596900"/>
              <a:gd name="T5" fmla="*/ 965200 h 965200"/>
              <a:gd name="T6" fmla="*/ 0 w 596900"/>
              <a:gd name="T7" fmla="*/ 0 h 965200"/>
              <a:gd name="T8" fmla="*/ 0 60000 65536"/>
              <a:gd name="T9" fmla="*/ 0 60000 65536"/>
              <a:gd name="T10" fmla="*/ 0 60000 65536"/>
              <a:gd name="T11" fmla="*/ 0 60000 65536"/>
              <a:gd name="T12" fmla="*/ 0 w 596900"/>
              <a:gd name="T13" fmla="*/ 0 h 965200"/>
              <a:gd name="T14" fmla="*/ 596900 w 596900"/>
              <a:gd name="T15" fmla="*/ 965200 h 965200"/>
            </a:gdLst>
            <a:ahLst/>
            <a:cxnLst>
              <a:cxn ang="T8">
                <a:pos x="T0" y="T1"/>
              </a:cxn>
              <a:cxn ang="T9">
                <a:pos x="T2" y="T3"/>
              </a:cxn>
              <a:cxn ang="T10">
                <a:pos x="T4" y="T5"/>
              </a:cxn>
              <a:cxn ang="T11">
                <a:pos x="T6" y="T7"/>
              </a:cxn>
            </a:cxnLst>
            <a:rect l="T12" t="T13" r="T14" b="T15"/>
            <a:pathLst>
              <a:path w="596900" h="965200">
                <a:moveTo>
                  <a:pt x="0" y="0"/>
                </a:moveTo>
                <a:lnTo>
                  <a:pt x="349250" y="38100"/>
                </a:lnTo>
                <a:lnTo>
                  <a:pt x="596900" y="965200"/>
                </a:lnTo>
                <a:lnTo>
                  <a:pt x="0" y="0"/>
                </a:lnTo>
                <a:close/>
              </a:path>
            </a:pathLst>
          </a:custGeom>
          <a:solidFill>
            <a:srgbClr val="250D0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任意多边形 33"/>
          <p:cNvSpPr>
            <a:spLocks noChangeArrowheads="1"/>
          </p:cNvSpPr>
          <p:nvPr/>
        </p:nvSpPr>
        <p:spPr bwMode="auto">
          <a:xfrm>
            <a:off x="3587750" y="3492500"/>
            <a:ext cx="698500" cy="660400"/>
          </a:xfrm>
          <a:custGeom>
            <a:avLst/>
            <a:gdLst>
              <a:gd name="T0" fmla="*/ 0 w 698500"/>
              <a:gd name="T1" fmla="*/ 0 h 609600"/>
              <a:gd name="T2" fmla="*/ 146050 w 698500"/>
              <a:gd name="T3" fmla="*/ 609600 h 609600"/>
              <a:gd name="T4" fmla="*/ 698500 w 698500"/>
              <a:gd name="T5" fmla="*/ 139700 h 609600"/>
              <a:gd name="T6" fmla="*/ 0 w 698500"/>
              <a:gd name="T7" fmla="*/ 0 h 609600"/>
              <a:gd name="T8" fmla="*/ 0 60000 65536"/>
              <a:gd name="T9" fmla="*/ 0 60000 65536"/>
              <a:gd name="T10" fmla="*/ 0 60000 65536"/>
              <a:gd name="T11" fmla="*/ 0 60000 65536"/>
              <a:gd name="T12" fmla="*/ 0 w 698500"/>
              <a:gd name="T13" fmla="*/ 0 h 609600"/>
              <a:gd name="T14" fmla="*/ 698500 w 698500"/>
              <a:gd name="T15" fmla="*/ 609600 h 609600"/>
            </a:gdLst>
            <a:ahLst/>
            <a:cxnLst>
              <a:cxn ang="T8">
                <a:pos x="T0" y="T1"/>
              </a:cxn>
              <a:cxn ang="T9">
                <a:pos x="T2" y="T3"/>
              </a:cxn>
              <a:cxn ang="T10">
                <a:pos x="T4" y="T5"/>
              </a:cxn>
              <a:cxn ang="T11">
                <a:pos x="T6" y="T7"/>
              </a:cxn>
            </a:cxnLst>
            <a:rect l="T12" t="T13" r="T14" b="T15"/>
            <a:pathLst>
              <a:path w="698500" h="609600">
                <a:moveTo>
                  <a:pt x="0" y="0"/>
                </a:moveTo>
                <a:lnTo>
                  <a:pt x="146050" y="609600"/>
                </a:lnTo>
                <a:lnTo>
                  <a:pt x="698500" y="139700"/>
                </a:lnTo>
                <a:lnTo>
                  <a:pt x="0" y="0"/>
                </a:lnTo>
                <a:close/>
              </a:path>
            </a:pathLst>
          </a:custGeom>
          <a:solidFill>
            <a:srgbClr val="EE592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任意多边形 34"/>
          <p:cNvSpPr>
            <a:spLocks noChangeArrowheads="1"/>
          </p:cNvSpPr>
          <p:nvPr/>
        </p:nvSpPr>
        <p:spPr bwMode="auto">
          <a:xfrm>
            <a:off x="3251200" y="3556000"/>
            <a:ext cx="495300" cy="1016000"/>
          </a:xfrm>
          <a:custGeom>
            <a:avLst/>
            <a:gdLst>
              <a:gd name="T0" fmla="*/ 0 w 495300"/>
              <a:gd name="T1" fmla="*/ 0 h 1016000"/>
              <a:gd name="T2" fmla="*/ 495300 w 495300"/>
              <a:gd name="T3" fmla="*/ 533400 h 1016000"/>
              <a:gd name="T4" fmla="*/ 336550 w 495300"/>
              <a:gd name="T5" fmla="*/ 1016000 h 1016000"/>
              <a:gd name="T6" fmla="*/ 0 w 495300"/>
              <a:gd name="T7" fmla="*/ 0 h 1016000"/>
              <a:gd name="T8" fmla="*/ 0 60000 65536"/>
              <a:gd name="T9" fmla="*/ 0 60000 65536"/>
              <a:gd name="T10" fmla="*/ 0 60000 65536"/>
              <a:gd name="T11" fmla="*/ 0 60000 65536"/>
              <a:gd name="T12" fmla="*/ 0 w 495300"/>
              <a:gd name="T13" fmla="*/ 0 h 1016000"/>
              <a:gd name="T14" fmla="*/ 495300 w 495300"/>
              <a:gd name="T15" fmla="*/ 1016000 h 1016000"/>
            </a:gdLst>
            <a:ahLst/>
            <a:cxnLst>
              <a:cxn ang="T8">
                <a:pos x="T0" y="T1"/>
              </a:cxn>
              <a:cxn ang="T9">
                <a:pos x="T2" y="T3"/>
              </a:cxn>
              <a:cxn ang="T10">
                <a:pos x="T4" y="T5"/>
              </a:cxn>
              <a:cxn ang="T11">
                <a:pos x="T6" y="T7"/>
              </a:cxn>
            </a:cxnLst>
            <a:rect l="T12" t="T13" r="T14" b="T15"/>
            <a:pathLst>
              <a:path w="495300" h="1016000">
                <a:moveTo>
                  <a:pt x="0" y="0"/>
                </a:moveTo>
                <a:lnTo>
                  <a:pt x="495300" y="533400"/>
                </a:lnTo>
                <a:lnTo>
                  <a:pt x="336550" y="1016000"/>
                </a:lnTo>
                <a:lnTo>
                  <a:pt x="0" y="0"/>
                </a:lnTo>
                <a:close/>
              </a:path>
            </a:pathLst>
          </a:custGeom>
          <a:solidFill>
            <a:srgbClr val="ED702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任意多边形 35"/>
          <p:cNvSpPr>
            <a:spLocks noChangeArrowheads="1"/>
          </p:cNvSpPr>
          <p:nvPr/>
        </p:nvSpPr>
        <p:spPr bwMode="auto">
          <a:xfrm>
            <a:off x="3594100" y="3638550"/>
            <a:ext cx="711200" cy="914400"/>
          </a:xfrm>
          <a:custGeom>
            <a:avLst/>
            <a:gdLst>
              <a:gd name="T0" fmla="*/ 146050 w 711200"/>
              <a:gd name="T1" fmla="*/ 444500 h 914400"/>
              <a:gd name="T2" fmla="*/ 711200 w 711200"/>
              <a:gd name="T3" fmla="*/ 0 h 914400"/>
              <a:gd name="T4" fmla="*/ 0 w 711200"/>
              <a:gd name="T5" fmla="*/ 914400 h 914400"/>
              <a:gd name="T6" fmla="*/ 146050 w 711200"/>
              <a:gd name="T7" fmla="*/ 444500 h 914400"/>
              <a:gd name="T8" fmla="*/ 0 60000 65536"/>
              <a:gd name="T9" fmla="*/ 0 60000 65536"/>
              <a:gd name="T10" fmla="*/ 0 60000 65536"/>
              <a:gd name="T11" fmla="*/ 0 60000 65536"/>
              <a:gd name="T12" fmla="*/ 0 w 711200"/>
              <a:gd name="T13" fmla="*/ 0 h 914400"/>
              <a:gd name="T14" fmla="*/ 711200 w 711200"/>
              <a:gd name="T15" fmla="*/ 914400 h 914400"/>
            </a:gdLst>
            <a:ahLst/>
            <a:cxnLst>
              <a:cxn ang="T8">
                <a:pos x="T0" y="T1"/>
              </a:cxn>
              <a:cxn ang="T9">
                <a:pos x="T2" y="T3"/>
              </a:cxn>
              <a:cxn ang="T10">
                <a:pos x="T4" y="T5"/>
              </a:cxn>
              <a:cxn ang="T11">
                <a:pos x="T6" y="T7"/>
              </a:cxn>
            </a:cxnLst>
            <a:rect l="T12" t="T13" r="T14" b="T15"/>
            <a:pathLst>
              <a:path w="711200" h="914400">
                <a:moveTo>
                  <a:pt x="146050" y="444500"/>
                </a:moveTo>
                <a:lnTo>
                  <a:pt x="711200" y="0"/>
                </a:lnTo>
                <a:lnTo>
                  <a:pt x="0" y="914400"/>
                </a:lnTo>
                <a:lnTo>
                  <a:pt x="146050" y="444500"/>
                </a:lnTo>
                <a:close/>
              </a:path>
            </a:pathLst>
          </a:custGeom>
          <a:solidFill>
            <a:srgbClr val="E7303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任意多边形 36"/>
          <p:cNvSpPr>
            <a:spLocks noChangeArrowheads="1"/>
          </p:cNvSpPr>
          <p:nvPr/>
        </p:nvSpPr>
        <p:spPr bwMode="auto">
          <a:xfrm>
            <a:off x="3930650" y="3644900"/>
            <a:ext cx="546100" cy="431800"/>
          </a:xfrm>
          <a:custGeom>
            <a:avLst/>
            <a:gdLst>
              <a:gd name="T0" fmla="*/ 0 w 488950"/>
              <a:gd name="T1" fmla="*/ 431800 h 431800"/>
              <a:gd name="T2" fmla="*/ 488950 w 488950"/>
              <a:gd name="T3" fmla="*/ 425450 h 431800"/>
              <a:gd name="T4" fmla="*/ 311150 w 488950"/>
              <a:gd name="T5" fmla="*/ 0 h 431800"/>
              <a:gd name="T6" fmla="*/ 0 w 488950"/>
              <a:gd name="T7" fmla="*/ 431800 h 431800"/>
              <a:gd name="T8" fmla="*/ 0 60000 65536"/>
              <a:gd name="T9" fmla="*/ 0 60000 65536"/>
              <a:gd name="T10" fmla="*/ 0 60000 65536"/>
              <a:gd name="T11" fmla="*/ 0 60000 65536"/>
              <a:gd name="T12" fmla="*/ 0 w 488950"/>
              <a:gd name="T13" fmla="*/ 0 h 431800"/>
              <a:gd name="T14" fmla="*/ 488950 w 488950"/>
              <a:gd name="T15" fmla="*/ 431800 h 431800"/>
            </a:gdLst>
            <a:ahLst/>
            <a:cxnLst>
              <a:cxn ang="T8">
                <a:pos x="T0" y="T1"/>
              </a:cxn>
              <a:cxn ang="T9">
                <a:pos x="T2" y="T3"/>
              </a:cxn>
              <a:cxn ang="T10">
                <a:pos x="T4" y="T5"/>
              </a:cxn>
              <a:cxn ang="T11">
                <a:pos x="T6" y="T7"/>
              </a:cxn>
            </a:cxnLst>
            <a:rect l="T12" t="T13" r="T14" b="T15"/>
            <a:pathLst>
              <a:path w="488950" h="431800">
                <a:moveTo>
                  <a:pt x="0" y="431800"/>
                </a:moveTo>
                <a:lnTo>
                  <a:pt x="488950" y="425450"/>
                </a:lnTo>
                <a:lnTo>
                  <a:pt x="311150" y="0"/>
                </a:lnTo>
                <a:lnTo>
                  <a:pt x="0" y="431800"/>
                </a:lnTo>
                <a:close/>
              </a:path>
            </a:pathLst>
          </a:custGeom>
          <a:solidFill>
            <a:srgbClr val="B71C3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1" name="任意多边形 39"/>
          <p:cNvSpPr>
            <a:spLocks noChangeArrowheads="1"/>
          </p:cNvSpPr>
          <p:nvPr/>
        </p:nvSpPr>
        <p:spPr bwMode="auto">
          <a:xfrm>
            <a:off x="3575050" y="4121150"/>
            <a:ext cx="679450" cy="711200"/>
          </a:xfrm>
          <a:custGeom>
            <a:avLst/>
            <a:gdLst>
              <a:gd name="T0" fmla="*/ 355600 w 679450"/>
              <a:gd name="T1" fmla="*/ 0 h 711200"/>
              <a:gd name="T2" fmla="*/ 679450 w 679450"/>
              <a:gd name="T3" fmla="*/ 711200 h 711200"/>
              <a:gd name="T4" fmla="*/ 0 w 679450"/>
              <a:gd name="T5" fmla="*/ 450850 h 711200"/>
              <a:gd name="T6" fmla="*/ 355600 w 679450"/>
              <a:gd name="T7" fmla="*/ 0 h 711200"/>
              <a:gd name="T8" fmla="*/ 0 60000 65536"/>
              <a:gd name="T9" fmla="*/ 0 60000 65536"/>
              <a:gd name="T10" fmla="*/ 0 60000 65536"/>
              <a:gd name="T11" fmla="*/ 0 60000 65536"/>
              <a:gd name="T12" fmla="*/ 0 w 679450"/>
              <a:gd name="T13" fmla="*/ 0 h 711200"/>
              <a:gd name="T14" fmla="*/ 679450 w 679450"/>
              <a:gd name="T15" fmla="*/ 711200 h 711200"/>
            </a:gdLst>
            <a:ahLst/>
            <a:cxnLst>
              <a:cxn ang="T8">
                <a:pos x="T0" y="T1"/>
              </a:cxn>
              <a:cxn ang="T9">
                <a:pos x="T2" y="T3"/>
              </a:cxn>
              <a:cxn ang="T10">
                <a:pos x="T4" y="T5"/>
              </a:cxn>
              <a:cxn ang="T11">
                <a:pos x="T6" y="T7"/>
              </a:cxn>
            </a:cxnLst>
            <a:rect l="T12" t="T13" r="T14" b="T15"/>
            <a:pathLst>
              <a:path w="679450" h="711200">
                <a:moveTo>
                  <a:pt x="355600" y="0"/>
                </a:moveTo>
                <a:lnTo>
                  <a:pt x="679450" y="711200"/>
                </a:lnTo>
                <a:lnTo>
                  <a:pt x="0" y="450850"/>
                </a:lnTo>
                <a:lnTo>
                  <a:pt x="355600" y="0"/>
                </a:lnTo>
                <a:close/>
              </a:path>
            </a:pathLst>
          </a:custGeom>
          <a:solidFill>
            <a:srgbClr val="C41F3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任意多边形 42"/>
          <p:cNvSpPr>
            <a:spLocks noChangeArrowheads="1"/>
          </p:cNvSpPr>
          <p:nvPr/>
        </p:nvSpPr>
        <p:spPr bwMode="auto">
          <a:xfrm>
            <a:off x="3905250" y="4076700"/>
            <a:ext cx="882650" cy="736600"/>
          </a:xfrm>
          <a:custGeom>
            <a:avLst/>
            <a:gdLst>
              <a:gd name="T0" fmla="*/ 0 w 844550"/>
              <a:gd name="T1" fmla="*/ 0 h 736600"/>
              <a:gd name="T2" fmla="*/ 844550 w 844550"/>
              <a:gd name="T3" fmla="*/ 736600 h 736600"/>
              <a:gd name="T4" fmla="*/ 685800 w 844550"/>
              <a:gd name="T5" fmla="*/ 323850 h 736600"/>
              <a:gd name="T6" fmla="*/ 0 w 844550"/>
              <a:gd name="T7" fmla="*/ 0 h 736600"/>
              <a:gd name="T8" fmla="*/ 0 60000 65536"/>
              <a:gd name="T9" fmla="*/ 0 60000 65536"/>
              <a:gd name="T10" fmla="*/ 0 60000 65536"/>
              <a:gd name="T11" fmla="*/ 0 60000 65536"/>
              <a:gd name="T12" fmla="*/ 0 w 844550"/>
              <a:gd name="T13" fmla="*/ 0 h 736600"/>
              <a:gd name="T14" fmla="*/ 844550 w 844550"/>
              <a:gd name="T15" fmla="*/ 736600 h 736600"/>
            </a:gdLst>
            <a:ahLst/>
            <a:cxnLst>
              <a:cxn ang="T8">
                <a:pos x="T0" y="T1"/>
              </a:cxn>
              <a:cxn ang="T9">
                <a:pos x="T2" y="T3"/>
              </a:cxn>
              <a:cxn ang="T10">
                <a:pos x="T4" y="T5"/>
              </a:cxn>
              <a:cxn ang="T11">
                <a:pos x="T6" y="T7"/>
              </a:cxn>
            </a:cxnLst>
            <a:rect l="T12" t="T13" r="T14" b="T15"/>
            <a:pathLst>
              <a:path w="844550" h="736600">
                <a:moveTo>
                  <a:pt x="0" y="0"/>
                </a:moveTo>
                <a:lnTo>
                  <a:pt x="844550" y="736600"/>
                </a:lnTo>
                <a:lnTo>
                  <a:pt x="685800" y="323850"/>
                </a:lnTo>
                <a:lnTo>
                  <a:pt x="0" y="0"/>
                </a:lnTo>
                <a:close/>
              </a:path>
            </a:pathLst>
          </a:custGeom>
          <a:solidFill>
            <a:srgbClr val="F4552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任意多边形 43"/>
          <p:cNvSpPr>
            <a:spLocks noChangeArrowheads="1"/>
          </p:cNvSpPr>
          <p:nvPr/>
        </p:nvSpPr>
        <p:spPr bwMode="auto">
          <a:xfrm>
            <a:off x="3321050" y="4832350"/>
            <a:ext cx="1098550" cy="336550"/>
          </a:xfrm>
          <a:custGeom>
            <a:avLst/>
            <a:gdLst>
              <a:gd name="T0" fmla="*/ 0 w 1098550"/>
              <a:gd name="T1" fmla="*/ 101600 h 336550"/>
              <a:gd name="T2" fmla="*/ 946150 w 1098550"/>
              <a:gd name="T3" fmla="*/ 0 h 336550"/>
              <a:gd name="T4" fmla="*/ 1098550 w 1098550"/>
              <a:gd name="T5" fmla="*/ 336550 h 336550"/>
              <a:gd name="T6" fmla="*/ 0 w 1098550"/>
              <a:gd name="T7" fmla="*/ 101600 h 336550"/>
              <a:gd name="T8" fmla="*/ 0 60000 65536"/>
              <a:gd name="T9" fmla="*/ 0 60000 65536"/>
              <a:gd name="T10" fmla="*/ 0 60000 65536"/>
              <a:gd name="T11" fmla="*/ 0 60000 65536"/>
              <a:gd name="T12" fmla="*/ 0 w 1098550"/>
              <a:gd name="T13" fmla="*/ 0 h 336550"/>
              <a:gd name="T14" fmla="*/ 1098550 w 1098550"/>
              <a:gd name="T15" fmla="*/ 336550 h 336550"/>
            </a:gdLst>
            <a:ahLst/>
            <a:cxnLst>
              <a:cxn ang="T8">
                <a:pos x="T0" y="T1"/>
              </a:cxn>
              <a:cxn ang="T9">
                <a:pos x="T2" y="T3"/>
              </a:cxn>
              <a:cxn ang="T10">
                <a:pos x="T4" y="T5"/>
              </a:cxn>
              <a:cxn ang="T11">
                <a:pos x="T6" y="T7"/>
              </a:cxn>
            </a:cxnLst>
            <a:rect l="T12" t="T13" r="T14" b="T15"/>
            <a:pathLst>
              <a:path w="1098550" h="336550">
                <a:moveTo>
                  <a:pt x="0" y="101600"/>
                </a:moveTo>
                <a:lnTo>
                  <a:pt x="946150" y="0"/>
                </a:lnTo>
                <a:lnTo>
                  <a:pt x="1098550" y="336550"/>
                </a:lnTo>
                <a:lnTo>
                  <a:pt x="0" y="101600"/>
                </a:lnTo>
                <a:close/>
              </a:path>
            </a:pathLst>
          </a:custGeom>
          <a:solidFill>
            <a:srgbClr val="F66E2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任意多边形 47"/>
          <p:cNvSpPr>
            <a:spLocks noChangeArrowheads="1"/>
          </p:cNvSpPr>
          <p:nvPr/>
        </p:nvSpPr>
        <p:spPr bwMode="auto">
          <a:xfrm>
            <a:off x="4254500" y="4813300"/>
            <a:ext cx="539750" cy="381000"/>
          </a:xfrm>
          <a:custGeom>
            <a:avLst/>
            <a:gdLst>
              <a:gd name="T0" fmla="*/ 0 w 520700"/>
              <a:gd name="T1" fmla="*/ 6350 h 355600"/>
              <a:gd name="T2" fmla="*/ 520700 w 520700"/>
              <a:gd name="T3" fmla="*/ 0 h 355600"/>
              <a:gd name="T4" fmla="*/ 171450 w 520700"/>
              <a:gd name="T5" fmla="*/ 355600 h 355600"/>
              <a:gd name="T6" fmla="*/ 0 w 520700"/>
              <a:gd name="T7" fmla="*/ 6350 h 355600"/>
              <a:gd name="T8" fmla="*/ 0 60000 65536"/>
              <a:gd name="T9" fmla="*/ 0 60000 65536"/>
              <a:gd name="T10" fmla="*/ 0 60000 65536"/>
              <a:gd name="T11" fmla="*/ 0 60000 65536"/>
              <a:gd name="T12" fmla="*/ 0 w 520700"/>
              <a:gd name="T13" fmla="*/ 0 h 355600"/>
              <a:gd name="T14" fmla="*/ 520700 w 520700"/>
              <a:gd name="T15" fmla="*/ 355600 h 355600"/>
            </a:gdLst>
            <a:ahLst/>
            <a:cxnLst>
              <a:cxn ang="T8">
                <a:pos x="T0" y="T1"/>
              </a:cxn>
              <a:cxn ang="T9">
                <a:pos x="T2" y="T3"/>
              </a:cxn>
              <a:cxn ang="T10">
                <a:pos x="T4" y="T5"/>
              </a:cxn>
              <a:cxn ang="T11">
                <a:pos x="T6" y="T7"/>
              </a:cxn>
            </a:cxnLst>
            <a:rect l="T12" t="T13" r="T14" b="T15"/>
            <a:pathLst>
              <a:path w="520700" h="355600">
                <a:moveTo>
                  <a:pt x="0" y="6350"/>
                </a:moveTo>
                <a:lnTo>
                  <a:pt x="520700" y="0"/>
                </a:lnTo>
                <a:lnTo>
                  <a:pt x="171450" y="355600"/>
                </a:lnTo>
                <a:lnTo>
                  <a:pt x="0" y="6350"/>
                </a:lnTo>
                <a:close/>
              </a:path>
            </a:pathLst>
          </a:custGeom>
          <a:solidFill>
            <a:srgbClr val="BC232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任意多边形 49"/>
          <p:cNvSpPr>
            <a:spLocks noChangeArrowheads="1"/>
          </p:cNvSpPr>
          <p:nvPr/>
        </p:nvSpPr>
        <p:spPr bwMode="auto">
          <a:xfrm>
            <a:off x="2476500" y="-38100"/>
            <a:ext cx="387350" cy="146050"/>
          </a:xfrm>
          <a:custGeom>
            <a:avLst/>
            <a:gdLst>
              <a:gd name="T0" fmla="*/ 0 w 387350"/>
              <a:gd name="T1" fmla="*/ 19050 h 146050"/>
              <a:gd name="T2" fmla="*/ 114300 w 387350"/>
              <a:gd name="T3" fmla="*/ 146050 h 146050"/>
              <a:gd name="T4" fmla="*/ 387350 w 387350"/>
              <a:gd name="T5" fmla="*/ 0 h 146050"/>
              <a:gd name="T6" fmla="*/ 0 w 387350"/>
              <a:gd name="T7" fmla="*/ 19050 h 146050"/>
              <a:gd name="T8" fmla="*/ 0 60000 65536"/>
              <a:gd name="T9" fmla="*/ 0 60000 65536"/>
              <a:gd name="T10" fmla="*/ 0 60000 65536"/>
              <a:gd name="T11" fmla="*/ 0 60000 65536"/>
              <a:gd name="T12" fmla="*/ 0 w 387350"/>
              <a:gd name="T13" fmla="*/ 0 h 146050"/>
              <a:gd name="T14" fmla="*/ 387350 w 387350"/>
              <a:gd name="T15" fmla="*/ 146050 h 146050"/>
            </a:gdLst>
            <a:ahLst/>
            <a:cxnLst>
              <a:cxn ang="T8">
                <a:pos x="T0" y="T1"/>
              </a:cxn>
              <a:cxn ang="T9">
                <a:pos x="T2" y="T3"/>
              </a:cxn>
              <a:cxn ang="T10">
                <a:pos x="T4" y="T5"/>
              </a:cxn>
              <a:cxn ang="T11">
                <a:pos x="T6" y="T7"/>
              </a:cxn>
            </a:cxnLst>
            <a:rect l="T12" t="T13" r="T14" b="T15"/>
            <a:pathLst>
              <a:path w="387350" h="146050">
                <a:moveTo>
                  <a:pt x="0" y="19050"/>
                </a:moveTo>
                <a:lnTo>
                  <a:pt x="114300" y="146050"/>
                </a:lnTo>
                <a:lnTo>
                  <a:pt x="387350" y="0"/>
                </a:lnTo>
                <a:lnTo>
                  <a:pt x="0" y="19050"/>
                </a:lnTo>
                <a:close/>
              </a:path>
            </a:pathLst>
          </a:custGeom>
          <a:solidFill>
            <a:srgbClr val="1D97B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6" name="任意多边形 50"/>
          <p:cNvSpPr>
            <a:spLocks noChangeArrowheads="1"/>
          </p:cNvSpPr>
          <p:nvPr/>
        </p:nvSpPr>
        <p:spPr bwMode="auto">
          <a:xfrm>
            <a:off x="4222750" y="1150938"/>
            <a:ext cx="203200" cy="152400"/>
          </a:xfrm>
          <a:custGeom>
            <a:avLst/>
            <a:gdLst>
              <a:gd name="T0" fmla="*/ 114300 w 203200"/>
              <a:gd name="T1" fmla="*/ 0 h 152400"/>
              <a:gd name="T2" fmla="*/ 0 w 203200"/>
              <a:gd name="T3" fmla="*/ 152400 h 152400"/>
              <a:gd name="T4" fmla="*/ 203200 w 203200"/>
              <a:gd name="T5" fmla="*/ 63500 h 152400"/>
              <a:gd name="T6" fmla="*/ 114300 w 203200"/>
              <a:gd name="T7" fmla="*/ 0 h 152400"/>
              <a:gd name="T8" fmla="*/ 0 60000 65536"/>
              <a:gd name="T9" fmla="*/ 0 60000 65536"/>
              <a:gd name="T10" fmla="*/ 0 60000 65536"/>
              <a:gd name="T11" fmla="*/ 0 60000 65536"/>
              <a:gd name="T12" fmla="*/ 0 w 203200"/>
              <a:gd name="T13" fmla="*/ 0 h 152400"/>
              <a:gd name="T14" fmla="*/ 203200 w 203200"/>
              <a:gd name="T15" fmla="*/ 152400 h 152400"/>
            </a:gdLst>
            <a:ahLst/>
            <a:cxnLst>
              <a:cxn ang="T8">
                <a:pos x="T0" y="T1"/>
              </a:cxn>
              <a:cxn ang="T9">
                <a:pos x="T2" y="T3"/>
              </a:cxn>
              <a:cxn ang="T10">
                <a:pos x="T4" y="T5"/>
              </a:cxn>
              <a:cxn ang="T11">
                <a:pos x="T6" y="T7"/>
              </a:cxn>
            </a:cxnLst>
            <a:rect l="T12" t="T13" r="T14" b="T15"/>
            <a:pathLst>
              <a:path w="203200" h="152400">
                <a:moveTo>
                  <a:pt x="114300" y="0"/>
                </a:moveTo>
                <a:lnTo>
                  <a:pt x="0" y="152400"/>
                </a:lnTo>
                <a:lnTo>
                  <a:pt x="203200" y="63500"/>
                </a:lnTo>
                <a:lnTo>
                  <a:pt x="114300" y="0"/>
                </a:lnTo>
                <a:close/>
              </a:path>
            </a:pathLst>
          </a:custGeom>
          <a:solidFill>
            <a:srgbClr val="EE4037"/>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7" name="任意多边形 51"/>
          <p:cNvSpPr>
            <a:spLocks noChangeArrowheads="1"/>
          </p:cNvSpPr>
          <p:nvPr/>
        </p:nvSpPr>
        <p:spPr bwMode="auto">
          <a:xfrm>
            <a:off x="4578350" y="1897063"/>
            <a:ext cx="266700" cy="285750"/>
          </a:xfrm>
          <a:custGeom>
            <a:avLst/>
            <a:gdLst>
              <a:gd name="T0" fmla="*/ 0 w 266700"/>
              <a:gd name="T1" fmla="*/ 0 h 285750"/>
              <a:gd name="T2" fmla="*/ 266700 w 266700"/>
              <a:gd name="T3" fmla="*/ 6350 h 285750"/>
              <a:gd name="T4" fmla="*/ 222250 w 266700"/>
              <a:gd name="T5" fmla="*/ 285750 h 285750"/>
              <a:gd name="T6" fmla="*/ 0 w 266700"/>
              <a:gd name="T7" fmla="*/ 0 h 285750"/>
              <a:gd name="T8" fmla="*/ 0 60000 65536"/>
              <a:gd name="T9" fmla="*/ 0 60000 65536"/>
              <a:gd name="T10" fmla="*/ 0 60000 65536"/>
              <a:gd name="T11" fmla="*/ 0 60000 65536"/>
              <a:gd name="T12" fmla="*/ 0 w 266700"/>
              <a:gd name="T13" fmla="*/ 0 h 285750"/>
              <a:gd name="T14" fmla="*/ 266700 w 266700"/>
              <a:gd name="T15" fmla="*/ 285750 h 285750"/>
            </a:gdLst>
            <a:ahLst/>
            <a:cxnLst>
              <a:cxn ang="T8">
                <a:pos x="T0" y="T1"/>
              </a:cxn>
              <a:cxn ang="T9">
                <a:pos x="T2" y="T3"/>
              </a:cxn>
              <a:cxn ang="T10">
                <a:pos x="T4" y="T5"/>
              </a:cxn>
              <a:cxn ang="T11">
                <a:pos x="T6" y="T7"/>
              </a:cxn>
            </a:cxnLst>
            <a:rect l="T12" t="T13" r="T14" b="T15"/>
            <a:pathLst>
              <a:path w="266700" h="285750">
                <a:moveTo>
                  <a:pt x="0" y="0"/>
                </a:moveTo>
                <a:lnTo>
                  <a:pt x="266700" y="6350"/>
                </a:lnTo>
                <a:lnTo>
                  <a:pt x="222250" y="285750"/>
                </a:lnTo>
                <a:lnTo>
                  <a:pt x="0" y="0"/>
                </a:lnTo>
                <a:close/>
              </a:path>
            </a:pathLst>
          </a:custGeom>
          <a:solidFill>
            <a:srgbClr val="EB253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8" name="任意多边形 52"/>
          <p:cNvSpPr>
            <a:spLocks noChangeArrowheads="1"/>
          </p:cNvSpPr>
          <p:nvPr/>
        </p:nvSpPr>
        <p:spPr bwMode="auto">
          <a:xfrm>
            <a:off x="4356100" y="860425"/>
            <a:ext cx="336550" cy="152400"/>
          </a:xfrm>
          <a:custGeom>
            <a:avLst/>
            <a:gdLst>
              <a:gd name="T0" fmla="*/ 0 w 336550"/>
              <a:gd name="T1" fmla="*/ 0 h 152400"/>
              <a:gd name="T2" fmla="*/ 336550 w 336550"/>
              <a:gd name="T3" fmla="*/ 12700 h 152400"/>
              <a:gd name="T4" fmla="*/ 165100 w 336550"/>
              <a:gd name="T5" fmla="*/ 152400 h 152400"/>
              <a:gd name="T6" fmla="*/ 0 w 336550"/>
              <a:gd name="T7" fmla="*/ 0 h 152400"/>
              <a:gd name="T8" fmla="*/ 0 60000 65536"/>
              <a:gd name="T9" fmla="*/ 0 60000 65536"/>
              <a:gd name="T10" fmla="*/ 0 60000 65536"/>
              <a:gd name="T11" fmla="*/ 0 60000 65536"/>
              <a:gd name="T12" fmla="*/ 0 w 336550"/>
              <a:gd name="T13" fmla="*/ 0 h 152400"/>
              <a:gd name="T14" fmla="*/ 336550 w 336550"/>
              <a:gd name="T15" fmla="*/ 152400 h 152400"/>
            </a:gdLst>
            <a:ahLst/>
            <a:cxnLst>
              <a:cxn ang="T8">
                <a:pos x="T0" y="T1"/>
              </a:cxn>
              <a:cxn ang="T9">
                <a:pos x="T2" y="T3"/>
              </a:cxn>
              <a:cxn ang="T10">
                <a:pos x="T4" y="T5"/>
              </a:cxn>
              <a:cxn ang="T11">
                <a:pos x="T6" y="T7"/>
              </a:cxn>
            </a:cxnLst>
            <a:rect l="T12" t="T13" r="T14" b="T15"/>
            <a:pathLst>
              <a:path w="336550" h="152400">
                <a:moveTo>
                  <a:pt x="0" y="0"/>
                </a:moveTo>
                <a:lnTo>
                  <a:pt x="336550" y="12700"/>
                </a:lnTo>
                <a:lnTo>
                  <a:pt x="165100" y="152400"/>
                </a:lnTo>
                <a:lnTo>
                  <a:pt x="0" y="0"/>
                </a:lnTo>
                <a:close/>
              </a:path>
            </a:pathLst>
          </a:custGeom>
          <a:solidFill>
            <a:srgbClr val="BE1F3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任意多边形 53"/>
          <p:cNvSpPr>
            <a:spLocks noChangeArrowheads="1"/>
          </p:cNvSpPr>
          <p:nvPr/>
        </p:nvSpPr>
        <p:spPr bwMode="auto">
          <a:xfrm>
            <a:off x="4552950" y="3282950"/>
            <a:ext cx="241300" cy="254000"/>
          </a:xfrm>
          <a:custGeom>
            <a:avLst/>
            <a:gdLst>
              <a:gd name="T0" fmla="*/ 0 w 241300"/>
              <a:gd name="T1" fmla="*/ 0 h 254000"/>
              <a:gd name="T2" fmla="*/ 241300 w 241300"/>
              <a:gd name="T3" fmla="*/ 69850 h 254000"/>
              <a:gd name="T4" fmla="*/ 95250 w 241300"/>
              <a:gd name="T5" fmla="*/ 254000 h 254000"/>
              <a:gd name="T6" fmla="*/ 0 w 241300"/>
              <a:gd name="T7" fmla="*/ 0 h 254000"/>
              <a:gd name="T8" fmla="*/ 0 60000 65536"/>
              <a:gd name="T9" fmla="*/ 0 60000 65536"/>
              <a:gd name="T10" fmla="*/ 0 60000 65536"/>
              <a:gd name="T11" fmla="*/ 0 60000 65536"/>
              <a:gd name="T12" fmla="*/ 0 w 241300"/>
              <a:gd name="T13" fmla="*/ 0 h 254000"/>
              <a:gd name="T14" fmla="*/ 241300 w 241300"/>
              <a:gd name="T15" fmla="*/ 254000 h 254000"/>
            </a:gdLst>
            <a:ahLst/>
            <a:cxnLst>
              <a:cxn ang="T8">
                <a:pos x="T0" y="T1"/>
              </a:cxn>
              <a:cxn ang="T9">
                <a:pos x="T2" y="T3"/>
              </a:cxn>
              <a:cxn ang="T10">
                <a:pos x="T4" y="T5"/>
              </a:cxn>
              <a:cxn ang="T11">
                <a:pos x="T6" y="T7"/>
              </a:cxn>
            </a:cxnLst>
            <a:rect l="T12" t="T13" r="T14" b="T15"/>
            <a:pathLst>
              <a:path w="241300" h="254000">
                <a:moveTo>
                  <a:pt x="0" y="0"/>
                </a:moveTo>
                <a:lnTo>
                  <a:pt x="241300" y="69850"/>
                </a:lnTo>
                <a:lnTo>
                  <a:pt x="95250" y="254000"/>
                </a:lnTo>
                <a:lnTo>
                  <a:pt x="0" y="0"/>
                </a:lnTo>
                <a:close/>
              </a:path>
            </a:pathLst>
          </a:cu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0" name="任意多边形 54"/>
          <p:cNvSpPr>
            <a:spLocks noChangeArrowheads="1"/>
          </p:cNvSpPr>
          <p:nvPr/>
        </p:nvSpPr>
        <p:spPr bwMode="auto">
          <a:xfrm>
            <a:off x="4933950" y="4114800"/>
            <a:ext cx="266700" cy="304800"/>
          </a:xfrm>
          <a:custGeom>
            <a:avLst/>
            <a:gdLst>
              <a:gd name="T0" fmla="*/ 234950 w 266700"/>
              <a:gd name="T1" fmla="*/ 0 h 304800"/>
              <a:gd name="T2" fmla="*/ 0 w 266700"/>
              <a:gd name="T3" fmla="*/ 304800 h 304800"/>
              <a:gd name="T4" fmla="*/ 266700 w 266700"/>
              <a:gd name="T5" fmla="*/ 241300 h 304800"/>
              <a:gd name="T6" fmla="*/ 234950 w 266700"/>
              <a:gd name="T7" fmla="*/ 0 h 304800"/>
              <a:gd name="T8" fmla="*/ 0 60000 65536"/>
              <a:gd name="T9" fmla="*/ 0 60000 65536"/>
              <a:gd name="T10" fmla="*/ 0 60000 65536"/>
              <a:gd name="T11" fmla="*/ 0 60000 65536"/>
              <a:gd name="T12" fmla="*/ 0 w 266700"/>
              <a:gd name="T13" fmla="*/ 0 h 304800"/>
              <a:gd name="T14" fmla="*/ 266700 w 266700"/>
              <a:gd name="T15" fmla="*/ 304800 h 304800"/>
            </a:gdLst>
            <a:ahLst/>
            <a:cxnLst>
              <a:cxn ang="T8">
                <a:pos x="T0" y="T1"/>
              </a:cxn>
              <a:cxn ang="T9">
                <a:pos x="T2" y="T3"/>
              </a:cxn>
              <a:cxn ang="T10">
                <a:pos x="T4" y="T5"/>
              </a:cxn>
              <a:cxn ang="T11">
                <a:pos x="T6" y="T7"/>
              </a:cxn>
            </a:cxnLst>
            <a:rect l="T12" t="T13" r="T14" b="T15"/>
            <a:pathLst>
              <a:path w="266700" h="304800">
                <a:moveTo>
                  <a:pt x="234950" y="0"/>
                </a:moveTo>
                <a:lnTo>
                  <a:pt x="0" y="304800"/>
                </a:lnTo>
                <a:lnTo>
                  <a:pt x="266700" y="241300"/>
                </a:lnTo>
                <a:lnTo>
                  <a:pt x="234950" y="0"/>
                </a:lnTo>
                <a:close/>
              </a:path>
            </a:pathLst>
          </a:custGeom>
          <a:solidFill>
            <a:srgbClr val="F8A11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1" name="任意多边形 55"/>
          <p:cNvSpPr>
            <a:spLocks noChangeArrowheads="1"/>
          </p:cNvSpPr>
          <p:nvPr/>
        </p:nvSpPr>
        <p:spPr bwMode="auto">
          <a:xfrm>
            <a:off x="5156200" y="4654550"/>
            <a:ext cx="184150" cy="260350"/>
          </a:xfrm>
          <a:custGeom>
            <a:avLst/>
            <a:gdLst>
              <a:gd name="T0" fmla="*/ 57150 w 184150"/>
              <a:gd name="T1" fmla="*/ 0 h 260350"/>
              <a:gd name="T2" fmla="*/ 0 w 184150"/>
              <a:gd name="T3" fmla="*/ 241300 h 260350"/>
              <a:gd name="T4" fmla="*/ 184150 w 184150"/>
              <a:gd name="T5" fmla="*/ 260350 h 260350"/>
              <a:gd name="T6" fmla="*/ 57150 w 184150"/>
              <a:gd name="T7" fmla="*/ 0 h 260350"/>
              <a:gd name="T8" fmla="*/ 0 60000 65536"/>
              <a:gd name="T9" fmla="*/ 0 60000 65536"/>
              <a:gd name="T10" fmla="*/ 0 60000 65536"/>
              <a:gd name="T11" fmla="*/ 0 60000 65536"/>
              <a:gd name="T12" fmla="*/ 0 w 184150"/>
              <a:gd name="T13" fmla="*/ 0 h 260350"/>
              <a:gd name="T14" fmla="*/ 184150 w 184150"/>
              <a:gd name="T15" fmla="*/ 260350 h 260350"/>
            </a:gdLst>
            <a:ahLst/>
            <a:cxnLst>
              <a:cxn ang="T8">
                <a:pos x="T0" y="T1"/>
              </a:cxn>
              <a:cxn ang="T9">
                <a:pos x="T2" y="T3"/>
              </a:cxn>
              <a:cxn ang="T10">
                <a:pos x="T4" y="T5"/>
              </a:cxn>
              <a:cxn ang="T11">
                <a:pos x="T6" y="T7"/>
              </a:cxn>
            </a:cxnLst>
            <a:rect l="T12" t="T13" r="T14" b="T15"/>
            <a:pathLst>
              <a:path w="184150" h="260350">
                <a:moveTo>
                  <a:pt x="57150" y="0"/>
                </a:moveTo>
                <a:lnTo>
                  <a:pt x="0" y="241300"/>
                </a:lnTo>
                <a:lnTo>
                  <a:pt x="184150" y="260350"/>
                </a:lnTo>
                <a:lnTo>
                  <a:pt x="57150" y="0"/>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56"/>
          <p:cNvSpPr>
            <a:spLocks noChangeArrowheads="1"/>
          </p:cNvSpPr>
          <p:nvPr/>
        </p:nvSpPr>
        <p:spPr bwMode="auto">
          <a:xfrm>
            <a:off x="5257800" y="4292600"/>
            <a:ext cx="190500" cy="120650"/>
          </a:xfrm>
          <a:custGeom>
            <a:avLst/>
            <a:gdLst>
              <a:gd name="T0" fmla="*/ 0 w 190500"/>
              <a:gd name="T1" fmla="*/ 19050 h 120650"/>
              <a:gd name="T2" fmla="*/ 0 w 190500"/>
              <a:gd name="T3" fmla="*/ 19050 h 120650"/>
              <a:gd name="T4" fmla="*/ 63500 w 190500"/>
              <a:gd name="T5" fmla="*/ 19050 h 120650"/>
              <a:gd name="T6" fmla="*/ 190500 w 190500"/>
              <a:gd name="T7" fmla="*/ 0 h 120650"/>
              <a:gd name="T8" fmla="*/ 19050 w 190500"/>
              <a:gd name="T9" fmla="*/ 120650 h 120650"/>
              <a:gd name="T10" fmla="*/ 0 w 190500"/>
              <a:gd name="T11" fmla="*/ 19050 h 120650"/>
              <a:gd name="T12" fmla="*/ 0 60000 65536"/>
              <a:gd name="T13" fmla="*/ 0 60000 65536"/>
              <a:gd name="T14" fmla="*/ 0 60000 65536"/>
              <a:gd name="T15" fmla="*/ 0 60000 65536"/>
              <a:gd name="T16" fmla="*/ 0 60000 65536"/>
              <a:gd name="T17" fmla="*/ 0 60000 65536"/>
              <a:gd name="T18" fmla="*/ 0 w 190500"/>
              <a:gd name="T19" fmla="*/ 0 h 120650"/>
              <a:gd name="T20" fmla="*/ 190500 w 190500"/>
              <a:gd name="T21" fmla="*/ 120650 h 120650"/>
            </a:gdLst>
            <a:ahLst/>
            <a:cxnLst>
              <a:cxn ang="T12">
                <a:pos x="T0" y="T1"/>
              </a:cxn>
              <a:cxn ang="T13">
                <a:pos x="T2" y="T3"/>
              </a:cxn>
              <a:cxn ang="T14">
                <a:pos x="T4" y="T5"/>
              </a:cxn>
              <a:cxn ang="T15">
                <a:pos x="T6" y="T7"/>
              </a:cxn>
              <a:cxn ang="T16">
                <a:pos x="T8" y="T9"/>
              </a:cxn>
              <a:cxn ang="T17">
                <a:pos x="T10" y="T11"/>
              </a:cxn>
            </a:cxnLst>
            <a:rect l="T18" t="T19" r="T20" b="T21"/>
            <a:pathLst>
              <a:path w="190500" h="120650">
                <a:moveTo>
                  <a:pt x="0" y="19050"/>
                </a:moveTo>
                <a:lnTo>
                  <a:pt x="0" y="19050"/>
                </a:lnTo>
                <a:lnTo>
                  <a:pt x="63500" y="19050"/>
                </a:lnTo>
                <a:lnTo>
                  <a:pt x="190500" y="0"/>
                </a:lnTo>
                <a:lnTo>
                  <a:pt x="19050" y="120650"/>
                </a:lnTo>
                <a:lnTo>
                  <a:pt x="0" y="19050"/>
                </a:lnTo>
                <a:close/>
              </a:path>
            </a:pathLst>
          </a:custGeom>
          <a:solidFill>
            <a:srgbClr val="F5942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任意多边形 57"/>
          <p:cNvSpPr>
            <a:spLocks noChangeArrowheads="1"/>
          </p:cNvSpPr>
          <p:nvPr/>
        </p:nvSpPr>
        <p:spPr bwMode="auto">
          <a:xfrm>
            <a:off x="4845050" y="3473450"/>
            <a:ext cx="114300" cy="120650"/>
          </a:xfrm>
          <a:custGeom>
            <a:avLst/>
            <a:gdLst>
              <a:gd name="T0" fmla="*/ 25400 w 114300"/>
              <a:gd name="T1" fmla="*/ 0 h 120650"/>
              <a:gd name="T2" fmla="*/ 114300 w 114300"/>
              <a:gd name="T3" fmla="*/ 120650 h 120650"/>
              <a:gd name="T4" fmla="*/ 0 w 114300"/>
              <a:gd name="T5" fmla="*/ 82550 h 120650"/>
              <a:gd name="T6" fmla="*/ 25400 w 114300"/>
              <a:gd name="T7" fmla="*/ 0 h 120650"/>
              <a:gd name="T8" fmla="*/ 0 60000 65536"/>
              <a:gd name="T9" fmla="*/ 0 60000 65536"/>
              <a:gd name="T10" fmla="*/ 0 60000 65536"/>
              <a:gd name="T11" fmla="*/ 0 60000 65536"/>
              <a:gd name="T12" fmla="*/ 0 w 114300"/>
              <a:gd name="T13" fmla="*/ 0 h 120650"/>
              <a:gd name="T14" fmla="*/ 114300 w 114300"/>
              <a:gd name="T15" fmla="*/ 120650 h 120650"/>
            </a:gdLst>
            <a:ahLst/>
            <a:cxnLst>
              <a:cxn ang="T8">
                <a:pos x="T0" y="T1"/>
              </a:cxn>
              <a:cxn ang="T9">
                <a:pos x="T2" y="T3"/>
              </a:cxn>
              <a:cxn ang="T10">
                <a:pos x="T4" y="T5"/>
              </a:cxn>
              <a:cxn ang="T11">
                <a:pos x="T6" y="T7"/>
              </a:cxn>
            </a:cxnLst>
            <a:rect l="T12" t="T13" r="T14" b="T15"/>
            <a:pathLst>
              <a:path w="114300" h="120650">
                <a:moveTo>
                  <a:pt x="25400" y="0"/>
                </a:moveTo>
                <a:lnTo>
                  <a:pt x="114300" y="120650"/>
                </a:lnTo>
                <a:lnTo>
                  <a:pt x="0" y="82550"/>
                </a:lnTo>
                <a:lnTo>
                  <a:pt x="25400" y="0"/>
                </a:lnTo>
                <a:close/>
              </a:path>
            </a:pathLst>
          </a:custGeom>
          <a:solidFill>
            <a:srgbClr val="EA524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4" name="任意多边形 58"/>
          <p:cNvSpPr>
            <a:spLocks noChangeArrowheads="1"/>
          </p:cNvSpPr>
          <p:nvPr/>
        </p:nvSpPr>
        <p:spPr bwMode="auto">
          <a:xfrm>
            <a:off x="3962400" y="3175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260D0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5" name="任意多边形 65"/>
          <p:cNvSpPr>
            <a:spLocks noChangeArrowheads="1"/>
          </p:cNvSpPr>
          <p:nvPr/>
        </p:nvSpPr>
        <p:spPr bwMode="auto">
          <a:xfrm>
            <a:off x="5448300" y="5029200"/>
            <a:ext cx="152400" cy="266700"/>
          </a:xfrm>
          <a:custGeom>
            <a:avLst/>
            <a:gdLst>
              <a:gd name="T0" fmla="*/ 127000 w 152400"/>
              <a:gd name="T1" fmla="*/ 0 h 266700"/>
              <a:gd name="T2" fmla="*/ 0 w 152400"/>
              <a:gd name="T3" fmla="*/ 57150 h 266700"/>
              <a:gd name="T4" fmla="*/ 152400 w 152400"/>
              <a:gd name="T5" fmla="*/ 266700 h 266700"/>
              <a:gd name="T6" fmla="*/ 127000 w 152400"/>
              <a:gd name="T7" fmla="*/ 0 h 266700"/>
              <a:gd name="T8" fmla="*/ 0 60000 65536"/>
              <a:gd name="T9" fmla="*/ 0 60000 65536"/>
              <a:gd name="T10" fmla="*/ 0 60000 65536"/>
              <a:gd name="T11" fmla="*/ 0 60000 65536"/>
              <a:gd name="T12" fmla="*/ 0 w 152400"/>
              <a:gd name="T13" fmla="*/ 0 h 266700"/>
              <a:gd name="T14" fmla="*/ 152400 w 152400"/>
              <a:gd name="T15" fmla="*/ 266700 h 266700"/>
            </a:gdLst>
            <a:ahLst/>
            <a:cxnLst>
              <a:cxn ang="T8">
                <a:pos x="T0" y="T1"/>
              </a:cxn>
              <a:cxn ang="T9">
                <a:pos x="T2" y="T3"/>
              </a:cxn>
              <a:cxn ang="T10">
                <a:pos x="T4" y="T5"/>
              </a:cxn>
              <a:cxn ang="T11">
                <a:pos x="T6" y="T7"/>
              </a:cxn>
            </a:cxnLst>
            <a:rect l="T12" t="T13" r="T14" b="T15"/>
            <a:pathLst>
              <a:path w="152400" h="266700">
                <a:moveTo>
                  <a:pt x="127000" y="0"/>
                </a:moveTo>
                <a:lnTo>
                  <a:pt x="0" y="57150"/>
                </a:lnTo>
                <a:lnTo>
                  <a:pt x="152400" y="266700"/>
                </a:lnTo>
                <a:lnTo>
                  <a:pt x="127000" y="0"/>
                </a:lnTo>
                <a:close/>
              </a:path>
            </a:pathLst>
          </a:custGeom>
          <a:solidFill>
            <a:srgbClr val="BE1F3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8"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9"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6"/>
          <p:cNvSpPr txBox="1">
            <a:spLocks noChangeArrowheads="1"/>
          </p:cNvSpPr>
          <p:nvPr/>
        </p:nvSpPr>
        <p:spPr bwMode="auto">
          <a:xfrm>
            <a:off x="5231414" y="1818328"/>
            <a:ext cx="2706469" cy="461665"/>
          </a:xfrm>
          <a:prstGeom prst="rect">
            <a:avLst/>
          </a:prstGeom>
          <a:noFill/>
          <a:ln>
            <a:noFill/>
          </a:ln>
        </p:spPr>
        <p:txBody>
          <a:bodyPr wrap="square">
            <a:spAutoFit/>
          </a:bodyPr>
          <a:lstStyle>
            <a:lvl1pPr/>
            <a:lvl2pPr/>
            <a:lvl3pPr/>
            <a:lvl4pPr/>
            <a:lvl5pPr/>
            <a:lvl6pPr/>
            <a:lvl7pPr/>
            <a:lvl8pPr/>
            <a:lvl9pPr/>
          </a:lstStyle>
          <a:p>
            <a:r>
              <a:rPr lang="zh-CN" altLang="en-US" sz="24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目标管理</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a:spLocks noChangeArrowheads="1"/>
          </p:cNvSpPr>
          <p:nvPr/>
        </p:nvSpPr>
        <p:spPr bwMode="auto">
          <a:xfrm>
            <a:off x="5231414" y="1194593"/>
            <a:ext cx="3517897" cy="461665"/>
          </a:xfrm>
          <a:prstGeom prst="rect">
            <a:avLst/>
          </a:prstGeom>
          <a:noFill/>
          <a:ln>
            <a:noFill/>
          </a:ln>
        </p:spPr>
        <p:txBody>
          <a:bodyPr wrap="square">
            <a:spAutoFit/>
          </a:bodyPr>
          <a:lstStyle>
            <a:lvl1pPr/>
            <a:lvl2pPr/>
            <a:lvl3pPr/>
            <a:lvl4pPr/>
            <a:lvl5pPr/>
            <a:lvl6pPr/>
            <a:lvl7pPr/>
            <a:lvl8pPr/>
            <a:lvl9pPr/>
          </a:lstStyle>
          <a:p>
            <a:r>
              <a:rPr lang="zh-CN" altLang="en-US" sz="24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情景计划</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6"/>
          <p:cNvSpPr txBox="1">
            <a:spLocks noChangeArrowheads="1"/>
          </p:cNvSpPr>
          <p:nvPr/>
        </p:nvSpPr>
        <p:spPr bwMode="auto">
          <a:xfrm>
            <a:off x="5217886" y="2445692"/>
            <a:ext cx="2984593" cy="461665"/>
          </a:xfrm>
          <a:prstGeom prst="rect">
            <a:avLst/>
          </a:prstGeom>
          <a:noFill/>
          <a:ln>
            <a:noFill/>
          </a:ln>
        </p:spPr>
        <p:txBody>
          <a:bodyPr wrap="square">
            <a:spAutoFit/>
          </a:bodyPr>
          <a:lstStyle>
            <a:lvl1pPr/>
            <a:lvl2pPr/>
            <a:lvl3pPr/>
            <a:lvl4pPr/>
            <a:lvl5pPr/>
            <a:lvl6pPr/>
            <a:lvl7pPr/>
            <a:lvl8pPr/>
            <a:lvl9pPr/>
          </a:lstStyle>
          <a:p>
            <a:r>
              <a:rPr lang="zh-CN" altLang="en-US" sz="24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网络计划技术</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6"/>
          <p:cNvSpPr txBox="1">
            <a:spLocks noChangeArrowheads="1"/>
          </p:cNvSpPr>
          <p:nvPr/>
        </p:nvSpPr>
        <p:spPr bwMode="auto">
          <a:xfrm>
            <a:off x="5231414" y="3049164"/>
            <a:ext cx="3912586" cy="461665"/>
          </a:xfrm>
          <a:prstGeom prst="rect">
            <a:avLst/>
          </a:prstGeom>
          <a:noFill/>
          <a:ln>
            <a:noFill/>
          </a:ln>
        </p:spPr>
        <p:txBody>
          <a:bodyPr wrap="square">
            <a:spAutoFit/>
          </a:bodyPr>
          <a:lstStyle>
            <a:lvl1pPr/>
            <a:lvl2pPr/>
            <a:lvl3pPr/>
            <a:lvl4pPr/>
            <a:lvl5pPr/>
            <a:lvl6pPr/>
            <a:lvl7pPr/>
            <a:lvl8pPr/>
            <a:lvl9pPr/>
          </a:lstStyle>
          <a:p>
            <a:r>
              <a:rPr lang="zh-CN" altLang="en-US" sz="24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标杆管理</a:t>
            </a:r>
            <a:endParaRPr lang="zh-CN" sz="24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flipV="1">
            <a:off x="4711732" y="1204247"/>
            <a:ext cx="334355" cy="803015"/>
            <a:chOff x="581025" y="-431160"/>
            <a:chExt cx="1619642" cy="3889866"/>
          </a:xfrm>
        </p:grpSpPr>
        <p:grpSp>
          <p:nvGrpSpPr>
            <p:cNvPr id="12" name="组合 11"/>
            <p:cNvGrpSpPr/>
            <p:nvPr/>
          </p:nvGrpSpPr>
          <p:grpSpPr>
            <a:xfrm>
              <a:off x="581025" y="-431160"/>
              <a:ext cx="1619642" cy="3889866"/>
              <a:chOff x="6651335" y="-335489"/>
              <a:chExt cx="1360493" cy="3190953"/>
            </a:xfrm>
            <a:effectLst/>
          </p:grpSpPr>
          <p:grpSp>
            <p:nvGrpSpPr>
              <p:cNvPr id="14" name="组合 1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椭圆 12"/>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flipV="1">
            <a:off x="4711732" y="1877973"/>
            <a:ext cx="334355" cy="803015"/>
            <a:chOff x="581025" y="-431160"/>
            <a:chExt cx="1619642" cy="3889866"/>
          </a:xfrm>
        </p:grpSpPr>
        <p:grpSp>
          <p:nvGrpSpPr>
            <p:cNvPr id="20" name="组合 19"/>
            <p:cNvGrpSpPr/>
            <p:nvPr/>
          </p:nvGrpSpPr>
          <p:grpSpPr>
            <a:xfrm>
              <a:off x="581025" y="-431160"/>
              <a:ext cx="1619642" cy="3889866"/>
              <a:chOff x="6651335" y="-335489"/>
              <a:chExt cx="1360493" cy="3190953"/>
            </a:xfrm>
            <a:effectLst/>
          </p:grpSpPr>
          <p:grpSp>
            <p:nvGrpSpPr>
              <p:cNvPr id="22" name="组合 2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3" name="TextBox 22"/>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椭圆 20"/>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6" name="组合 25"/>
          <p:cNvGrpSpPr/>
          <p:nvPr/>
        </p:nvGrpSpPr>
        <p:grpSpPr>
          <a:xfrm flipV="1">
            <a:off x="4711732" y="2505337"/>
            <a:ext cx="334355" cy="803015"/>
            <a:chOff x="581025" y="-431160"/>
            <a:chExt cx="1619642" cy="3889866"/>
          </a:xfrm>
        </p:grpSpPr>
        <p:grpSp>
          <p:nvGrpSpPr>
            <p:cNvPr id="27" name="组合 26"/>
            <p:cNvGrpSpPr/>
            <p:nvPr/>
          </p:nvGrpSpPr>
          <p:grpSpPr>
            <a:xfrm>
              <a:off x="581025" y="-431160"/>
              <a:ext cx="1619642" cy="3889866"/>
              <a:chOff x="6651335" y="-335489"/>
              <a:chExt cx="1360493" cy="3190953"/>
            </a:xfrm>
            <a:effectLst/>
          </p:grpSpPr>
          <p:grpSp>
            <p:nvGrpSpPr>
              <p:cNvPr id="29" name="组合 2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椭圆 3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椭圆 27"/>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flipV="1">
            <a:off x="4707060" y="3091172"/>
            <a:ext cx="334355" cy="803015"/>
            <a:chOff x="581025" y="-431160"/>
            <a:chExt cx="1619642" cy="3889866"/>
          </a:xfrm>
        </p:grpSpPr>
        <p:grpSp>
          <p:nvGrpSpPr>
            <p:cNvPr id="34" name="组合 33"/>
            <p:cNvGrpSpPr/>
            <p:nvPr/>
          </p:nvGrpSpPr>
          <p:grpSpPr>
            <a:xfrm>
              <a:off x="581025" y="-431160"/>
              <a:ext cx="1619642" cy="3889866"/>
              <a:chOff x="6651335" y="-335489"/>
              <a:chExt cx="1360493" cy="3190953"/>
            </a:xfrm>
            <a:effectLst/>
          </p:grpSpPr>
          <p:grpSp>
            <p:nvGrpSpPr>
              <p:cNvPr id="36" name="组合 35"/>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7" name="TextBox 36"/>
              <p:cNvSpPr txBox="1"/>
              <p:nvPr/>
            </p:nvSpPr>
            <p:spPr>
              <a:xfrm>
                <a:off x="6854606" y="-335489"/>
                <a:ext cx="751672" cy="2568336"/>
              </a:xfrm>
              <a:prstGeom prst="rect">
                <a:avLst/>
              </a:prstGeom>
              <a:noFill/>
            </p:spPr>
            <p:txBody>
              <a:bodyPr wrap="none" rtlCol="0">
                <a:spAutoFit/>
              </a:bodyPr>
              <a:lstStyle/>
              <a:p>
                <a:endParaRPr lang="zh-CN" altLang="en-US" sz="36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椭圆 34"/>
            <p:cNvSpPr/>
            <p:nvPr/>
          </p:nvSpPr>
          <p:spPr>
            <a:xfrm>
              <a:off x="847487" y="2110889"/>
              <a:ext cx="1086718" cy="1086719"/>
            </a:xfrm>
            <a:prstGeom prst="ellipse">
              <a:avLst/>
            </a:prstGeom>
            <a:solidFill>
              <a:srgbClr val="03A9F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00" name="TextBox 46"/>
          <p:cNvSpPr txBox="1"/>
          <p:nvPr/>
        </p:nvSpPr>
        <p:spPr>
          <a:xfrm>
            <a:off x="755343" y="1874319"/>
            <a:ext cx="2133918" cy="677108"/>
          </a:xfrm>
          <a:prstGeom prst="rect">
            <a:avLst/>
          </a:prstGeom>
          <a:noFill/>
        </p:spPr>
        <p:txBody>
          <a:bodyPr wrap="none" rtlCol="0">
            <a:spAutoFit/>
          </a:bodyPr>
          <a:lstStyle/>
          <a:p>
            <a:pPr algn="ctr" defTabSz="914400" eaLnBrk="1" fontAlgn="auto" hangingPunct="1">
              <a:spcBef>
                <a:spcPts val="0"/>
              </a:spcBef>
              <a:spcAft>
                <a:spcPts val="0"/>
              </a:spcAft>
            </a:pPr>
            <a:r>
              <a:rPr lang="zh-CN" altLang="en-US" sz="3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本章小结</a:t>
            </a:r>
            <a:endParaRPr lang="zh-CN" altLang="en-US" sz="3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4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80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12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iterate type="lt">
                                    <p:tmPct val="10000"/>
                                  </p:iterate>
                                  <p:childTnLst>
                                    <p:set>
                                      <p:cBhvr>
                                        <p:cTn id="48" dur="1" fill="hold">
                                          <p:stCondLst>
                                            <p:cond delay="0"/>
                                          </p:stCondLst>
                                        </p:cTn>
                                        <p:tgtEl>
                                          <p:spTgt spid="100"/>
                                        </p:tgtEl>
                                        <p:attrNameLst>
                                          <p:attrName>style.visibility</p:attrName>
                                        </p:attrNameLst>
                                      </p:cBhvr>
                                      <p:to>
                                        <p:strVal val="visible"/>
                                      </p:to>
                                    </p:set>
                                    <p:animEffect transition="in" filter="fade">
                                      <p:cBhvr>
                                        <p:cTn id="49" dur="1000"/>
                                        <p:tgtEl>
                                          <p:spTgt spid="100"/>
                                        </p:tgtEl>
                                      </p:cBhvr>
                                    </p:animEffect>
                                    <p:anim calcmode="lin" valueType="num">
                                      <p:cBhvr>
                                        <p:cTn id="50" dur="1000" fill="hold"/>
                                        <p:tgtEl>
                                          <p:spTgt spid="100"/>
                                        </p:tgtEl>
                                        <p:attrNameLst>
                                          <p:attrName>ppt_x</p:attrName>
                                        </p:attrNameLst>
                                      </p:cBhvr>
                                      <p:tavLst>
                                        <p:tav tm="0">
                                          <p:val>
                                            <p:strVal val="#ppt_x"/>
                                          </p:val>
                                        </p:tav>
                                        <p:tav tm="100000">
                                          <p:val>
                                            <p:strVal val="#ppt_x"/>
                                          </p:val>
                                        </p:tav>
                                      </p:tavLst>
                                    </p:anim>
                                    <p:anim calcmode="lin" valueType="num">
                                      <p:cBhvr>
                                        <p:cTn id="51"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txBox="1"/>
          <p:nvPr/>
        </p:nvSpPr>
        <p:spPr bwMode="auto">
          <a:xfrm>
            <a:off x="6457950" y="4767263"/>
            <a:ext cx="2057400" cy="274637"/>
          </a:xfrm>
          <a:prstGeom prst="rect">
            <a:avLst/>
          </a:prstGeom>
          <a:noFill/>
          <a:ln>
            <a:noFill/>
          </a:ln>
        </p:spPr>
        <p:txBody>
          <a:bodyPr vert="horz" wrap="square" lIns="91440" tIns="45720" rIns="91440" bIns="45720" numCol="1" anchor="ctr" anchorCtr="0" compatLnSpc="1"/>
          <a:lstStyle>
            <a:defPPr>
              <a:defRPr lang="zh-CN"/>
            </a:defPPr>
            <a:lvl1pPr algn="r" defTabSz="685800" rtl="0" fontAlgn="base">
              <a:spcBef>
                <a:spcPct val="0"/>
              </a:spcBef>
              <a:spcAft>
                <a:spcPct val="0"/>
              </a:spcAft>
              <a:buFont typeface="Arial" panose="020B0604020202020204" pitchFamily="34" charset="0"/>
              <a:defRPr sz="900" kern="1200">
                <a:solidFill>
                  <a:srgbClr val="898989"/>
                </a:solidFill>
                <a:latin typeface="Arial" panose="020B0604020202020204" pitchFamily="34" charset="0"/>
                <a:ea typeface="宋体" panose="02010600030101010101" pitchFamily="2" charset="-122"/>
                <a:cs typeface="+mn-cs"/>
              </a:defRPr>
            </a:lvl1pPr>
            <a:lvl2pPr marL="3429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2pPr>
            <a:lvl3pPr marL="6858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3pPr>
            <a:lvl4pPr marL="10287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4pPr>
            <a:lvl5pPr marL="1371600" algn="l" defTabSz="685800" rtl="0" fontAlgn="base">
              <a:spcBef>
                <a:spcPct val="0"/>
              </a:spcBef>
              <a:spcAft>
                <a:spcPct val="0"/>
              </a:spcAft>
              <a:buFont typeface="Arial" panose="020B0604020202020204" pitchFamily="34" charset="0"/>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685800" rtl="0" eaLnBrk="1" fontAlgn="base" latinLnBrk="0" hangingPunct="1">
              <a:lnSpc>
                <a:spcPct val="100000"/>
              </a:lnSpc>
              <a:spcBef>
                <a:spcPct val="0"/>
              </a:spcBef>
              <a:spcAft>
                <a:spcPct val="0"/>
              </a:spcAft>
              <a:buClrTx/>
              <a:buSzTx/>
              <a:buFont typeface="Arial" panose="020B0604020202020204" pitchFamily="34" charset="0"/>
              <a:buNone/>
              <a:defRPr/>
            </a:pPr>
            <a:fld id="{0AFA48E6-3377-497B-8AD0-83C1C51C984F}" type="slidenum">
              <a:rPr kumimoji="0" lang="zh-CN" altLang="en-US" sz="900" b="0" i="0" u="none" strike="noStrike" kern="1200" cap="none" spc="0" normalizeH="0" baseline="0" noProof="0" smtClean="0">
                <a:ln>
                  <a:noFill/>
                </a:ln>
                <a:solidFill>
                  <a:srgbClr val="898989"/>
                </a:solidFill>
                <a:effectLst/>
                <a:uLnTx/>
                <a:uFillTx/>
                <a:ea typeface="微软雅黑" panose="020B0503020204020204" pitchFamily="34" charset="-122"/>
                <a:sym typeface="Arial" panose="020B0604020202020204" pitchFamily="34" charset="0"/>
              </a:rPr>
            </a:fld>
            <a:endParaRPr kumimoji="0" lang="zh-CN" altLang="en-US" sz="1800" b="0" i="0" u="none" strike="noStrike" kern="1200" cap="none" spc="0" normalizeH="0" baseline="0" noProof="0">
              <a:ln>
                <a:noFill/>
              </a:ln>
              <a:solidFill>
                <a:srgbClr val="000000"/>
              </a:solidFill>
              <a:effectLst/>
              <a:uLnTx/>
              <a:uFillTx/>
              <a:ea typeface="微软雅黑" panose="020B0503020204020204" pitchFamily="34" charset="-122"/>
              <a:sym typeface="Arial" panose="020B0604020202020204" pitchFamily="34" charset="0"/>
            </a:endParaRPr>
          </a:p>
        </p:txBody>
      </p:sp>
      <p:sp>
        <p:nvSpPr>
          <p:cNvPr id="14" name="任意多边形 35"/>
          <p:cNvSpPr>
            <a:spLocks noChangeArrowheads="1"/>
          </p:cNvSpPr>
          <p:nvPr/>
        </p:nvSpPr>
        <p:spPr bwMode="auto">
          <a:xfrm>
            <a:off x="4154488" y="2046288"/>
            <a:ext cx="503237" cy="1754187"/>
          </a:xfrm>
          <a:custGeom>
            <a:avLst/>
            <a:gdLst>
              <a:gd name="T0" fmla="*/ 55984 w 503853"/>
              <a:gd name="T1" fmla="*/ 0 h 1754155"/>
              <a:gd name="T2" fmla="*/ 503853 w 503853"/>
              <a:gd name="T3" fmla="*/ 391885 h 1754155"/>
              <a:gd name="T4" fmla="*/ 0 w 503853"/>
              <a:gd name="T5" fmla="*/ 1754155 h 1754155"/>
              <a:gd name="T6" fmla="*/ 55984 w 503853"/>
              <a:gd name="T7" fmla="*/ 0 h 1754155"/>
              <a:gd name="T8" fmla="*/ 0 60000 65536"/>
              <a:gd name="T9" fmla="*/ 0 60000 65536"/>
              <a:gd name="T10" fmla="*/ 0 60000 65536"/>
              <a:gd name="T11" fmla="*/ 0 60000 65536"/>
              <a:gd name="T12" fmla="*/ 0 w 503853"/>
              <a:gd name="T13" fmla="*/ 0 h 1754155"/>
              <a:gd name="T14" fmla="*/ 503853 w 503853"/>
              <a:gd name="T15" fmla="*/ 1754155 h 1754155"/>
            </a:gdLst>
            <a:ahLst/>
            <a:cxnLst>
              <a:cxn ang="T8">
                <a:pos x="T0" y="T1"/>
              </a:cxn>
              <a:cxn ang="T9">
                <a:pos x="T2" y="T3"/>
              </a:cxn>
              <a:cxn ang="T10">
                <a:pos x="T4" y="T5"/>
              </a:cxn>
              <a:cxn ang="T11">
                <a:pos x="T6" y="T7"/>
              </a:cxn>
            </a:cxnLst>
            <a:rect l="T12" t="T13" r="T14" b="T15"/>
            <a:pathLst>
              <a:path w="503853" h="1754155">
                <a:moveTo>
                  <a:pt x="55984" y="0"/>
                </a:moveTo>
                <a:lnTo>
                  <a:pt x="503853" y="391885"/>
                </a:lnTo>
                <a:lnTo>
                  <a:pt x="0" y="1754155"/>
                </a:lnTo>
                <a:lnTo>
                  <a:pt x="55984" y="0"/>
                </a:lnTo>
                <a:close/>
              </a:path>
            </a:pathLst>
          </a:custGeom>
          <a:solidFill>
            <a:srgbClr val="145C6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任意多边形 36"/>
          <p:cNvSpPr>
            <a:spLocks noChangeArrowheads="1"/>
          </p:cNvSpPr>
          <p:nvPr/>
        </p:nvSpPr>
        <p:spPr bwMode="auto">
          <a:xfrm>
            <a:off x="3638550" y="1779588"/>
            <a:ext cx="1157288" cy="509587"/>
          </a:xfrm>
          <a:custGeom>
            <a:avLst/>
            <a:gdLst>
              <a:gd name="T0" fmla="*/ 0 w 1156996"/>
              <a:gd name="T1" fmla="*/ 6220 h 510073"/>
              <a:gd name="T2" fmla="*/ 1156996 w 1156996"/>
              <a:gd name="T3" fmla="*/ 0 h 510073"/>
              <a:gd name="T4" fmla="*/ 124408 w 1156996"/>
              <a:gd name="T5" fmla="*/ 510073 h 510073"/>
              <a:gd name="T6" fmla="*/ 0 w 1156996"/>
              <a:gd name="T7" fmla="*/ 6220 h 510073"/>
              <a:gd name="T8" fmla="*/ 0 60000 65536"/>
              <a:gd name="T9" fmla="*/ 0 60000 65536"/>
              <a:gd name="T10" fmla="*/ 0 60000 65536"/>
              <a:gd name="T11" fmla="*/ 0 60000 65536"/>
              <a:gd name="T12" fmla="*/ 0 w 1156996"/>
              <a:gd name="T13" fmla="*/ 0 h 510073"/>
              <a:gd name="T14" fmla="*/ 1156996 w 1156996"/>
              <a:gd name="T15" fmla="*/ 510073 h 510073"/>
            </a:gdLst>
            <a:ahLst/>
            <a:cxnLst>
              <a:cxn ang="T8">
                <a:pos x="T0" y="T1"/>
              </a:cxn>
              <a:cxn ang="T9">
                <a:pos x="T2" y="T3"/>
              </a:cxn>
              <a:cxn ang="T10">
                <a:pos x="T4" y="T5"/>
              </a:cxn>
              <a:cxn ang="T11">
                <a:pos x="T6" y="T7"/>
              </a:cxn>
            </a:cxnLst>
            <a:rect l="T12" t="T13" r="T14" b="T15"/>
            <a:pathLst>
              <a:path w="1156996" h="510073">
                <a:moveTo>
                  <a:pt x="0" y="6220"/>
                </a:moveTo>
                <a:lnTo>
                  <a:pt x="1156996" y="0"/>
                </a:lnTo>
                <a:lnTo>
                  <a:pt x="124408" y="510073"/>
                </a:lnTo>
                <a:lnTo>
                  <a:pt x="0" y="6220"/>
                </a:lnTo>
                <a:close/>
              </a:path>
            </a:pathLst>
          </a:custGeom>
          <a:solidFill>
            <a:srgbClr val="12B0C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任意多边形 33"/>
          <p:cNvSpPr>
            <a:spLocks noChangeArrowheads="1"/>
          </p:cNvSpPr>
          <p:nvPr/>
        </p:nvSpPr>
        <p:spPr bwMode="auto">
          <a:xfrm>
            <a:off x="3502025" y="1784350"/>
            <a:ext cx="677863" cy="2028825"/>
          </a:xfrm>
          <a:custGeom>
            <a:avLst/>
            <a:gdLst>
              <a:gd name="T0" fmla="*/ 136849 w 678025"/>
              <a:gd name="T1" fmla="*/ 0 h 2002971"/>
              <a:gd name="T2" fmla="*/ 678025 w 678025"/>
              <a:gd name="T3" fmla="*/ 2002971 h 2002971"/>
              <a:gd name="T4" fmla="*/ 0 w 678025"/>
              <a:gd name="T5" fmla="*/ 1125893 h 2002971"/>
              <a:gd name="T6" fmla="*/ 136849 w 678025"/>
              <a:gd name="T7" fmla="*/ 0 h 2002971"/>
              <a:gd name="T8" fmla="*/ 0 60000 65536"/>
              <a:gd name="T9" fmla="*/ 0 60000 65536"/>
              <a:gd name="T10" fmla="*/ 0 60000 65536"/>
              <a:gd name="T11" fmla="*/ 0 60000 65536"/>
              <a:gd name="T12" fmla="*/ 0 w 678025"/>
              <a:gd name="T13" fmla="*/ 0 h 2002971"/>
              <a:gd name="T14" fmla="*/ 678025 w 678025"/>
              <a:gd name="T15" fmla="*/ 2002971 h 2002971"/>
            </a:gdLst>
            <a:ahLst/>
            <a:cxnLst>
              <a:cxn ang="T8">
                <a:pos x="T0" y="T1"/>
              </a:cxn>
              <a:cxn ang="T9">
                <a:pos x="T2" y="T3"/>
              </a:cxn>
              <a:cxn ang="T10">
                <a:pos x="T4" y="T5"/>
              </a:cxn>
              <a:cxn ang="T11">
                <a:pos x="T6" y="T7"/>
              </a:cxn>
            </a:cxnLst>
            <a:rect l="T12" t="T13" r="T14" b="T15"/>
            <a:pathLst>
              <a:path w="678025" h="2002971">
                <a:moveTo>
                  <a:pt x="136849" y="0"/>
                </a:moveTo>
                <a:lnTo>
                  <a:pt x="678025" y="2002971"/>
                </a:lnTo>
                <a:lnTo>
                  <a:pt x="0" y="1125893"/>
                </a:lnTo>
                <a:lnTo>
                  <a:pt x="136849" y="0"/>
                </a:lnTo>
                <a:close/>
              </a:path>
            </a:pathLst>
          </a:custGeom>
          <a:solidFill>
            <a:srgbClr val="14688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任意多边形 30"/>
          <p:cNvSpPr>
            <a:spLocks noChangeArrowheads="1"/>
          </p:cNvSpPr>
          <p:nvPr/>
        </p:nvSpPr>
        <p:spPr bwMode="auto">
          <a:xfrm>
            <a:off x="3365500" y="2911475"/>
            <a:ext cx="1854200" cy="2282825"/>
          </a:xfrm>
          <a:custGeom>
            <a:avLst/>
            <a:gdLst>
              <a:gd name="T0" fmla="*/ 136849 w 1853682"/>
              <a:gd name="T1" fmla="*/ 0 h 2282889"/>
              <a:gd name="T2" fmla="*/ 1853682 w 1853682"/>
              <a:gd name="T3" fmla="*/ 2282889 h 2282889"/>
              <a:gd name="T4" fmla="*/ 1698171 w 1853682"/>
              <a:gd name="T5" fmla="*/ 2282889 h 2282889"/>
              <a:gd name="T6" fmla="*/ 0 w 1853682"/>
              <a:gd name="T7" fmla="*/ 1107232 h 2282889"/>
              <a:gd name="T8" fmla="*/ 136849 w 1853682"/>
              <a:gd name="T9" fmla="*/ 0 h 2282889"/>
              <a:gd name="T10" fmla="*/ 0 60000 65536"/>
              <a:gd name="T11" fmla="*/ 0 60000 65536"/>
              <a:gd name="T12" fmla="*/ 0 60000 65536"/>
              <a:gd name="T13" fmla="*/ 0 60000 65536"/>
              <a:gd name="T14" fmla="*/ 0 60000 65536"/>
              <a:gd name="T15" fmla="*/ 0 w 1853682"/>
              <a:gd name="T16" fmla="*/ 0 h 2282889"/>
              <a:gd name="T17" fmla="*/ 1853682 w 1853682"/>
              <a:gd name="T18" fmla="*/ 2282889 h 2282889"/>
            </a:gdLst>
            <a:ahLst/>
            <a:cxnLst>
              <a:cxn ang="T10">
                <a:pos x="T0" y="T1"/>
              </a:cxn>
              <a:cxn ang="T11">
                <a:pos x="T2" y="T3"/>
              </a:cxn>
              <a:cxn ang="T12">
                <a:pos x="T4" y="T5"/>
              </a:cxn>
              <a:cxn ang="T13">
                <a:pos x="T6" y="T7"/>
              </a:cxn>
              <a:cxn ang="T14">
                <a:pos x="T8" y="T9"/>
              </a:cxn>
            </a:cxnLst>
            <a:rect l="T15" t="T16" r="T17" b="T18"/>
            <a:pathLst>
              <a:path w="1853682" h="2282889">
                <a:moveTo>
                  <a:pt x="136849" y="0"/>
                </a:moveTo>
                <a:lnTo>
                  <a:pt x="1853682" y="2282889"/>
                </a:lnTo>
                <a:lnTo>
                  <a:pt x="1698171" y="2282889"/>
                </a:lnTo>
                <a:lnTo>
                  <a:pt x="0" y="1107232"/>
                </a:lnTo>
                <a:lnTo>
                  <a:pt x="136849" y="0"/>
                </a:lnTo>
                <a:close/>
              </a:path>
            </a:pathLst>
          </a:custGeom>
          <a:solidFill>
            <a:srgbClr val="13879A"/>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任意多边形 38"/>
          <p:cNvSpPr>
            <a:spLocks noChangeArrowheads="1"/>
          </p:cNvSpPr>
          <p:nvPr/>
        </p:nvSpPr>
        <p:spPr bwMode="auto">
          <a:xfrm>
            <a:off x="2562225" y="-42863"/>
            <a:ext cx="1412875" cy="1858963"/>
          </a:xfrm>
          <a:custGeom>
            <a:avLst/>
            <a:gdLst>
              <a:gd name="T0" fmla="*/ 1069910 w 1393372"/>
              <a:gd name="T1" fmla="*/ 6220 h 1847461"/>
              <a:gd name="T2" fmla="*/ 1393372 w 1393372"/>
              <a:gd name="T3" fmla="*/ 0 h 1847461"/>
              <a:gd name="T4" fmla="*/ 1076131 w 1393372"/>
              <a:gd name="T5" fmla="*/ 1835020 h 1847461"/>
              <a:gd name="T6" fmla="*/ 0 w 1393372"/>
              <a:gd name="T7" fmla="*/ 1847461 h 1847461"/>
              <a:gd name="T8" fmla="*/ 1069910 w 1393372"/>
              <a:gd name="T9" fmla="*/ 6220 h 1847461"/>
              <a:gd name="T10" fmla="*/ 0 60000 65536"/>
              <a:gd name="T11" fmla="*/ 0 60000 65536"/>
              <a:gd name="T12" fmla="*/ 0 60000 65536"/>
              <a:gd name="T13" fmla="*/ 0 60000 65536"/>
              <a:gd name="T14" fmla="*/ 0 60000 65536"/>
              <a:gd name="T15" fmla="*/ 0 w 1393372"/>
              <a:gd name="T16" fmla="*/ 0 h 1847461"/>
              <a:gd name="T17" fmla="*/ 1393372 w 1393372"/>
              <a:gd name="T18" fmla="*/ 1847461 h 1847461"/>
            </a:gdLst>
            <a:ahLst/>
            <a:cxnLst>
              <a:cxn ang="T10">
                <a:pos x="T0" y="T1"/>
              </a:cxn>
              <a:cxn ang="T11">
                <a:pos x="T2" y="T3"/>
              </a:cxn>
              <a:cxn ang="T12">
                <a:pos x="T4" y="T5"/>
              </a:cxn>
              <a:cxn ang="T13">
                <a:pos x="T6" y="T7"/>
              </a:cxn>
              <a:cxn ang="T14">
                <a:pos x="T8" y="T9"/>
              </a:cxn>
            </a:cxnLst>
            <a:rect l="T15" t="T16" r="T17" b="T18"/>
            <a:pathLst>
              <a:path w="1393372" h="1847461">
                <a:moveTo>
                  <a:pt x="1069910" y="6220"/>
                </a:moveTo>
                <a:lnTo>
                  <a:pt x="1393372" y="0"/>
                </a:lnTo>
                <a:lnTo>
                  <a:pt x="1076131" y="1835020"/>
                </a:lnTo>
                <a:lnTo>
                  <a:pt x="0" y="1847461"/>
                </a:lnTo>
                <a:lnTo>
                  <a:pt x="1069910" y="6220"/>
                </a:lnTo>
                <a:close/>
              </a:path>
            </a:pathLst>
          </a:custGeom>
          <a:solidFill>
            <a:srgbClr val="14688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任意多边形 47"/>
          <p:cNvSpPr>
            <a:spLocks noChangeArrowheads="1"/>
          </p:cNvSpPr>
          <p:nvPr/>
        </p:nvSpPr>
        <p:spPr bwMode="auto">
          <a:xfrm>
            <a:off x="4273550" y="330200"/>
            <a:ext cx="223838" cy="714375"/>
          </a:xfrm>
          <a:custGeom>
            <a:avLst/>
            <a:gdLst>
              <a:gd name="T0" fmla="*/ 0 w 223935"/>
              <a:gd name="T1" fmla="*/ 0 h 715347"/>
              <a:gd name="T2" fmla="*/ 223935 w 223935"/>
              <a:gd name="T3" fmla="*/ 628261 h 715347"/>
              <a:gd name="T4" fmla="*/ 62204 w 223935"/>
              <a:gd name="T5" fmla="*/ 715347 h 715347"/>
              <a:gd name="T6" fmla="*/ 0 w 223935"/>
              <a:gd name="T7" fmla="*/ 0 h 715347"/>
              <a:gd name="T8" fmla="*/ 0 60000 65536"/>
              <a:gd name="T9" fmla="*/ 0 60000 65536"/>
              <a:gd name="T10" fmla="*/ 0 60000 65536"/>
              <a:gd name="T11" fmla="*/ 0 60000 65536"/>
              <a:gd name="T12" fmla="*/ 0 w 223935"/>
              <a:gd name="T13" fmla="*/ 0 h 715347"/>
              <a:gd name="T14" fmla="*/ 223935 w 223935"/>
              <a:gd name="T15" fmla="*/ 715347 h 715347"/>
            </a:gdLst>
            <a:ahLst/>
            <a:cxnLst>
              <a:cxn ang="T8">
                <a:pos x="T0" y="T1"/>
              </a:cxn>
              <a:cxn ang="T9">
                <a:pos x="T2" y="T3"/>
              </a:cxn>
              <a:cxn ang="T10">
                <a:pos x="T4" y="T5"/>
              </a:cxn>
              <a:cxn ang="T11">
                <a:pos x="T6" y="T7"/>
              </a:cxn>
            </a:cxnLst>
            <a:rect l="T12" t="T13" r="T14" b="T15"/>
            <a:pathLst>
              <a:path w="223935" h="715347">
                <a:moveTo>
                  <a:pt x="0" y="0"/>
                </a:moveTo>
                <a:lnTo>
                  <a:pt x="223935" y="628261"/>
                </a:lnTo>
                <a:lnTo>
                  <a:pt x="62204" y="715347"/>
                </a:lnTo>
                <a:lnTo>
                  <a:pt x="0" y="0"/>
                </a:lnTo>
                <a:close/>
              </a:path>
            </a:pathLst>
          </a:custGeom>
          <a:solidFill>
            <a:srgbClr val="28AEE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任意多边形 24"/>
          <p:cNvSpPr>
            <a:spLocks noChangeArrowheads="1"/>
          </p:cNvSpPr>
          <p:nvPr/>
        </p:nvSpPr>
        <p:spPr bwMode="auto">
          <a:xfrm>
            <a:off x="-117475" y="-55563"/>
            <a:ext cx="317500" cy="280988"/>
          </a:xfrm>
          <a:custGeom>
            <a:avLst/>
            <a:gdLst>
              <a:gd name="T0" fmla="*/ 37322 w 317241"/>
              <a:gd name="T1" fmla="*/ 255036 h 279918"/>
              <a:gd name="T2" fmla="*/ 118188 w 317241"/>
              <a:gd name="T3" fmla="*/ 279918 h 279918"/>
              <a:gd name="T4" fmla="*/ 317241 w 317241"/>
              <a:gd name="T5" fmla="*/ 0 h 279918"/>
              <a:gd name="T6" fmla="*/ 0 w 317241"/>
              <a:gd name="T7" fmla="*/ 6220 h 279918"/>
              <a:gd name="T8" fmla="*/ 37322 w 317241"/>
              <a:gd name="T9" fmla="*/ 255036 h 279918"/>
              <a:gd name="T10" fmla="*/ 0 60000 65536"/>
              <a:gd name="T11" fmla="*/ 0 60000 65536"/>
              <a:gd name="T12" fmla="*/ 0 60000 65536"/>
              <a:gd name="T13" fmla="*/ 0 60000 65536"/>
              <a:gd name="T14" fmla="*/ 0 60000 65536"/>
              <a:gd name="T15" fmla="*/ 0 w 317241"/>
              <a:gd name="T16" fmla="*/ 0 h 279918"/>
              <a:gd name="T17" fmla="*/ 317241 w 317241"/>
              <a:gd name="T18" fmla="*/ 279918 h 279918"/>
            </a:gdLst>
            <a:ahLst/>
            <a:cxnLst>
              <a:cxn ang="T10">
                <a:pos x="T0" y="T1"/>
              </a:cxn>
              <a:cxn ang="T11">
                <a:pos x="T2" y="T3"/>
              </a:cxn>
              <a:cxn ang="T12">
                <a:pos x="T4" y="T5"/>
              </a:cxn>
              <a:cxn ang="T13">
                <a:pos x="T6" y="T7"/>
              </a:cxn>
              <a:cxn ang="T14">
                <a:pos x="T8" y="T9"/>
              </a:cxn>
            </a:cxnLst>
            <a:rect l="T15" t="T16" r="T17" b="T18"/>
            <a:pathLst>
              <a:path w="317241" h="279918">
                <a:moveTo>
                  <a:pt x="37322" y="255036"/>
                </a:moveTo>
                <a:lnTo>
                  <a:pt x="118188" y="279918"/>
                </a:lnTo>
                <a:lnTo>
                  <a:pt x="317241" y="0"/>
                </a:lnTo>
                <a:lnTo>
                  <a:pt x="0" y="6220"/>
                </a:lnTo>
                <a:lnTo>
                  <a:pt x="37322" y="255036"/>
                </a:lnTo>
                <a:close/>
              </a:path>
            </a:pathLst>
          </a:custGeom>
          <a:solidFill>
            <a:srgbClr val="07AAC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任意多边形 39"/>
          <p:cNvSpPr>
            <a:spLocks noChangeArrowheads="1"/>
          </p:cNvSpPr>
          <p:nvPr/>
        </p:nvSpPr>
        <p:spPr bwMode="auto">
          <a:xfrm>
            <a:off x="2289175" y="-12700"/>
            <a:ext cx="696913" cy="908050"/>
          </a:xfrm>
          <a:custGeom>
            <a:avLst/>
            <a:gdLst>
              <a:gd name="T0" fmla="*/ 12441 w 690466"/>
              <a:gd name="T1" fmla="*/ 883298 h 883298"/>
              <a:gd name="T2" fmla="*/ 690466 w 690466"/>
              <a:gd name="T3" fmla="*/ 298579 h 883298"/>
              <a:gd name="T4" fmla="*/ 155511 w 690466"/>
              <a:gd name="T5" fmla="*/ 0 h 883298"/>
              <a:gd name="T6" fmla="*/ 0 w 690466"/>
              <a:gd name="T7" fmla="*/ 6220 h 883298"/>
              <a:gd name="T8" fmla="*/ 12441 w 690466"/>
              <a:gd name="T9" fmla="*/ 883298 h 883298"/>
              <a:gd name="T10" fmla="*/ 0 60000 65536"/>
              <a:gd name="T11" fmla="*/ 0 60000 65536"/>
              <a:gd name="T12" fmla="*/ 0 60000 65536"/>
              <a:gd name="T13" fmla="*/ 0 60000 65536"/>
              <a:gd name="T14" fmla="*/ 0 60000 65536"/>
              <a:gd name="T15" fmla="*/ 0 w 690466"/>
              <a:gd name="T16" fmla="*/ 0 h 883298"/>
              <a:gd name="T17" fmla="*/ 690466 w 690466"/>
              <a:gd name="T18" fmla="*/ 883298 h 883298"/>
            </a:gdLst>
            <a:ahLst/>
            <a:cxnLst>
              <a:cxn ang="T10">
                <a:pos x="T0" y="T1"/>
              </a:cxn>
              <a:cxn ang="T11">
                <a:pos x="T2" y="T3"/>
              </a:cxn>
              <a:cxn ang="T12">
                <a:pos x="T4" y="T5"/>
              </a:cxn>
              <a:cxn ang="T13">
                <a:pos x="T6" y="T7"/>
              </a:cxn>
              <a:cxn ang="T14">
                <a:pos x="T8" y="T9"/>
              </a:cxn>
            </a:cxnLst>
            <a:rect l="T15" t="T16" r="T17" b="T18"/>
            <a:pathLst>
              <a:path w="690466" h="883298">
                <a:moveTo>
                  <a:pt x="12441" y="883298"/>
                </a:moveTo>
                <a:lnTo>
                  <a:pt x="690466" y="298579"/>
                </a:lnTo>
                <a:lnTo>
                  <a:pt x="155511" y="0"/>
                </a:lnTo>
                <a:lnTo>
                  <a:pt x="0" y="6220"/>
                </a:lnTo>
                <a:lnTo>
                  <a:pt x="12441" y="883298"/>
                </a:lnTo>
                <a:close/>
              </a:path>
            </a:pathLst>
          </a:custGeom>
          <a:solidFill>
            <a:srgbClr val="17B7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任意多边形 31"/>
          <p:cNvSpPr>
            <a:spLocks noChangeArrowheads="1"/>
          </p:cNvSpPr>
          <p:nvPr/>
        </p:nvSpPr>
        <p:spPr bwMode="auto">
          <a:xfrm>
            <a:off x="2879725" y="1797050"/>
            <a:ext cx="771525" cy="2214563"/>
          </a:xfrm>
          <a:custGeom>
            <a:avLst/>
            <a:gdLst>
              <a:gd name="T0" fmla="*/ 0 w 765110"/>
              <a:gd name="T1" fmla="*/ 1816359 h 2202024"/>
              <a:gd name="T2" fmla="*/ 765110 w 765110"/>
              <a:gd name="T3" fmla="*/ 0 h 2202024"/>
              <a:gd name="T4" fmla="*/ 485192 w 765110"/>
              <a:gd name="T5" fmla="*/ 2202024 h 2202024"/>
              <a:gd name="T6" fmla="*/ 0 w 765110"/>
              <a:gd name="T7" fmla="*/ 1816359 h 2202024"/>
              <a:gd name="T8" fmla="*/ 0 60000 65536"/>
              <a:gd name="T9" fmla="*/ 0 60000 65536"/>
              <a:gd name="T10" fmla="*/ 0 60000 65536"/>
              <a:gd name="T11" fmla="*/ 0 60000 65536"/>
              <a:gd name="T12" fmla="*/ 0 w 765110"/>
              <a:gd name="T13" fmla="*/ 0 h 2202024"/>
              <a:gd name="T14" fmla="*/ 765110 w 765110"/>
              <a:gd name="T15" fmla="*/ 2202024 h 2202024"/>
            </a:gdLst>
            <a:ahLst/>
            <a:cxnLst>
              <a:cxn ang="T8">
                <a:pos x="T0" y="T1"/>
              </a:cxn>
              <a:cxn ang="T9">
                <a:pos x="T2" y="T3"/>
              </a:cxn>
              <a:cxn ang="T10">
                <a:pos x="T4" y="T5"/>
              </a:cxn>
              <a:cxn ang="T11">
                <a:pos x="T6" y="T7"/>
              </a:cxn>
            </a:cxnLst>
            <a:rect l="T12" t="T13" r="T14" b="T15"/>
            <a:pathLst>
              <a:path w="765110" h="2202024">
                <a:moveTo>
                  <a:pt x="0" y="1816359"/>
                </a:moveTo>
                <a:lnTo>
                  <a:pt x="765110" y="0"/>
                </a:lnTo>
                <a:lnTo>
                  <a:pt x="485192" y="2202024"/>
                </a:lnTo>
                <a:lnTo>
                  <a:pt x="0" y="1816359"/>
                </a:lnTo>
                <a:close/>
              </a:path>
            </a:pathLst>
          </a:custGeom>
          <a:solidFill>
            <a:srgbClr val="F5942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11"/>
          <p:cNvSpPr>
            <a:spLocks noChangeArrowheads="1"/>
          </p:cNvSpPr>
          <p:nvPr/>
        </p:nvSpPr>
        <p:spPr bwMode="auto">
          <a:xfrm>
            <a:off x="2146300" y="3702050"/>
            <a:ext cx="1044575" cy="1647825"/>
          </a:xfrm>
          <a:custGeom>
            <a:avLst/>
            <a:gdLst>
              <a:gd name="T0" fmla="*/ 0 w 1007706"/>
              <a:gd name="T1" fmla="*/ 0 h 1561323"/>
              <a:gd name="T2" fmla="*/ 541176 w 1007706"/>
              <a:gd name="T3" fmla="*/ 99527 h 1561323"/>
              <a:gd name="T4" fmla="*/ 1007706 w 1007706"/>
              <a:gd name="T5" fmla="*/ 1561323 h 1561323"/>
              <a:gd name="T6" fmla="*/ 0 w 1007706"/>
              <a:gd name="T7" fmla="*/ 0 h 1561323"/>
              <a:gd name="T8" fmla="*/ 0 60000 65536"/>
              <a:gd name="T9" fmla="*/ 0 60000 65536"/>
              <a:gd name="T10" fmla="*/ 0 60000 65536"/>
              <a:gd name="T11" fmla="*/ 0 60000 65536"/>
              <a:gd name="T12" fmla="*/ 0 w 1007706"/>
              <a:gd name="T13" fmla="*/ 0 h 1561323"/>
              <a:gd name="T14" fmla="*/ 1007706 w 1007706"/>
              <a:gd name="T15" fmla="*/ 1561323 h 1561323"/>
            </a:gdLst>
            <a:ahLst/>
            <a:cxnLst>
              <a:cxn ang="T8">
                <a:pos x="T0" y="T1"/>
              </a:cxn>
              <a:cxn ang="T9">
                <a:pos x="T2" y="T3"/>
              </a:cxn>
              <a:cxn ang="T10">
                <a:pos x="T4" y="T5"/>
              </a:cxn>
              <a:cxn ang="T11">
                <a:pos x="T6" y="T7"/>
              </a:cxn>
            </a:cxnLst>
            <a:rect l="T12" t="T13" r="T14" b="T15"/>
            <a:pathLst>
              <a:path w="1007706" h="1561323">
                <a:moveTo>
                  <a:pt x="0" y="0"/>
                </a:moveTo>
                <a:lnTo>
                  <a:pt x="541176" y="99527"/>
                </a:lnTo>
                <a:lnTo>
                  <a:pt x="1007706" y="1561323"/>
                </a:lnTo>
                <a:lnTo>
                  <a:pt x="0" y="0"/>
                </a:lnTo>
                <a:close/>
              </a:path>
            </a:pathLst>
          </a:custGeom>
          <a:solidFill>
            <a:srgbClr val="250C0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13"/>
          <p:cNvSpPr>
            <a:spLocks noChangeArrowheads="1"/>
          </p:cNvSpPr>
          <p:nvPr/>
        </p:nvSpPr>
        <p:spPr bwMode="auto">
          <a:xfrm>
            <a:off x="1741488" y="1717675"/>
            <a:ext cx="447675" cy="2070100"/>
          </a:xfrm>
          <a:custGeom>
            <a:avLst/>
            <a:gdLst>
              <a:gd name="T0" fmla="*/ 404327 w 404327"/>
              <a:gd name="T1" fmla="*/ 1897225 h 1897225"/>
              <a:gd name="T2" fmla="*/ 0 w 404327"/>
              <a:gd name="T3" fmla="*/ 1281404 h 1897225"/>
              <a:gd name="T4" fmla="*/ 311021 w 404327"/>
              <a:gd name="T5" fmla="*/ 0 h 1897225"/>
              <a:gd name="T6" fmla="*/ 404327 w 404327"/>
              <a:gd name="T7" fmla="*/ 1897225 h 1897225"/>
              <a:gd name="T8" fmla="*/ 0 60000 65536"/>
              <a:gd name="T9" fmla="*/ 0 60000 65536"/>
              <a:gd name="T10" fmla="*/ 0 60000 65536"/>
              <a:gd name="T11" fmla="*/ 0 60000 65536"/>
              <a:gd name="T12" fmla="*/ 0 w 404327"/>
              <a:gd name="T13" fmla="*/ 0 h 1897225"/>
              <a:gd name="T14" fmla="*/ 404327 w 404327"/>
              <a:gd name="T15" fmla="*/ 1897225 h 1897225"/>
            </a:gdLst>
            <a:ahLst/>
            <a:cxnLst>
              <a:cxn ang="T8">
                <a:pos x="T0" y="T1"/>
              </a:cxn>
              <a:cxn ang="T9">
                <a:pos x="T2" y="T3"/>
              </a:cxn>
              <a:cxn ang="T10">
                <a:pos x="T4" y="T5"/>
              </a:cxn>
              <a:cxn ang="T11">
                <a:pos x="T6" y="T7"/>
              </a:cxn>
            </a:cxnLst>
            <a:rect l="T12" t="T13" r="T14" b="T15"/>
            <a:pathLst>
              <a:path w="404327" h="1897225">
                <a:moveTo>
                  <a:pt x="404327" y="1897225"/>
                </a:moveTo>
                <a:lnTo>
                  <a:pt x="0" y="1281404"/>
                </a:lnTo>
                <a:lnTo>
                  <a:pt x="311021" y="0"/>
                </a:lnTo>
                <a:lnTo>
                  <a:pt x="404327" y="1897225"/>
                </a:lnTo>
                <a:close/>
              </a:path>
            </a:pathLst>
          </a:custGeom>
          <a:solidFill>
            <a:srgbClr val="EC254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任意多边形 7"/>
          <p:cNvSpPr>
            <a:spLocks noChangeArrowheads="1"/>
          </p:cNvSpPr>
          <p:nvPr/>
        </p:nvSpPr>
        <p:spPr bwMode="auto">
          <a:xfrm>
            <a:off x="-85725" y="428625"/>
            <a:ext cx="3146425" cy="4740275"/>
          </a:xfrm>
          <a:custGeom>
            <a:avLst/>
            <a:gdLst>
              <a:gd name="T0" fmla="*/ 0 w 3147527"/>
              <a:gd name="T1" fmla="*/ 0 h 4708849"/>
              <a:gd name="T2" fmla="*/ 1219200 w 3147527"/>
              <a:gd name="T3" fmla="*/ 1324947 h 4708849"/>
              <a:gd name="T4" fmla="*/ 1175657 w 3147527"/>
              <a:gd name="T5" fmla="*/ 2481943 h 4708849"/>
              <a:gd name="T6" fmla="*/ 2233127 w 3147527"/>
              <a:gd name="T7" fmla="*/ 3228392 h 4708849"/>
              <a:gd name="T8" fmla="*/ 3147527 w 3147527"/>
              <a:gd name="T9" fmla="*/ 4696408 h 4708849"/>
              <a:gd name="T10" fmla="*/ 18662 w 3147527"/>
              <a:gd name="T11" fmla="*/ 4708849 h 4708849"/>
              <a:gd name="T12" fmla="*/ 0 w 3147527"/>
              <a:gd name="T13" fmla="*/ 0 h 4708849"/>
              <a:gd name="T14" fmla="*/ 0 60000 65536"/>
              <a:gd name="T15" fmla="*/ 0 60000 65536"/>
              <a:gd name="T16" fmla="*/ 0 60000 65536"/>
              <a:gd name="T17" fmla="*/ 0 60000 65536"/>
              <a:gd name="T18" fmla="*/ 0 60000 65536"/>
              <a:gd name="T19" fmla="*/ 0 60000 65536"/>
              <a:gd name="T20" fmla="*/ 0 60000 65536"/>
              <a:gd name="T21" fmla="*/ 0 w 3147527"/>
              <a:gd name="T22" fmla="*/ 0 h 4708849"/>
              <a:gd name="T23" fmla="*/ 3147527 w 3147527"/>
              <a:gd name="T24" fmla="*/ 4708849 h 47088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7527" h="4708849">
                <a:moveTo>
                  <a:pt x="0" y="0"/>
                </a:moveTo>
                <a:lnTo>
                  <a:pt x="1219200" y="1324947"/>
                </a:lnTo>
                <a:lnTo>
                  <a:pt x="1175657" y="2481943"/>
                </a:lnTo>
                <a:lnTo>
                  <a:pt x="2233127" y="3228392"/>
                </a:lnTo>
                <a:lnTo>
                  <a:pt x="3147527" y="4696408"/>
                </a:lnTo>
                <a:lnTo>
                  <a:pt x="18662" y="4708849"/>
                </a:lnTo>
                <a:cubicBezTo>
                  <a:pt x="12441" y="3139233"/>
                  <a:pt x="6221" y="1569616"/>
                  <a:pt x="0" y="0"/>
                </a:cubicBezTo>
                <a:close/>
              </a:path>
            </a:pathLst>
          </a:custGeom>
          <a:solidFill>
            <a:srgbClr val="FCB7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任意多边形 8"/>
          <p:cNvSpPr>
            <a:spLocks noChangeArrowheads="1"/>
          </p:cNvSpPr>
          <p:nvPr/>
        </p:nvSpPr>
        <p:spPr bwMode="auto">
          <a:xfrm>
            <a:off x="1965325" y="3683000"/>
            <a:ext cx="1108075" cy="1473200"/>
          </a:xfrm>
          <a:custGeom>
            <a:avLst/>
            <a:gdLst>
              <a:gd name="T0" fmla="*/ 174171 w 1076131"/>
              <a:gd name="T1" fmla="*/ 0 h 1474237"/>
              <a:gd name="T2" fmla="*/ 0 w 1076131"/>
              <a:gd name="T3" fmla="*/ 1474237 h 1474237"/>
              <a:gd name="T4" fmla="*/ 1076131 w 1076131"/>
              <a:gd name="T5" fmla="*/ 1474237 h 1474237"/>
              <a:gd name="T6" fmla="*/ 174171 w 1076131"/>
              <a:gd name="T7" fmla="*/ 0 h 1474237"/>
              <a:gd name="T8" fmla="*/ 0 60000 65536"/>
              <a:gd name="T9" fmla="*/ 0 60000 65536"/>
              <a:gd name="T10" fmla="*/ 0 60000 65536"/>
              <a:gd name="T11" fmla="*/ 0 60000 65536"/>
              <a:gd name="T12" fmla="*/ 0 w 1076131"/>
              <a:gd name="T13" fmla="*/ 0 h 1474237"/>
              <a:gd name="T14" fmla="*/ 1076131 w 1076131"/>
              <a:gd name="T15" fmla="*/ 1474237 h 1474237"/>
            </a:gdLst>
            <a:ahLst/>
            <a:cxnLst>
              <a:cxn ang="T8">
                <a:pos x="T0" y="T1"/>
              </a:cxn>
              <a:cxn ang="T9">
                <a:pos x="T2" y="T3"/>
              </a:cxn>
              <a:cxn ang="T10">
                <a:pos x="T4" y="T5"/>
              </a:cxn>
              <a:cxn ang="T11">
                <a:pos x="T6" y="T7"/>
              </a:cxn>
            </a:cxnLst>
            <a:rect l="T12" t="T13" r="T14" b="T15"/>
            <a:pathLst>
              <a:path w="1076131" h="1474237">
                <a:moveTo>
                  <a:pt x="174171" y="0"/>
                </a:moveTo>
                <a:lnTo>
                  <a:pt x="0" y="1474237"/>
                </a:lnTo>
                <a:lnTo>
                  <a:pt x="1076131" y="1474237"/>
                </a:lnTo>
                <a:lnTo>
                  <a:pt x="174171" y="0"/>
                </a:lnTo>
                <a:close/>
              </a:path>
            </a:pathLst>
          </a:custGeom>
          <a:solidFill>
            <a:srgbClr val="F8A11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9"/>
          <p:cNvSpPr>
            <a:spLocks noChangeArrowheads="1"/>
          </p:cNvSpPr>
          <p:nvPr/>
        </p:nvSpPr>
        <p:spPr bwMode="auto">
          <a:xfrm>
            <a:off x="814388" y="3241675"/>
            <a:ext cx="1331912" cy="1920875"/>
          </a:xfrm>
          <a:custGeom>
            <a:avLst/>
            <a:gdLst>
              <a:gd name="T0" fmla="*/ 1337388 w 1337388"/>
              <a:gd name="T1" fmla="*/ 454090 h 1909666"/>
              <a:gd name="T2" fmla="*/ 0 w 1337388"/>
              <a:gd name="T3" fmla="*/ 0 h 1909666"/>
              <a:gd name="T4" fmla="*/ 1169437 w 1337388"/>
              <a:gd name="T5" fmla="*/ 1909666 h 1909666"/>
              <a:gd name="T6" fmla="*/ 1337388 w 1337388"/>
              <a:gd name="T7" fmla="*/ 454090 h 1909666"/>
              <a:gd name="T8" fmla="*/ 0 60000 65536"/>
              <a:gd name="T9" fmla="*/ 0 60000 65536"/>
              <a:gd name="T10" fmla="*/ 0 60000 65536"/>
              <a:gd name="T11" fmla="*/ 0 60000 65536"/>
              <a:gd name="T12" fmla="*/ 0 w 1337388"/>
              <a:gd name="T13" fmla="*/ 0 h 1909666"/>
              <a:gd name="T14" fmla="*/ 1337388 w 1337388"/>
              <a:gd name="T15" fmla="*/ 1909666 h 1909666"/>
            </a:gdLst>
            <a:ahLst/>
            <a:cxnLst>
              <a:cxn ang="T8">
                <a:pos x="T0" y="T1"/>
              </a:cxn>
              <a:cxn ang="T9">
                <a:pos x="T2" y="T3"/>
              </a:cxn>
              <a:cxn ang="T10">
                <a:pos x="T4" y="T5"/>
              </a:cxn>
              <a:cxn ang="T11">
                <a:pos x="T6" y="T7"/>
              </a:cxn>
            </a:cxnLst>
            <a:rect l="T12" t="T13" r="T14" b="T15"/>
            <a:pathLst>
              <a:path w="1337388" h="1909666">
                <a:moveTo>
                  <a:pt x="1337388" y="454090"/>
                </a:moveTo>
                <a:lnTo>
                  <a:pt x="0" y="0"/>
                </a:lnTo>
                <a:lnTo>
                  <a:pt x="1169437" y="1909666"/>
                </a:lnTo>
                <a:lnTo>
                  <a:pt x="1337388" y="454090"/>
                </a:lnTo>
                <a:close/>
              </a:path>
            </a:pathLst>
          </a:custGeom>
          <a:solidFill>
            <a:srgbClr val="F4932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任意多边形 10"/>
          <p:cNvSpPr>
            <a:spLocks noChangeArrowheads="1"/>
          </p:cNvSpPr>
          <p:nvPr/>
        </p:nvSpPr>
        <p:spPr bwMode="auto">
          <a:xfrm>
            <a:off x="796925" y="3203575"/>
            <a:ext cx="938213" cy="1965325"/>
          </a:xfrm>
          <a:custGeom>
            <a:avLst/>
            <a:gdLst>
              <a:gd name="T0" fmla="*/ 0 w 920621"/>
              <a:gd name="T1" fmla="*/ 0 h 1922106"/>
              <a:gd name="T2" fmla="*/ 920621 w 920621"/>
              <a:gd name="T3" fmla="*/ 1922106 h 1922106"/>
              <a:gd name="T4" fmla="*/ 534955 w 920621"/>
              <a:gd name="T5" fmla="*/ 1922106 h 1922106"/>
              <a:gd name="T6" fmla="*/ 0 w 920621"/>
              <a:gd name="T7" fmla="*/ 0 h 1922106"/>
              <a:gd name="T8" fmla="*/ 0 60000 65536"/>
              <a:gd name="T9" fmla="*/ 0 60000 65536"/>
              <a:gd name="T10" fmla="*/ 0 60000 65536"/>
              <a:gd name="T11" fmla="*/ 0 60000 65536"/>
              <a:gd name="T12" fmla="*/ 0 w 920621"/>
              <a:gd name="T13" fmla="*/ 0 h 1922106"/>
              <a:gd name="T14" fmla="*/ 920621 w 920621"/>
              <a:gd name="T15" fmla="*/ 1922106 h 1922106"/>
            </a:gdLst>
            <a:ahLst/>
            <a:cxnLst>
              <a:cxn ang="T8">
                <a:pos x="T0" y="T1"/>
              </a:cxn>
              <a:cxn ang="T9">
                <a:pos x="T2" y="T3"/>
              </a:cxn>
              <a:cxn ang="T10">
                <a:pos x="T4" y="T5"/>
              </a:cxn>
              <a:cxn ang="T11">
                <a:pos x="T6" y="T7"/>
              </a:cxn>
            </a:cxnLst>
            <a:rect l="T12" t="T13" r="T14" b="T15"/>
            <a:pathLst>
              <a:path w="920621" h="1922106">
                <a:moveTo>
                  <a:pt x="0" y="0"/>
                </a:moveTo>
                <a:lnTo>
                  <a:pt x="920621" y="1922106"/>
                </a:lnTo>
                <a:lnTo>
                  <a:pt x="534955" y="1922106"/>
                </a:lnTo>
                <a:lnTo>
                  <a:pt x="0" y="0"/>
                </a:lnTo>
                <a:close/>
              </a:path>
            </a:pathLst>
          </a:custGeom>
          <a:solidFill>
            <a:srgbClr val="F9A81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12"/>
          <p:cNvSpPr>
            <a:spLocks noChangeArrowheads="1"/>
          </p:cNvSpPr>
          <p:nvPr/>
        </p:nvSpPr>
        <p:spPr bwMode="auto">
          <a:xfrm>
            <a:off x="2089150" y="1784350"/>
            <a:ext cx="622300" cy="2035175"/>
          </a:xfrm>
          <a:custGeom>
            <a:avLst/>
            <a:gdLst>
              <a:gd name="T0" fmla="*/ 68425 w 609600"/>
              <a:gd name="T1" fmla="*/ 1884784 h 1996751"/>
              <a:gd name="T2" fmla="*/ 0 w 609600"/>
              <a:gd name="T3" fmla="*/ 0 h 1996751"/>
              <a:gd name="T4" fmla="*/ 609600 w 609600"/>
              <a:gd name="T5" fmla="*/ 1996751 h 1996751"/>
              <a:gd name="T6" fmla="*/ 68425 w 609600"/>
              <a:gd name="T7" fmla="*/ 1884784 h 1996751"/>
              <a:gd name="T8" fmla="*/ 0 60000 65536"/>
              <a:gd name="T9" fmla="*/ 0 60000 65536"/>
              <a:gd name="T10" fmla="*/ 0 60000 65536"/>
              <a:gd name="T11" fmla="*/ 0 60000 65536"/>
              <a:gd name="T12" fmla="*/ 0 w 609600"/>
              <a:gd name="T13" fmla="*/ 0 h 1996751"/>
              <a:gd name="T14" fmla="*/ 609600 w 609600"/>
              <a:gd name="T15" fmla="*/ 1996751 h 1996751"/>
            </a:gdLst>
            <a:ahLst/>
            <a:cxnLst>
              <a:cxn ang="T8">
                <a:pos x="T0" y="T1"/>
              </a:cxn>
              <a:cxn ang="T9">
                <a:pos x="T2" y="T3"/>
              </a:cxn>
              <a:cxn ang="T10">
                <a:pos x="T4" y="T5"/>
              </a:cxn>
              <a:cxn ang="T11">
                <a:pos x="T6" y="T7"/>
              </a:cxn>
            </a:cxnLst>
            <a:rect l="T12" t="T13" r="T14" b="T15"/>
            <a:pathLst>
              <a:path w="609600" h="1996751">
                <a:moveTo>
                  <a:pt x="68425" y="1884784"/>
                </a:moveTo>
                <a:lnTo>
                  <a:pt x="0" y="0"/>
                </a:lnTo>
                <a:lnTo>
                  <a:pt x="609600" y="1996751"/>
                </a:lnTo>
                <a:lnTo>
                  <a:pt x="68425" y="1884784"/>
                </a:lnTo>
                <a:close/>
              </a:path>
            </a:pathLst>
          </a:custGeom>
          <a:solidFill>
            <a:srgbClr val="BE2032"/>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14"/>
          <p:cNvSpPr>
            <a:spLocks noChangeArrowheads="1"/>
          </p:cNvSpPr>
          <p:nvPr/>
        </p:nvSpPr>
        <p:spPr bwMode="auto">
          <a:xfrm>
            <a:off x="1909763" y="1268413"/>
            <a:ext cx="1281112" cy="4094162"/>
          </a:xfrm>
          <a:custGeom>
            <a:avLst/>
            <a:gdLst>
              <a:gd name="T0" fmla="*/ 0 w 1262743"/>
              <a:gd name="T1" fmla="*/ 0 h 3999723"/>
              <a:gd name="T2" fmla="*/ 684245 w 1262743"/>
              <a:gd name="T3" fmla="*/ 516294 h 3999723"/>
              <a:gd name="T4" fmla="*/ 1262743 w 1262743"/>
              <a:gd name="T5" fmla="*/ 3999723 h 3999723"/>
              <a:gd name="T6" fmla="*/ 0 w 1262743"/>
              <a:gd name="T7" fmla="*/ 0 h 3999723"/>
              <a:gd name="T8" fmla="*/ 0 60000 65536"/>
              <a:gd name="T9" fmla="*/ 0 60000 65536"/>
              <a:gd name="T10" fmla="*/ 0 60000 65536"/>
              <a:gd name="T11" fmla="*/ 0 60000 65536"/>
              <a:gd name="T12" fmla="*/ 0 w 1262743"/>
              <a:gd name="T13" fmla="*/ 0 h 3999723"/>
              <a:gd name="T14" fmla="*/ 1262743 w 1262743"/>
              <a:gd name="T15" fmla="*/ 3999723 h 3999723"/>
            </a:gdLst>
            <a:ahLst/>
            <a:cxnLst>
              <a:cxn ang="T8">
                <a:pos x="T0" y="T1"/>
              </a:cxn>
              <a:cxn ang="T9">
                <a:pos x="T2" y="T3"/>
              </a:cxn>
              <a:cxn ang="T10">
                <a:pos x="T4" y="T5"/>
              </a:cxn>
              <a:cxn ang="T11">
                <a:pos x="T6" y="T7"/>
              </a:cxn>
            </a:cxnLst>
            <a:rect l="T12" t="T13" r="T14" b="T15"/>
            <a:pathLst>
              <a:path w="1262743" h="3999723">
                <a:moveTo>
                  <a:pt x="0" y="0"/>
                </a:moveTo>
                <a:lnTo>
                  <a:pt x="684245" y="516294"/>
                </a:lnTo>
                <a:lnTo>
                  <a:pt x="1262743" y="3999723"/>
                </a:lnTo>
                <a:lnTo>
                  <a:pt x="0" y="0"/>
                </a:lnTo>
                <a:close/>
              </a:path>
            </a:pathLst>
          </a:custGeom>
          <a:solidFill>
            <a:srgbClr val="EA253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15"/>
          <p:cNvSpPr>
            <a:spLocks noChangeArrowheads="1"/>
          </p:cNvSpPr>
          <p:nvPr/>
        </p:nvSpPr>
        <p:spPr bwMode="auto">
          <a:xfrm>
            <a:off x="1069975" y="2924175"/>
            <a:ext cx="1076325" cy="776288"/>
          </a:xfrm>
          <a:custGeom>
            <a:avLst/>
            <a:gdLst>
              <a:gd name="T0" fmla="*/ 0 w 1082351"/>
              <a:gd name="T1" fmla="*/ 0 h 777551"/>
              <a:gd name="T2" fmla="*/ 690465 w 1082351"/>
              <a:gd name="T3" fmla="*/ 149290 h 777551"/>
              <a:gd name="T4" fmla="*/ 1082351 w 1082351"/>
              <a:gd name="T5" fmla="*/ 777551 h 777551"/>
              <a:gd name="T6" fmla="*/ 0 w 1082351"/>
              <a:gd name="T7" fmla="*/ 0 h 777551"/>
              <a:gd name="T8" fmla="*/ 0 60000 65536"/>
              <a:gd name="T9" fmla="*/ 0 60000 65536"/>
              <a:gd name="T10" fmla="*/ 0 60000 65536"/>
              <a:gd name="T11" fmla="*/ 0 60000 65536"/>
              <a:gd name="T12" fmla="*/ 0 w 1082351"/>
              <a:gd name="T13" fmla="*/ 0 h 777551"/>
              <a:gd name="T14" fmla="*/ 1082351 w 1082351"/>
              <a:gd name="T15" fmla="*/ 777551 h 777551"/>
            </a:gdLst>
            <a:ahLst/>
            <a:cxnLst>
              <a:cxn ang="T8">
                <a:pos x="T0" y="T1"/>
              </a:cxn>
              <a:cxn ang="T9">
                <a:pos x="T2" y="T3"/>
              </a:cxn>
              <a:cxn ang="T10">
                <a:pos x="T4" y="T5"/>
              </a:cxn>
              <a:cxn ang="T11">
                <a:pos x="T6" y="T7"/>
              </a:cxn>
            </a:cxnLst>
            <a:rect l="T12" t="T13" r="T14" b="T15"/>
            <a:pathLst>
              <a:path w="1082351" h="777551">
                <a:moveTo>
                  <a:pt x="0" y="0"/>
                </a:moveTo>
                <a:lnTo>
                  <a:pt x="690465" y="149290"/>
                </a:lnTo>
                <a:lnTo>
                  <a:pt x="1082351" y="777551"/>
                </a:lnTo>
                <a:lnTo>
                  <a:pt x="0" y="0"/>
                </a:lnTo>
                <a:close/>
              </a:path>
            </a:pathLst>
          </a:custGeom>
          <a:solidFill>
            <a:srgbClr val="4EC1CC"/>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16"/>
          <p:cNvSpPr>
            <a:spLocks noChangeArrowheads="1"/>
          </p:cNvSpPr>
          <p:nvPr/>
        </p:nvSpPr>
        <p:spPr bwMode="auto">
          <a:xfrm>
            <a:off x="1076325" y="1784350"/>
            <a:ext cx="1001713" cy="1300163"/>
          </a:xfrm>
          <a:custGeom>
            <a:avLst/>
            <a:gdLst>
              <a:gd name="T0" fmla="*/ 0 w 976604"/>
              <a:gd name="T1" fmla="*/ 1132114 h 1287624"/>
              <a:gd name="T2" fmla="*/ 976604 w 976604"/>
              <a:gd name="T3" fmla="*/ 0 h 1287624"/>
              <a:gd name="T4" fmla="*/ 659363 w 976604"/>
              <a:gd name="T5" fmla="*/ 1287624 h 1287624"/>
              <a:gd name="T6" fmla="*/ 0 w 976604"/>
              <a:gd name="T7" fmla="*/ 1132114 h 1287624"/>
              <a:gd name="T8" fmla="*/ 0 60000 65536"/>
              <a:gd name="T9" fmla="*/ 0 60000 65536"/>
              <a:gd name="T10" fmla="*/ 0 60000 65536"/>
              <a:gd name="T11" fmla="*/ 0 60000 65536"/>
              <a:gd name="T12" fmla="*/ 0 w 976604"/>
              <a:gd name="T13" fmla="*/ 0 h 1287624"/>
              <a:gd name="T14" fmla="*/ 976604 w 976604"/>
              <a:gd name="T15" fmla="*/ 1287624 h 1287624"/>
            </a:gdLst>
            <a:ahLst/>
            <a:cxnLst>
              <a:cxn ang="T8">
                <a:pos x="T0" y="T1"/>
              </a:cxn>
              <a:cxn ang="T9">
                <a:pos x="T2" y="T3"/>
              </a:cxn>
              <a:cxn ang="T10">
                <a:pos x="T4" y="T5"/>
              </a:cxn>
              <a:cxn ang="T11">
                <a:pos x="T6" y="T7"/>
              </a:cxn>
            </a:cxnLst>
            <a:rect l="T12" t="T13" r="T14" b="T15"/>
            <a:pathLst>
              <a:path w="976604" h="1287624">
                <a:moveTo>
                  <a:pt x="0" y="1132114"/>
                </a:moveTo>
                <a:lnTo>
                  <a:pt x="976604" y="0"/>
                </a:lnTo>
                <a:lnTo>
                  <a:pt x="659363" y="1287624"/>
                </a:lnTo>
                <a:lnTo>
                  <a:pt x="0" y="1132114"/>
                </a:lnTo>
                <a:close/>
              </a:path>
            </a:pathLst>
          </a:custGeom>
          <a:solidFill>
            <a:srgbClr val="15A9B2"/>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任意多边形 17"/>
          <p:cNvSpPr>
            <a:spLocks noChangeArrowheads="1"/>
          </p:cNvSpPr>
          <p:nvPr/>
        </p:nvSpPr>
        <p:spPr bwMode="auto">
          <a:xfrm>
            <a:off x="1082675" y="1784350"/>
            <a:ext cx="1000125" cy="1144588"/>
          </a:xfrm>
          <a:custGeom>
            <a:avLst/>
            <a:gdLst>
              <a:gd name="T0" fmla="*/ 0 w 1001486"/>
              <a:gd name="T1" fmla="*/ 1144555 h 1144555"/>
              <a:gd name="T2" fmla="*/ 49763 w 1001486"/>
              <a:gd name="T3" fmla="*/ 6221 h 1144555"/>
              <a:gd name="T4" fmla="*/ 1001486 w 1001486"/>
              <a:gd name="T5" fmla="*/ 0 h 1144555"/>
              <a:gd name="T6" fmla="*/ 0 w 1001486"/>
              <a:gd name="T7" fmla="*/ 1144555 h 1144555"/>
              <a:gd name="T8" fmla="*/ 0 60000 65536"/>
              <a:gd name="T9" fmla="*/ 0 60000 65536"/>
              <a:gd name="T10" fmla="*/ 0 60000 65536"/>
              <a:gd name="T11" fmla="*/ 0 60000 65536"/>
              <a:gd name="T12" fmla="*/ 0 w 1001486"/>
              <a:gd name="T13" fmla="*/ 0 h 1144555"/>
              <a:gd name="T14" fmla="*/ 1001486 w 1001486"/>
              <a:gd name="T15" fmla="*/ 1144555 h 1144555"/>
            </a:gdLst>
            <a:ahLst/>
            <a:cxnLst>
              <a:cxn ang="T8">
                <a:pos x="T0" y="T1"/>
              </a:cxn>
              <a:cxn ang="T9">
                <a:pos x="T2" y="T3"/>
              </a:cxn>
              <a:cxn ang="T10">
                <a:pos x="T4" y="T5"/>
              </a:cxn>
              <a:cxn ang="T11">
                <a:pos x="T6" y="T7"/>
              </a:cxn>
            </a:cxnLst>
            <a:rect l="T12" t="T13" r="T14" b="T15"/>
            <a:pathLst>
              <a:path w="1001486" h="1144555">
                <a:moveTo>
                  <a:pt x="0" y="1144555"/>
                </a:moveTo>
                <a:lnTo>
                  <a:pt x="49763" y="6221"/>
                </a:lnTo>
                <a:lnTo>
                  <a:pt x="1001486" y="0"/>
                </a:lnTo>
                <a:lnTo>
                  <a:pt x="0" y="1144555"/>
                </a:lnTo>
                <a:close/>
              </a:path>
            </a:pathLst>
          </a:custGeom>
          <a:solidFill>
            <a:srgbClr val="17B6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任意多边形 18"/>
          <p:cNvSpPr>
            <a:spLocks noChangeArrowheads="1"/>
          </p:cNvSpPr>
          <p:nvPr/>
        </p:nvSpPr>
        <p:spPr bwMode="auto">
          <a:xfrm>
            <a:off x="1112838" y="1250950"/>
            <a:ext cx="963612" cy="558800"/>
          </a:xfrm>
          <a:custGeom>
            <a:avLst/>
            <a:gdLst>
              <a:gd name="T0" fmla="*/ 0 w 933061"/>
              <a:gd name="T1" fmla="*/ 547396 h 559837"/>
              <a:gd name="T2" fmla="*/ 765110 w 933061"/>
              <a:gd name="T3" fmla="*/ 0 h 559837"/>
              <a:gd name="T4" fmla="*/ 933061 w 933061"/>
              <a:gd name="T5" fmla="*/ 559837 h 559837"/>
              <a:gd name="T6" fmla="*/ 0 w 933061"/>
              <a:gd name="T7" fmla="*/ 547396 h 559837"/>
              <a:gd name="T8" fmla="*/ 0 60000 65536"/>
              <a:gd name="T9" fmla="*/ 0 60000 65536"/>
              <a:gd name="T10" fmla="*/ 0 60000 65536"/>
              <a:gd name="T11" fmla="*/ 0 60000 65536"/>
              <a:gd name="T12" fmla="*/ 0 w 933061"/>
              <a:gd name="T13" fmla="*/ 0 h 559837"/>
              <a:gd name="T14" fmla="*/ 933061 w 933061"/>
              <a:gd name="T15" fmla="*/ 559837 h 559837"/>
            </a:gdLst>
            <a:ahLst/>
            <a:cxnLst>
              <a:cxn ang="T8">
                <a:pos x="T0" y="T1"/>
              </a:cxn>
              <a:cxn ang="T9">
                <a:pos x="T2" y="T3"/>
              </a:cxn>
              <a:cxn ang="T10">
                <a:pos x="T4" y="T5"/>
              </a:cxn>
              <a:cxn ang="T11">
                <a:pos x="T6" y="T7"/>
              </a:cxn>
            </a:cxnLst>
            <a:rect l="T12" t="T13" r="T14" b="T15"/>
            <a:pathLst>
              <a:path w="933061" h="559837">
                <a:moveTo>
                  <a:pt x="0" y="547396"/>
                </a:moveTo>
                <a:lnTo>
                  <a:pt x="765110" y="0"/>
                </a:lnTo>
                <a:lnTo>
                  <a:pt x="933061" y="559837"/>
                </a:lnTo>
                <a:lnTo>
                  <a:pt x="0" y="547396"/>
                </a:lnTo>
                <a:close/>
              </a:path>
            </a:pathLst>
          </a:custGeom>
          <a:solidFill>
            <a:srgbClr val="57C8EA"/>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任意多边形 19"/>
          <p:cNvSpPr>
            <a:spLocks noChangeArrowheads="1"/>
          </p:cNvSpPr>
          <p:nvPr/>
        </p:nvSpPr>
        <p:spPr bwMode="auto">
          <a:xfrm>
            <a:off x="1138238" y="995363"/>
            <a:ext cx="765175" cy="801687"/>
          </a:xfrm>
          <a:custGeom>
            <a:avLst/>
            <a:gdLst>
              <a:gd name="T0" fmla="*/ 236375 w 765110"/>
              <a:gd name="T1" fmla="*/ 0 h 802433"/>
              <a:gd name="T2" fmla="*/ 0 w 765110"/>
              <a:gd name="T3" fmla="*/ 802433 h 802433"/>
              <a:gd name="T4" fmla="*/ 765110 w 765110"/>
              <a:gd name="T5" fmla="*/ 255037 h 802433"/>
              <a:gd name="T6" fmla="*/ 236375 w 765110"/>
              <a:gd name="T7" fmla="*/ 0 h 802433"/>
              <a:gd name="T8" fmla="*/ 0 60000 65536"/>
              <a:gd name="T9" fmla="*/ 0 60000 65536"/>
              <a:gd name="T10" fmla="*/ 0 60000 65536"/>
              <a:gd name="T11" fmla="*/ 0 60000 65536"/>
              <a:gd name="T12" fmla="*/ 0 w 765110"/>
              <a:gd name="T13" fmla="*/ 0 h 802433"/>
              <a:gd name="T14" fmla="*/ 765110 w 765110"/>
              <a:gd name="T15" fmla="*/ 802433 h 802433"/>
            </a:gdLst>
            <a:ahLst/>
            <a:cxnLst>
              <a:cxn ang="T8">
                <a:pos x="T0" y="T1"/>
              </a:cxn>
              <a:cxn ang="T9">
                <a:pos x="T2" y="T3"/>
              </a:cxn>
              <a:cxn ang="T10">
                <a:pos x="T4" y="T5"/>
              </a:cxn>
              <a:cxn ang="T11">
                <a:pos x="T6" y="T7"/>
              </a:cxn>
            </a:cxnLst>
            <a:rect l="T12" t="T13" r="T14" b="T15"/>
            <a:pathLst>
              <a:path w="765110" h="802433">
                <a:moveTo>
                  <a:pt x="236375" y="0"/>
                </a:moveTo>
                <a:lnTo>
                  <a:pt x="0" y="802433"/>
                </a:lnTo>
                <a:lnTo>
                  <a:pt x="765110" y="255037"/>
                </a:lnTo>
                <a:lnTo>
                  <a:pt x="236375" y="0"/>
                </a:lnTo>
                <a:close/>
              </a:path>
            </a:pathLst>
          </a:custGeom>
          <a:solidFill>
            <a:srgbClr val="1AA7B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任意多边形 20"/>
          <p:cNvSpPr>
            <a:spLocks noChangeArrowheads="1"/>
          </p:cNvSpPr>
          <p:nvPr/>
        </p:nvSpPr>
        <p:spPr bwMode="auto">
          <a:xfrm>
            <a:off x="1268413" y="-74613"/>
            <a:ext cx="635000" cy="1357313"/>
          </a:xfrm>
          <a:custGeom>
            <a:avLst/>
            <a:gdLst>
              <a:gd name="T0" fmla="*/ 105747 w 634481"/>
              <a:gd name="T1" fmla="*/ 1069910 h 1356049"/>
              <a:gd name="T2" fmla="*/ 0 w 634481"/>
              <a:gd name="T3" fmla="*/ 12441 h 1356049"/>
              <a:gd name="T4" fmla="*/ 236375 w 634481"/>
              <a:gd name="T5" fmla="*/ 0 h 1356049"/>
              <a:gd name="T6" fmla="*/ 634481 w 634481"/>
              <a:gd name="T7" fmla="*/ 1356049 h 1356049"/>
              <a:gd name="T8" fmla="*/ 105747 w 634481"/>
              <a:gd name="T9" fmla="*/ 1069910 h 1356049"/>
              <a:gd name="T10" fmla="*/ 0 60000 65536"/>
              <a:gd name="T11" fmla="*/ 0 60000 65536"/>
              <a:gd name="T12" fmla="*/ 0 60000 65536"/>
              <a:gd name="T13" fmla="*/ 0 60000 65536"/>
              <a:gd name="T14" fmla="*/ 0 60000 65536"/>
              <a:gd name="T15" fmla="*/ 0 w 634481"/>
              <a:gd name="T16" fmla="*/ 0 h 1356049"/>
              <a:gd name="T17" fmla="*/ 634481 w 634481"/>
              <a:gd name="T18" fmla="*/ 1356049 h 1356049"/>
            </a:gdLst>
            <a:ahLst/>
            <a:cxnLst>
              <a:cxn ang="T10">
                <a:pos x="T0" y="T1"/>
              </a:cxn>
              <a:cxn ang="T11">
                <a:pos x="T2" y="T3"/>
              </a:cxn>
              <a:cxn ang="T12">
                <a:pos x="T4" y="T5"/>
              </a:cxn>
              <a:cxn ang="T13">
                <a:pos x="T6" y="T7"/>
              </a:cxn>
              <a:cxn ang="T14">
                <a:pos x="T8" y="T9"/>
              </a:cxn>
            </a:cxnLst>
            <a:rect l="T15" t="T16" r="T17" b="T18"/>
            <a:pathLst>
              <a:path w="634481" h="1356049">
                <a:moveTo>
                  <a:pt x="105747" y="1069910"/>
                </a:moveTo>
                <a:lnTo>
                  <a:pt x="0" y="12441"/>
                </a:lnTo>
                <a:lnTo>
                  <a:pt x="236375" y="0"/>
                </a:lnTo>
                <a:lnTo>
                  <a:pt x="634481" y="1356049"/>
                </a:lnTo>
                <a:lnTo>
                  <a:pt x="105747" y="1069910"/>
                </a:lnTo>
                <a:close/>
              </a:path>
            </a:pathLst>
          </a:custGeom>
          <a:solidFill>
            <a:srgbClr val="250D0D"/>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任意多边形 21"/>
          <p:cNvSpPr>
            <a:spLocks noChangeArrowheads="1"/>
          </p:cNvSpPr>
          <p:nvPr/>
        </p:nvSpPr>
        <p:spPr bwMode="auto">
          <a:xfrm>
            <a:off x="1498600" y="-79375"/>
            <a:ext cx="835025" cy="1343025"/>
          </a:xfrm>
          <a:custGeom>
            <a:avLst/>
            <a:gdLst>
              <a:gd name="T0" fmla="*/ 398106 w 833535"/>
              <a:gd name="T1" fmla="*/ 1343608 h 1343608"/>
              <a:gd name="T2" fmla="*/ 833535 w 833535"/>
              <a:gd name="T3" fmla="*/ 982824 h 1343608"/>
              <a:gd name="T4" fmla="*/ 279918 w 833535"/>
              <a:gd name="T5" fmla="*/ 0 h 1343608"/>
              <a:gd name="T6" fmla="*/ 0 w 833535"/>
              <a:gd name="T7" fmla="*/ 18661 h 1343608"/>
              <a:gd name="T8" fmla="*/ 398106 w 833535"/>
              <a:gd name="T9" fmla="*/ 1343608 h 1343608"/>
              <a:gd name="T10" fmla="*/ 0 60000 65536"/>
              <a:gd name="T11" fmla="*/ 0 60000 65536"/>
              <a:gd name="T12" fmla="*/ 0 60000 65536"/>
              <a:gd name="T13" fmla="*/ 0 60000 65536"/>
              <a:gd name="T14" fmla="*/ 0 60000 65536"/>
              <a:gd name="T15" fmla="*/ 0 w 833535"/>
              <a:gd name="T16" fmla="*/ 0 h 1343608"/>
              <a:gd name="T17" fmla="*/ 833535 w 833535"/>
              <a:gd name="T18" fmla="*/ 1343608 h 1343608"/>
            </a:gdLst>
            <a:ahLst/>
            <a:cxnLst>
              <a:cxn ang="T10">
                <a:pos x="T0" y="T1"/>
              </a:cxn>
              <a:cxn ang="T11">
                <a:pos x="T2" y="T3"/>
              </a:cxn>
              <a:cxn ang="T12">
                <a:pos x="T4" y="T5"/>
              </a:cxn>
              <a:cxn ang="T13">
                <a:pos x="T6" y="T7"/>
              </a:cxn>
              <a:cxn ang="T14">
                <a:pos x="T8" y="T9"/>
              </a:cxn>
            </a:cxnLst>
            <a:rect l="T15" t="T16" r="T17" b="T18"/>
            <a:pathLst>
              <a:path w="833535" h="1343608">
                <a:moveTo>
                  <a:pt x="398106" y="1343608"/>
                </a:moveTo>
                <a:lnTo>
                  <a:pt x="833535" y="982824"/>
                </a:lnTo>
                <a:lnTo>
                  <a:pt x="279918" y="0"/>
                </a:lnTo>
                <a:lnTo>
                  <a:pt x="0" y="18661"/>
                </a:lnTo>
                <a:lnTo>
                  <a:pt x="398106" y="1343608"/>
                </a:lnTo>
                <a:close/>
              </a:path>
            </a:pathLst>
          </a:custGeom>
          <a:solidFill>
            <a:srgbClr val="BE1F3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任意多边形 22"/>
          <p:cNvSpPr>
            <a:spLocks noChangeArrowheads="1"/>
          </p:cNvSpPr>
          <p:nvPr/>
        </p:nvSpPr>
        <p:spPr bwMode="auto">
          <a:xfrm>
            <a:off x="-279400" y="136525"/>
            <a:ext cx="1654175" cy="1673225"/>
          </a:xfrm>
          <a:custGeom>
            <a:avLst/>
            <a:gdLst>
              <a:gd name="T0" fmla="*/ 1654628 w 1654628"/>
              <a:gd name="T1" fmla="*/ 858416 h 1673290"/>
              <a:gd name="T2" fmla="*/ 1418253 w 1654628"/>
              <a:gd name="T3" fmla="*/ 1673290 h 1673290"/>
              <a:gd name="T4" fmla="*/ 0 w 1654628"/>
              <a:gd name="T5" fmla="*/ 99527 h 1673290"/>
              <a:gd name="T6" fmla="*/ 136849 w 1654628"/>
              <a:gd name="T7" fmla="*/ 0 h 1673290"/>
              <a:gd name="T8" fmla="*/ 1654628 w 1654628"/>
              <a:gd name="T9" fmla="*/ 858416 h 1673290"/>
              <a:gd name="T10" fmla="*/ 0 60000 65536"/>
              <a:gd name="T11" fmla="*/ 0 60000 65536"/>
              <a:gd name="T12" fmla="*/ 0 60000 65536"/>
              <a:gd name="T13" fmla="*/ 0 60000 65536"/>
              <a:gd name="T14" fmla="*/ 0 60000 65536"/>
              <a:gd name="T15" fmla="*/ 0 w 1654628"/>
              <a:gd name="T16" fmla="*/ 0 h 1673290"/>
              <a:gd name="T17" fmla="*/ 1654628 w 1654628"/>
              <a:gd name="T18" fmla="*/ 1673290 h 1673290"/>
            </a:gdLst>
            <a:ahLst/>
            <a:cxnLst>
              <a:cxn ang="T10">
                <a:pos x="T0" y="T1"/>
              </a:cxn>
              <a:cxn ang="T11">
                <a:pos x="T2" y="T3"/>
              </a:cxn>
              <a:cxn ang="T12">
                <a:pos x="T4" y="T5"/>
              </a:cxn>
              <a:cxn ang="T13">
                <a:pos x="T6" y="T7"/>
              </a:cxn>
              <a:cxn ang="T14">
                <a:pos x="T8" y="T9"/>
              </a:cxn>
            </a:cxnLst>
            <a:rect l="T15" t="T16" r="T17" b="T18"/>
            <a:pathLst>
              <a:path w="1654628" h="1673290">
                <a:moveTo>
                  <a:pt x="1654628" y="858416"/>
                </a:moveTo>
                <a:lnTo>
                  <a:pt x="1418253" y="1673290"/>
                </a:lnTo>
                <a:lnTo>
                  <a:pt x="0" y="99527"/>
                </a:lnTo>
                <a:lnTo>
                  <a:pt x="136849" y="0"/>
                </a:lnTo>
                <a:lnTo>
                  <a:pt x="1654628" y="858416"/>
                </a:lnTo>
                <a:close/>
              </a:path>
            </a:pathLst>
          </a:custGeom>
          <a:solidFill>
            <a:srgbClr val="17B7D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23"/>
          <p:cNvSpPr>
            <a:spLocks noChangeArrowheads="1"/>
          </p:cNvSpPr>
          <p:nvPr/>
        </p:nvSpPr>
        <p:spPr bwMode="auto">
          <a:xfrm>
            <a:off x="-17463" y="-68263"/>
            <a:ext cx="1392238" cy="1063626"/>
          </a:xfrm>
          <a:custGeom>
            <a:avLst/>
            <a:gdLst>
              <a:gd name="T0" fmla="*/ 1393372 w 1393372"/>
              <a:gd name="T1" fmla="*/ 1063690 h 1063690"/>
              <a:gd name="T2" fmla="*/ 1293845 w 1393372"/>
              <a:gd name="T3" fmla="*/ 6221 h 1063690"/>
              <a:gd name="T4" fmla="*/ 223935 w 1393372"/>
              <a:gd name="T5" fmla="*/ 0 h 1063690"/>
              <a:gd name="T6" fmla="*/ 0 w 1393372"/>
              <a:gd name="T7" fmla="*/ 292359 h 1063690"/>
              <a:gd name="T8" fmla="*/ 1393372 w 1393372"/>
              <a:gd name="T9" fmla="*/ 1063690 h 1063690"/>
              <a:gd name="T10" fmla="*/ 0 60000 65536"/>
              <a:gd name="T11" fmla="*/ 0 60000 65536"/>
              <a:gd name="T12" fmla="*/ 0 60000 65536"/>
              <a:gd name="T13" fmla="*/ 0 60000 65536"/>
              <a:gd name="T14" fmla="*/ 0 60000 65536"/>
              <a:gd name="T15" fmla="*/ 0 w 1393372"/>
              <a:gd name="T16" fmla="*/ 0 h 1063690"/>
              <a:gd name="T17" fmla="*/ 1393372 w 1393372"/>
              <a:gd name="T18" fmla="*/ 1063690 h 1063690"/>
            </a:gdLst>
            <a:ahLst/>
            <a:cxnLst>
              <a:cxn ang="T10">
                <a:pos x="T0" y="T1"/>
              </a:cxn>
              <a:cxn ang="T11">
                <a:pos x="T2" y="T3"/>
              </a:cxn>
              <a:cxn ang="T12">
                <a:pos x="T4" y="T5"/>
              </a:cxn>
              <a:cxn ang="T13">
                <a:pos x="T6" y="T7"/>
              </a:cxn>
              <a:cxn ang="T14">
                <a:pos x="T8" y="T9"/>
              </a:cxn>
            </a:cxnLst>
            <a:rect l="T15" t="T16" r="T17" b="T18"/>
            <a:pathLst>
              <a:path w="1393372" h="1063690">
                <a:moveTo>
                  <a:pt x="1393372" y="1063690"/>
                </a:moveTo>
                <a:lnTo>
                  <a:pt x="1293845" y="6221"/>
                </a:lnTo>
                <a:lnTo>
                  <a:pt x="223935" y="0"/>
                </a:lnTo>
                <a:lnTo>
                  <a:pt x="0" y="292359"/>
                </a:lnTo>
                <a:lnTo>
                  <a:pt x="1393372" y="1063690"/>
                </a:lnTo>
                <a:close/>
              </a:path>
            </a:pathLst>
          </a:custGeom>
          <a:solidFill>
            <a:srgbClr val="4CC4CB"/>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任意多边形 26"/>
          <p:cNvSpPr>
            <a:spLocks noChangeArrowheads="1"/>
          </p:cNvSpPr>
          <p:nvPr/>
        </p:nvSpPr>
        <p:spPr bwMode="auto">
          <a:xfrm>
            <a:off x="2892425" y="3619500"/>
            <a:ext cx="398463" cy="1711325"/>
          </a:xfrm>
          <a:custGeom>
            <a:avLst/>
            <a:gdLst>
              <a:gd name="T0" fmla="*/ 0 w 398106"/>
              <a:gd name="T1" fmla="*/ 0 h 1710612"/>
              <a:gd name="T2" fmla="*/ 398106 w 398106"/>
              <a:gd name="T3" fmla="*/ 982824 h 1710612"/>
              <a:gd name="T4" fmla="*/ 286139 w 398106"/>
              <a:gd name="T5" fmla="*/ 1710612 h 1710612"/>
              <a:gd name="T6" fmla="*/ 0 w 398106"/>
              <a:gd name="T7" fmla="*/ 0 h 1710612"/>
              <a:gd name="T8" fmla="*/ 0 60000 65536"/>
              <a:gd name="T9" fmla="*/ 0 60000 65536"/>
              <a:gd name="T10" fmla="*/ 0 60000 65536"/>
              <a:gd name="T11" fmla="*/ 0 60000 65536"/>
              <a:gd name="T12" fmla="*/ 0 w 398106"/>
              <a:gd name="T13" fmla="*/ 0 h 1710612"/>
              <a:gd name="T14" fmla="*/ 398106 w 398106"/>
              <a:gd name="T15" fmla="*/ 1710612 h 1710612"/>
            </a:gdLst>
            <a:ahLst/>
            <a:cxnLst>
              <a:cxn ang="T8">
                <a:pos x="T0" y="T1"/>
              </a:cxn>
              <a:cxn ang="T9">
                <a:pos x="T2" y="T3"/>
              </a:cxn>
              <a:cxn ang="T10">
                <a:pos x="T4" y="T5"/>
              </a:cxn>
              <a:cxn ang="T11">
                <a:pos x="T6" y="T7"/>
              </a:cxn>
            </a:cxnLst>
            <a:rect l="T12" t="T13" r="T14" b="T15"/>
            <a:pathLst>
              <a:path w="398106" h="1710612">
                <a:moveTo>
                  <a:pt x="0" y="0"/>
                </a:moveTo>
                <a:lnTo>
                  <a:pt x="398106" y="982824"/>
                </a:lnTo>
                <a:lnTo>
                  <a:pt x="286139" y="1710612"/>
                </a:lnTo>
                <a:lnTo>
                  <a:pt x="0" y="0"/>
                </a:lnTo>
                <a:close/>
              </a:path>
            </a:pathLst>
          </a:custGeom>
          <a:solidFill>
            <a:srgbClr val="FBA11B"/>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27"/>
          <p:cNvSpPr>
            <a:spLocks noChangeArrowheads="1"/>
          </p:cNvSpPr>
          <p:nvPr/>
        </p:nvSpPr>
        <p:spPr bwMode="auto">
          <a:xfrm>
            <a:off x="3184525" y="4597400"/>
            <a:ext cx="1617663" cy="565150"/>
          </a:xfrm>
          <a:custGeom>
            <a:avLst/>
            <a:gdLst>
              <a:gd name="T0" fmla="*/ 99526 w 1617306"/>
              <a:gd name="T1" fmla="*/ 0 h 566057"/>
              <a:gd name="T2" fmla="*/ 1617306 w 1617306"/>
              <a:gd name="T3" fmla="*/ 566057 h 566057"/>
              <a:gd name="T4" fmla="*/ 0 w 1617306"/>
              <a:gd name="T5" fmla="*/ 566057 h 566057"/>
              <a:gd name="T6" fmla="*/ 99526 w 1617306"/>
              <a:gd name="T7" fmla="*/ 0 h 566057"/>
              <a:gd name="T8" fmla="*/ 0 60000 65536"/>
              <a:gd name="T9" fmla="*/ 0 60000 65536"/>
              <a:gd name="T10" fmla="*/ 0 60000 65536"/>
              <a:gd name="T11" fmla="*/ 0 60000 65536"/>
              <a:gd name="T12" fmla="*/ 0 w 1617306"/>
              <a:gd name="T13" fmla="*/ 0 h 566057"/>
              <a:gd name="T14" fmla="*/ 1617306 w 1617306"/>
              <a:gd name="T15" fmla="*/ 566057 h 566057"/>
            </a:gdLst>
            <a:ahLst/>
            <a:cxnLst>
              <a:cxn ang="T8">
                <a:pos x="T0" y="T1"/>
              </a:cxn>
              <a:cxn ang="T9">
                <a:pos x="T2" y="T3"/>
              </a:cxn>
              <a:cxn ang="T10">
                <a:pos x="T4" y="T5"/>
              </a:cxn>
              <a:cxn ang="T11">
                <a:pos x="T6" y="T7"/>
              </a:cxn>
            </a:cxnLst>
            <a:rect l="T12" t="T13" r="T14" b="T15"/>
            <a:pathLst>
              <a:path w="1617306" h="566057">
                <a:moveTo>
                  <a:pt x="99526" y="0"/>
                </a:moveTo>
                <a:lnTo>
                  <a:pt x="1617306" y="566057"/>
                </a:lnTo>
                <a:lnTo>
                  <a:pt x="0" y="566057"/>
                </a:lnTo>
                <a:lnTo>
                  <a:pt x="99526" y="0"/>
                </a:lnTo>
                <a:close/>
              </a:path>
            </a:pathLst>
          </a:custGeom>
          <a:solidFill>
            <a:srgbClr val="ED3B37"/>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任意多边形 28"/>
          <p:cNvSpPr>
            <a:spLocks noChangeArrowheads="1"/>
          </p:cNvSpPr>
          <p:nvPr/>
        </p:nvSpPr>
        <p:spPr bwMode="auto">
          <a:xfrm>
            <a:off x="3278188" y="4011613"/>
            <a:ext cx="1790700" cy="1157287"/>
          </a:xfrm>
          <a:custGeom>
            <a:avLst/>
            <a:gdLst>
              <a:gd name="T0" fmla="*/ 87086 w 1791477"/>
              <a:gd name="T1" fmla="*/ 0 h 1156996"/>
              <a:gd name="T2" fmla="*/ 1791477 w 1791477"/>
              <a:gd name="T3" fmla="*/ 1150776 h 1156996"/>
              <a:gd name="T4" fmla="*/ 1536441 w 1791477"/>
              <a:gd name="T5" fmla="*/ 1156996 h 1156996"/>
              <a:gd name="T6" fmla="*/ 0 w 1791477"/>
              <a:gd name="T7" fmla="*/ 603380 h 1156996"/>
              <a:gd name="T8" fmla="*/ 87086 w 1791477"/>
              <a:gd name="T9" fmla="*/ 0 h 1156996"/>
              <a:gd name="T10" fmla="*/ 0 60000 65536"/>
              <a:gd name="T11" fmla="*/ 0 60000 65536"/>
              <a:gd name="T12" fmla="*/ 0 60000 65536"/>
              <a:gd name="T13" fmla="*/ 0 60000 65536"/>
              <a:gd name="T14" fmla="*/ 0 60000 65536"/>
              <a:gd name="T15" fmla="*/ 0 w 1791477"/>
              <a:gd name="T16" fmla="*/ 0 h 1156996"/>
              <a:gd name="T17" fmla="*/ 1791477 w 1791477"/>
              <a:gd name="T18" fmla="*/ 1156996 h 1156996"/>
            </a:gdLst>
            <a:ahLst/>
            <a:cxnLst>
              <a:cxn ang="T10">
                <a:pos x="T0" y="T1"/>
              </a:cxn>
              <a:cxn ang="T11">
                <a:pos x="T2" y="T3"/>
              </a:cxn>
              <a:cxn ang="T12">
                <a:pos x="T4" y="T5"/>
              </a:cxn>
              <a:cxn ang="T13">
                <a:pos x="T6" y="T7"/>
              </a:cxn>
              <a:cxn ang="T14">
                <a:pos x="T8" y="T9"/>
              </a:cxn>
            </a:cxnLst>
            <a:rect l="T15" t="T16" r="T17" b="T18"/>
            <a:pathLst>
              <a:path w="1791477" h="1156996">
                <a:moveTo>
                  <a:pt x="87086" y="0"/>
                </a:moveTo>
                <a:lnTo>
                  <a:pt x="1791477" y="1150776"/>
                </a:lnTo>
                <a:lnTo>
                  <a:pt x="1536441" y="1156996"/>
                </a:lnTo>
                <a:lnTo>
                  <a:pt x="0" y="603380"/>
                </a:lnTo>
                <a:lnTo>
                  <a:pt x="87086" y="0"/>
                </a:lnTo>
                <a:close/>
              </a:path>
            </a:pathLst>
          </a:custGeom>
          <a:solidFill>
            <a:srgbClr val="F05A5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29"/>
          <p:cNvSpPr>
            <a:spLocks noChangeArrowheads="1"/>
          </p:cNvSpPr>
          <p:nvPr/>
        </p:nvSpPr>
        <p:spPr bwMode="auto">
          <a:xfrm>
            <a:off x="2886075" y="3613150"/>
            <a:ext cx="485775" cy="984250"/>
          </a:xfrm>
          <a:custGeom>
            <a:avLst/>
            <a:gdLst>
              <a:gd name="T0" fmla="*/ 0 w 491412"/>
              <a:gd name="T1" fmla="*/ 0 h 976604"/>
              <a:gd name="T2" fmla="*/ 491412 w 491412"/>
              <a:gd name="T3" fmla="*/ 398106 h 976604"/>
              <a:gd name="T4" fmla="*/ 398106 w 491412"/>
              <a:gd name="T5" fmla="*/ 976604 h 976604"/>
              <a:gd name="T6" fmla="*/ 0 w 491412"/>
              <a:gd name="T7" fmla="*/ 0 h 976604"/>
              <a:gd name="T8" fmla="*/ 0 60000 65536"/>
              <a:gd name="T9" fmla="*/ 0 60000 65536"/>
              <a:gd name="T10" fmla="*/ 0 60000 65536"/>
              <a:gd name="T11" fmla="*/ 0 60000 65536"/>
              <a:gd name="T12" fmla="*/ 0 w 491412"/>
              <a:gd name="T13" fmla="*/ 0 h 976604"/>
              <a:gd name="T14" fmla="*/ 491412 w 491412"/>
              <a:gd name="T15" fmla="*/ 976604 h 976604"/>
            </a:gdLst>
            <a:ahLst/>
            <a:cxnLst>
              <a:cxn ang="T8">
                <a:pos x="T0" y="T1"/>
              </a:cxn>
              <a:cxn ang="T9">
                <a:pos x="T2" y="T3"/>
              </a:cxn>
              <a:cxn ang="T10">
                <a:pos x="T4" y="T5"/>
              </a:cxn>
              <a:cxn ang="T11">
                <a:pos x="T6" y="T7"/>
              </a:cxn>
            </a:cxnLst>
            <a:rect l="T12" t="T13" r="T14" b="T15"/>
            <a:pathLst>
              <a:path w="491412" h="976604">
                <a:moveTo>
                  <a:pt x="0" y="0"/>
                </a:moveTo>
                <a:lnTo>
                  <a:pt x="491412" y="398106"/>
                </a:lnTo>
                <a:lnTo>
                  <a:pt x="398106" y="976604"/>
                </a:lnTo>
                <a:lnTo>
                  <a:pt x="0" y="0"/>
                </a:lnTo>
                <a:close/>
              </a:path>
            </a:pathLst>
          </a:custGeom>
          <a:solidFill>
            <a:srgbClr val="FCBA15"/>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任意多边形 32"/>
          <p:cNvSpPr>
            <a:spLocks noChangeArrowheads="1"/>
          </p:cNvSpPr>
          <p:nvPr/>
        </p:nvSpPr>
        <p:spPr bwMode="auto">
          <a:xfrm>
            <a:off x="2581275" y="1773238"/>
            <a:ext cx="1082675" cy="1884362"/>
          </a:xfrm>
          <a:custGeom>
            <a:avLst/>
            <a:gdLst>
              <a:gd name="T0" fmla="*/ 0 w 1076131"/>
              <a:gd name="T1" fmla="*/ 0 h 1841240"/>
              <a:gd name="T2" fmla="*/ 1076131 w 1076131"/>
              <a:gd name="T3" fmla="*/ 6220 h 1841240"/>
              <a:gd name="T4" fmla="*/ 304800 w 1076131"/>
              <a:gd name="T5" fmla="*/ 1841240 h 1841240"/>
              <a:gd name="T6" fmla="*/ 0 w 1076131"/>
              <a:gd name="T7" fmla="*/ 0 h 1841240"/>
              <a:gd name="T8" fmla="*/ 0 60000 65536"/>
              <a:gd name="T9" fmla="*/ 0 60000 65536"/>
              <a:gd name="T10" fmla="*/ 0 60000 65536"/>
              <a:gd name="T11" fmla="*/ 0 60000 65536"/>
              <a:gd name="T12" fmla="*/ 0 w 1076131"/>
              <a:gd name="T13" fmla="*/ 0 h 1841240"/>
              <a:gd name="T14" fmla="*/ 1076131 w 1076131"/>
              <a:gd name="T15" fmla="*/ 1841240 h 1841240"/>
            </a:gdLst>
            <a:ahLst/>
            <a:cxnLst>
              <a:cxn ang="T8">
                <a:pos x="T0" y="T1"/>
              </a:cxn>
              <a:cxn ang="T9">
                <a:pos x="T2" y="T3"/>
              </a:cxn>
              <a:cxn ang="T10">
                <a:pos x="T4" y="T5"/>
              </a:cxn>
              <a:cxn ang="T11">
                <a:pos x="T6" y="T7"/>
              </a:cxn>
            </a:cxnLst>
            <a:rect l="T12" t="T13" r="T14" b="T15"/>
            <a:pathLst>
              <a:path w="1076131" h="1841240">
                <a:moveTo>
                  <a:pt x="0" y="0"/>
                </a:moveTo>
                <a:lnTo>
                  <a:pt x="1076131" y="6220"/>
                </a:lnTo>
                <a:lnTo>
                  <a:pt x="304800" y="1841240"/>
                </a:lnTo>
                <a:lnTo>
                  <a:pt x="0" y="0"/>
                </a:lnTo>
                <a:close/>
              </a:path>
            </a:pathLst>
          </a:custGeom>
          <a:solidFill>
            <a:srgbClr val="EA7A2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任意多边形 34"/>
          <p:cNvSpPr>
            <a:spLocks noChangeArrowheads="1"/>
          </p:cNvSpPr>
          <p:nvPr/>
        </p:nvSpPr>
        <p:spPr bwMode="auto">
          <a:xfrm>
            <a:off x="3763963" y="2052638"/>
            <a:ext cx="454025" cy="1735137"/>
          </a:xfrm>
          <a:custGeom>
            <a:avLst/>
            <a:gdLst>
              <a:gd name="T0" fmla="*/ 454090 w 454090"/>
              <a:gd name="T1" fmla="*/ 0 h 1735494"/>
              <a:gd name="T2" fmla="*/ 410547 w 454090"/>
              <a:gd name="T3" fmla="*/ 1735494 h 1735494"/>
              <a:gd name="T4" fmla="*/ 0 w 454090"/>
              <a:gd name="T5" fmla="*/ 230155 h 1735494"/>
              <a:gd name="T6" fmla="*/ 454090 w 454090"/>
              <a:gd name="T7" fmla="*/ 0 h 1735494"/>
              <a:gd name="T8" fmla="*/ 0 60000 65536"/>
              <a:gd name="T9" fmla="*/ 0 60000 65536"/>
              <a:gd name="T10" fmla="*/ 0 60000 65536"/>
              <a:gd name="T11" fmla="*/ 0 60000 65536"/>
              <a:gd name="T12" fmla="*/ 0 w 454090"/>
              <a:gd name="T13" fmla="*/ 0 h 1735494"/>
              <a:gd name="T14" fmla="*/ 454090 w 454090"/>
              <a:gd name="T15" fmla="*/ 1735494 h 1735494"/>
            </a:gdLst>
            <a:ahLst/>
            <a:cxnLst>
              <a:cxn ang="T8">
                <a:pos x="T0" y="T1"/>
              </a:cxn>
              <a:cxn ang="T9">
                <a:pos x="T2" y="T3"/>
              </a:cxn>
              <a:cxn ang="T10">
                <a:pos x="T4" y="T5"/>
              </a:cxn>
              <a:cxn ang="T11">
                <a:pos x="T6" y="T7"/>
              </a:cxn>
            </a:cxnLst>
            <a:rect l="T12" t="T13" r="T14" b="T15"/>
            <a:pathLst>
              <a:path w="454090" h="1735494">
                <a:moveTo>
                  <a:pt x="454090" y="0"/>
                </a:moveTo>
                <a:lnTo>
                  <a:pt x="410547" y="1735494"/>
                </a:lnTo>
                <a:lnTo>
                  <a:pt x="0" y="230155"/>
                </a:lnTo>
                <a:lnTo>
                  <a:pt x="454090" y="0"/>
                </a:lnTo>
                <a:close/>
              </a:path>
            </a:pathLst>
          </a:custGeom>
          <a:solidFill>
            <a:srgbClr val="118A9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任意多边形 37"/>
          <p:cNvSpPr>
            <a:spLocks noChangeArrowheads="1"/>
          </p:cNvSpPr>
          <p:nvPr/>
        </p:nvSpPr>
        <p:spPr bwMode="auto">
          <a:xfrm>
            <a:off x="1884363" y="-55563"/>
            <a:ext cx="1792287" cy="1841501"/>
          </a:xfrm>
          <a:custGeom>
            <a:avLst/>
            <a:gdLst>
              <a:gd name="T0" fmla="*/ 0 w 1791478"/>
              <a:gd name="T1" fmla="*/ 1318726 h 1841241"/>
              <a:gd name="T2" fmla="*/ 696686 w 1791478"/>
              <a:gd name="T3" fmla="*/ 1841241 h 1841241"/>
              <a:gd name="T4" fmla="*/ 1791478 w 1791478"/>
              <a:gd name="T5" fmla="*/ 12441 h 1841241"/>
              <a:gd name="T6" fmla="*/ 1474237 w 1791478"/>
              <a:gd name="T7" fmla="*/ 0 h 1841241"/>
              <a:gd name="T8" fmla="*/ 0 w 1791478"/>
              <a:gd name="T9" fmla="*/ 1318726 h 1841241"/>
              <a:gd name="T10" fmla="*/ 0 60000 65536"/>
              <a:gd name="T11" fmla="*/ 0 60000 65536"/>
              <a:gd name="T12" fmla="*/ 0 60000 65536"/>
              <a:gd name="T13" fmla="*/ 0 60000 65536"/>
              <a:gd name="T14" fmla="*/ 0 60000 65536"/>
              <a:gd name="T15" fmla="*/ 0 w 1791478"/>
              <a:gd name="T16" fmla="*/ 0 h 1841241"/>
              <a:gd name="T17" fmla="*/ 1791478 w 1791478"/>
              <a:gd name="T18" fmla="*/ 1841241 h 1841241"/>
            </a:gdLst>
            <a:ahLst/>
            <a:cxnLst>
              <a:cxn ang="T10">
                <a:pos x="T0" y="T1"/>
              </a:cxn>
              <a:cxn ang="T11">
                <a:pos x="T2" y="T3"/>
              </a:cxn>
              <a:cxn ang="T12">
                <a:pos x="T4" y="T5"/>
              </a:cxn>
              <a:cxn ang="T13">
                <a:pos x="T6" y="T7"/>
              </a:cxn>
              <a:cxn ang="T14">
                <a:pos x="T8" y="T9"/>
              </a:cxn>
            </a:cxnLst>
            <a:rect l="T15" t="T16" r="T17" b="T18"/>
            <a:pathLst>
              <a:path w="1791478" h="1841241">
                <a:moveTo>
                  <a:pt x="0" y="1318726"/>
                </a:moveTo>
                <a:lnTo>
                  <a:pt x="696686" y="1841241"/>
                </a:lnTo>
                <a:lnTo>
                  <a:pt x="1791478" y="12441"/>
                </a:lnTo>
                <a:lnTo>
                  <a:pt x="1474237" y="0"/>
                </a:lnTo>
                <a:lnTo>
                  <a:pt x="0" y="1318726"/>
                </a:lnTo>
                <a:close/>
              </a:path>
            </a:pathLst>
          </a:custGeom>
          <a:solidFill>
            <a:srgbClr val="EE4037"/>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40"/>
          <p:cNvSpPr>
            <a:spLocks noChangeArrowheads="1"/>
          </p:cNvSpPr>
          <p:nvPr/>
        </p:nvSpPr>
        <p:spPr bwMode="auto">
          <a:xfrm>
            <a:off x="1803400" y="-36513"/>
            <a:ext cx="511175" cy="927101"/>
          </a:xfrm>
          <a:custGeom>
            <a:avLst/>
            <a:gdLst>
              <a:gd name="T0" fmla="*/ 503853 w 510073"/>
              <a:gd name="T1" fmla="*/ 926841 h 926841"/>
              <a:gd name="T2" fmla="*/ 510073 w 510073"/>
              <a:gd name="T3" fmla="*/ 12441 h 926841"/>
              <a:gd name="T4" fmla="*/ 0 w 510073"/>
              <a:gd name="T5" fmla="*/ 0 h 926841"/>
              <a:gd name="T6" fmla="*/ 503853 w 510073"/>
              <a:gd name="T7" fmla="*/ 926841 h 926841"/>
              <a:gd name="T8" fmla="*/ 0 60000 65536"/>
              <a:gd name="T9" fmla="*/ 0 60000 65536"/>
              <a:gd name="T10" fmla="*/ 0 60000 65536"/>
              <a:gd name="T11" fmla="*/ 0 60000 65536"/>
              <a:gd name="T12" fmla="*/ 0 w 510073"/>
              <a:gd name="T13" fmla="*/ 0 h 926841"/>
              <a:gd name="T14" fmla="*/ 510073 w 510073"/>
              <a:gd name="T15" fmla="*/ 926841 h 926841"/>
            </a:gdLst>
            <a:ahLst/>
            <a:cxnLst>
              <a:cxn ang="T8">
                <a:pos x="T0" y="T1"/>
              </a:cxn>
              <a:cxn ang="T9">
                <a:pos x="T2" y="T3"/>
              </a:cxn>
              <a:cxn ang="T10">
                <a:pos x="T4" y="T5"/>
              </a:cxn>
              <a:cxn ang="T11">
                <a:pos x="T6" y="T7"/>
              </a:cxn>
            </a:cxnLst>
            <a:rect l="T12" t="T13" r="T14" b="T15"/>
            <a:pathLst>
              <a:path w="510073" h="926841">
                <a:moveTo>
                  <a:pt x="503853" y="926841"/>
                </a:moveTo>
                <a:cubicBezTo>
                  <a:pt x="505926" y="622041"/>
                  <a:pt x="508000" y="317241"/>
                  <a:pt x="510073" y="12441"/>
                </a:cubicBezTo>
                <a:lnTo>
                  <a:pt x="0" y="0"/>
                </a:lnTo>
                <a:lnTo>
                  <a:pt x="503853" y="926841"/>
                </a:lnTo>
                <a:close/>
              </a:path>
            </a:pathLst>
          </a:custGeom>
          <a:solidFill>
            <a:srgbClr val="D91D35"/>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任意多边形 41"/>
          <p:cNvSpPr>
            <a:spLocks noChangeArrowheads="1"/>
          </p:cNvSpPr>
          <p:nvPr/>
        </p:nvSpPr>
        <p:spPr bwMode="auto">
          <a:xfrm>
            <a:off x="2406650" y="-17463"/>
            <a:ext cx="585788" cy="334963"/>
          </a:xfrm>
          <a:custGeom>
            <a:avLst/>
            <a:gdLst>
              <a:gd name="T0" fmla="*/ 0 w 528734"/>
              <a:gd name="T1" fmla="*/ 0 h 311020"/>
              <a:gd name="T2" fmla="*/ 317240 w 528734"/>
              <a:gd name="T3" fmla="*/ 6220 h 311020"/>
              <a:gd name="T4" fmla="*/ 528734 w 528734"/>
              <a:gd name="T5" fmla="*/ 311020 h 311020"/>
              <a:gd name="T6" fmla="*/ 0 w 528734"/>
              <a:gd name="T7" fmla="*/ 0 h 311020"/>
              <a:gd name="T8" fmla="*/ 0 60000 65536"/>
              <a:gd name="T9" fmla="*/ 0 60000 65536"/>
              <a:gd name="T10" fmla="*/ 0 60000 65536"/>
              <a:gd name="T11" fmla="*/ 0 60000 65536"/>
              <a:gd name="T12" fmla="*/ 0 w 528734"/>
              <a:gd name="T13" fmla="*/ 0 h 311020"/>
              <a:gd name="T14" fmla="*/ 528734 w 528734"/>
              <a:gd name="T15" fmla="*/ 311020 h 311020"/>
            </a:gdLst>
            <a:ahLst/>
            <a:cxnLst>
              <a:cxn ang="T8">
                <a:pos x="T0" y="T1"/>
              </a:cxn>
              <a:cxn ang="T9">
                <a:pos x="T2" y="T3"/>
              </a:cxn>
              <a:cxn ang="T10">
                <a:pos x="T4" y="T5"/>
              </a:cxn>
              <a:cxn ang="T11">
                <a:pos x="T6" y="T7"/>
              </a:cxn>
            </a:cxnLst>
            <a:rect l="T12" t="T13" r="T14" b="T15"/>
            <a:pathLst>
              <a:path w="528734" h="311020">
                <a:moveTo>
                  <a:pt x="0" y="0"/>
                </a:moveTo>
                <a:lnTo>
                  <a:pt x="317240" y="6220"/>
                </a:lnTo>
                <a:lnTo>
                  <a:pt x="528734" y="311020"/>
                </a:lnTo>
                <a:lnTo>
                  <a:pt x="0" y="0"/>
                </a:lnTo>
                <a:close/>
              </a:path>
            </a:pathLst>
          </a:custGeom>
          <a:solidFill>
            <a:srgbClr val="1594A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任意多边形 42"/>
          <p:cNvSpPr>
            <a:spLocks noChangeArrowheads="1"/>
          </p:cNvSpPr>
          <p:nvPr/>
        </p:nvSpPr>
        <p:spPr bwMode="auto">
          <a:xfrm>
            <a:off x="2755900" y="-12700"/>
            <a:ext cx="565150" cy="317500"/>
          </a:xfrm>
          <a:custGeom>
            <a:avLst/>
            <a:gdLst>
              <a:gd name="T0" fmla="*/ 0 w 566057"/>
              <a:gd name="T1" fmla="*/ 0 h 286139"/>
              <a:gd name="T2" fmla="*/ 566057 w 566057"/>
              <a:gd name="T3" fmla="*/ 6220 h 286139"/>
              <a:gd name="T4" fmla="*/ 223934 w 566057"/>
              <a:gd name="T5" fmla="*/ 286139 h 286139"/>
              <a:gd name="T6" fmla="*/ 0 w 566057"/>
              <a:gd name="T7" fmla="*/ 0 h 286139"/>
              <a:gd name="T8" fmla="*/ 0 60000 65536"/>
              <a:gd name="T9" fmla="*/ 0 60000 65536"/>
              <a:gd name="T10" fmla="*/ 0 60000 65536"/>
              <a:gd name="T11" fmla="*/ 0 60000 65536"/>
              <a:gd name="T12" fmla="*/ 0 w 566057"/>
              <a:gd name="T13" fmla="*/ 0 h 286139"/>
              <a:gd name="T14" fmla="*/ 566057 w 566057"/>
              <a:gd name="T15" fmla="*/ 286139 h 286139"/>
            </a:gdLst>
            <a:ahLst/>
            <a:cxnLst>
              <a:cxn ang="T8">
                <a:pos x="T0" y="T1"/>
              </a:cxn>
              <a:cxn ang="T9">
                <a:pos x="T2" y="T3"/>
              </a:cxn>
              <a:cxn ang="T10">
                <a:pos x="T4" y="T5"/>
              </a:cxn>
              <a:cxn ang="T11">
                <a:pos x="T6" y="T7"/>
              </a:cxn>
            </a:cxnLst>
            <a:rect l="T12" t="T13" r="T14" b="T15"/>
            <a:pathLst>
              <a:path w="566057" h="286139">
                <a:moveTo>
                  <a:pt x="0" y="0"/>
                </a:moveTo>
                <a:lnTo>
                  <a:pt x="566057" y="6220"/>
                </a:lnTo>
                <a:lnTo>
                  <a:pt x="223934" y="286139"/>
                </a:lnTo>
                <a:lnTo>
                  <a:pt x="0" y="0"/>
                </a:lnTo>
                <a:close/>
              </a:path>
            </a:pathLst>
          </a:custGeom>
          <a:solidFill>
            <a:srgbClr val="21788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任意多边形 43"/>
          <p:cNvSpPr>
            <a:spLocks noChangeArrowheads="1"/>
          </p:cNvSpPr>
          <p:nvPr/>
        </p:nvSpPr>
        <p:spPr bwMode="auto">
          <a:xfrm>
            <a:off x="3794125" y="-12700"/>
            <a:ext cx="274638" cy="939800"/>
          </a:xfrm>
          <a:custGeom>
            <a:avLst/>
            <a:gdLst>
              <a:gd name="T0" fmla="*/ 273698 w 273698"/>
              <a:gd name="T1" fmla="*/ 18661 h 939281"/>
              <a:gd name="T2" fmla="*/ 0 w 273698"/>
              <a:gd name="T3" fmla="*/ 939281 h 939281"/>
              <a:gd name="T4" fmla="*/ 161730 w 273698"/>
              <a:gd name="T5" fmla="*/ 0 h 939281"/>
              <a:gd name="T6" fmla="*/ 273698 w 273698"/>
              <a:gd name="T7" fmla="*/ 18661 h 939281"/>
              <a:gd name="T8" fmla="*/ 0 60000 65536"/>
              <a:gd name="T9" fmla="*/ 0 60000 65536"/>
              <a:gd name="T10" fmla="*/ 0 60000 65536"/>
              <a:gd name="T11" fmla="*/ 0 60000 65536"/>
              <a:gd name="T12" fmla="*/ 0 w 273698"/>
              <a:gd name="T13" fmla="*/ 0 h 939281"/>
              <a:gd name="T14" fmla="*/ 273698 w 273698"/>
              <a:gd name="T15" fmla="*/ 939281 h 939281"/>
            </a:gdLst>
            <a:ahLst/>
            <a:cxnLst>
              <a:cxn ang="T8">
                <a:pos x="T0" y="T1"/>
              </a:cxn>
              <a:cxn ang="T9">
                <a:pos x="T2" y="T3"/>
              </a:cxn>
              <a:cxn ang="T10">
                <a:pos x="T4" y="T5"/>
              </a:cxn>
              <a:cxn ang="T11">
                <a:pos x="T6" y="T7"/>
              </a:cxn>
            </a:cxnLst>
            <a:rect l="T12" t="T13" r="T14" b="T15"/>
            <a:pathLst>
              <a:path w="273698" h="939281">
                <a:moveTo>
                  <a:pt x="273698" y="18661"/>
                </a:moveTo>
                <a:lnTo>
                  <a:pt x="0" y="939281"/>
                </a:lnTo>
                <a:lnTo>
                  <a:pt x="161730" y="0"/>
                </a:lnTo>
                <a:lnTo>
                  <a:pt x="273698" y="18661"/>
                </a:lnTo>
                <a:close/>
              </a:path>
            </a:pathLst>
          </a:custGeom>
          <a:solidFill>
            <a:srgbClr val="1796C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44"/>
          <p:cNvSpPr>
            <a:spLocks noChangeArrowheads="1"/>
          </p:cNvSpPr>
          <p:nvPr/>
        </p:nvSpPr>
        <p:spPr bwMode="auto">
          <a:xfrm>
            <a:off x="3787775" y="-23813"/>
            <a:ext cx="603250" cy="1547813"/>
          </a:xfrm>
          <a:custGeom>
            <a:avLst/>
            <a:gdLst>
              <a:gd name="T0" fmla="*/ 267477 w 603379"/>
              <a:gd name="T1" fmla="*/ 6220 h 1548881"/>
              <a:gd name="T2" fmla="*/ 472751 w 603379"/>
              <a:gd name="T3" fmla="*/ 0 h 1548881"/>
              <a:gd name="T4" fmla="*/ 603379 w 603379"/>
              <a:gd name="T5" fmla="*/ 1548881 h 1548881"/>
              <a:gd name="T6" fmla="*/ 0 w 603379"/>
              <a:gd name="T7" fmla="*/ 939281 h 1548881"/>
              <a:gd name="T8" fmla="*/ 267477 w 603379"/>
              <a:gd name="T9" fmla="*/ 6220 h 1548881"/>
              <a:gd name="T10" fmla="*/ 0 60000 65536"/>
              <a:gd name="T11" fmla="*/ 0 60000 65536"/>
              <a:gd name="T12" fmla="*/ 0 60000 65536"/>
              <a:gd name="T13" fmla="*/ 0 60000 65536"/>
              <a:gd name="T14" fmla="*/ 0 60000 65536"/>
              <a:gd name="T15" fmla="*/ 0 w 603379"/>
              <a:gd name="T16" fmla="*/ 0 h 1548881"/>
              <a:gd name="T17" fmla="*/ 603379 w 603379"/>
              <a:gd name="T18" fmla="*/ 1548881 h 1548881"/>
            </a:gdLst>
            <a:ahLst/>
            <a:cxnLst>
              <a:cxn ang="T10">
                <a:pos x="T0" y="T1"/>
              </a:cxn>
              <a:cxn ang="T11">
                <a:pos x="T2" y="T3"/>
              </a:cxn>
              <a:cxn ang="T12">
                <a:pos x="T4" y="T5"/>
              </a:cxn>
              <a:cxn ang="T13">
                <a:pos x="T6" y="T7"/>
              </a:cxn>
              <a:cxn ang="T14">
                <a:pos x="T8" y="T9"/>
              </a:cxn>
            </a:cxnLst>
            <a:rect l="T15" t="T16" r="T17" b="T18"/>
            <a:pathLst>
              <a:path w="603379" h="1548881">
                <a:moveTo>
                  <a:pt x="267477" y="6220"/>
                </a:moveTo>
                <a:lnTo>
                  <a:pt x="472751" y="0"/>
                </a:lnTo>
                <a:lnTo>
                  <a:pt x="603379" y="1548881"/>
                </a:lnTo>
                <a:lnTo>
                  <a:pt x="0" y="939281"/>
                </a:lnTo>
                <a:lnTo>
                  <a:pt x="267477" y="6220"/>
                </a:lnTo>
                <a:close/>
              </a:path>
            </a:pathLst>
          </a:custGeom>
          <a:solidFill>
            <a:srgbClr val="107AA2"/>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任意多边形 45"/>
          <p:cNvSpPr>
            <a:spLocks noChangeArrowheads="1"/>
          </p:cNvSpPr>
          <p:nvPr/>
        </p:nvSpPr>
        <p:spPr bwMode="auto">
          <a:xfrm>
            <a:off x="3651250" y="908050"/>
            <a:ext cx="746125" cy="889000"/>
          </a:xfrm>
          <a:custGeom>
            <a:avLst/>
            <a:gdLst>
              <a:gd name="T0" fmla="*/ 143070 w 746449"/>
              <a:gd name="T1" fmla="*/ 0 h 889518"/>
              <a:gd name="T2" fmla="*/ 746449 w 746449"/>
              <a:gd name="T3" fmla="*/ 603379 h 889518"/>
              <a:gd name="T4" fmla="*/ 0 w 746449"/>
              <a:gd name="T5" fmla="*/ 889518 h 889518"/>
              <a:gd name="T6" fmla="*/ 143070 w 746449"/>
              <a:gd name="T7" fmla="*/ 0 h 889518"/>
              <a:gd name="T8" fmla="*/ 0 60000 65536"/>
              <a:gd name="T9" fmla="*/ 0 60000 65536"/>
              <a:gd name="T10" fmla="*/ 0 60000 65536"/>
              <a:gd name="T11" fmla="*/ 0 60000 65536"/>
              <a:gd name="T12" fmla="*/ 0 w 746449"/>
              <a:gd name="T13" fmla="*/ 0 h 889518"/>
              <a:gd name="T14" fmla="*/ 746449 w 746449"/>
              <a:gd name="T15" fmla="*/ 889518 h 889518"/>
            </a:gdLst>
            <a:ahLst/>
            <a:cxnLst>
              <a:cxn ang="T8">
                <a:pos x="T0" y="T1"/>
              </a:cxn>
              <a:cxn ang="T9">
                <a:pos x="T2" y="T3"/>
              </a:cxn>
              <a:cxn ang="T10">
                <a:pos x="T4" y="T5"/>
              </a:cxn>
              <a:cxn ang="T11">
                <a:pos x="T6" y="T7"/>
              </a:cxn>
            </a:cxnLst>
            <a:rect l="T12" t="T13" r="T14" b="T15"/>
            <a:pathLst>
              <a:path w="746449" h="889518">
                <a:moveTo>
                  <a:pt x="143070" y="0"/>
                </a:moveTo>
                <a:lnTo>
                  <a:pt x="746449" y="603379"/>
                </a:lnTo>
                <a:lnTo>
                  <a:pt x="0" y="889518"/>
                </a:lnTo>
                <a:lnTo>
                  <a:pt x="143070" y="0"/>
                </a:lnTo>
                <a:close/>
              </a:path>
            </a:pathLst>
          </a:custGeom>
          <a:solidFill>
            <a:srgbClr val="12B0C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任意多边形 46"/>
          <p:cNvSpPr>
            <a:spLocks noChangeArrowheads="1"/>
          </p:cNvSpPr>
          <p:nvPr/>
        </p:nvSpPr>
        <p:spPr bwMode="auto">
          <a:xfrm>
            <a:off x="3644900" y="1485900"/>
            <a:ext cx="1150938" cy="304800"/>
          </a:xfrm>
          <a:custGeom>
            <a:avLst/>
            <a:gdLst>
              <a:gd name="T0" fmla="*/ 696686 w 1094792"/>
              <a:gd name="T1" fmla="*/ 0 h 286139"/>
              <a:gd name="T2" fmla="*/ 1094792 w 1094792"/>
              <a:gd name="T3" fmla="*/ 273698 h 286139"/>
              <a:gd name="T4" fmla="*/ 0 w 1094792"/>
              <a:gd name="T5" fmla="*/ 286139 h 286139"/>
              <a:gd name="T6" fmla="*/ 696686 w 1094792"/>
              <a:gd name="T7" fmla="*/ 0 h 286139"/>
              <a:gd name="T8" fmla="*/ 0 60000 65536"/>
              <a:gd name="T9" fmla="*/ 0 60000 65536"/>
              <a:gd name="T10" fmla="*/ 0 60000 65536"/>
              <a:gd name="T11" fmla="*/ 0 60000 65536"/>
              <a:gd name="T12" fmla="*/ 0 w 1094792"/>
              <a:gd name="T13" fmla="*/ 0 h 286139"/>
              <a:gd name="T14" fmla="*/ 1094792 w 1094792"/>
              <a:gd name="T15" fmla="*/ 286139 h 286139"/>
            </a:gdLst>
            <a:ahLst/>
            <a:cxnLst>
              <a:cxn ang="T8">
                <a:pos x="T0" y="T1"/>
              </a:cxn>
              <a:cxn ang="T9">
                <a:pos x="T2" y="T3"/>
              </a:cxn>
              <a:cxn ang="T10">
                <a:pos x="T4" y="T5"/>
              </a:cxn>
              <a:cxn ang="T11">
                <a:pos x="T6" y="T7"/>
              </a:cxn>
            </a:cxnLst>
            <a:rect l="T12" t="T13" r="T14" b="T15"/>
            <a:pathLst>
              <a:path w="1094792" h="286139">
                <a:moveTo>
                  <a:pt x="696686" y="0"/>
                </a:moveTo>
                <a:lnTo>
                  <a:pt x="1094792" y="273698"/>
                </a:lnTo>
                <a:lnTo>
                  <a:pt x="0" y="286139"/>
                </a:lnTo>
                <a:lnTo>
                  <a:pt x="696686" y="0"/>
                </a:lnTo>
                <a:close/>
              </a:path>
            </a:pathLst>
          </a:custGeom>
          <a:solidFill>
            <a:srgbClr val="067387"/>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48"/>
          <p:cNvSpPr>
            <a:spLocks noChangeArrowheads="1"/>
          </p:cNvSpPr>
          <p:nvPr/>
        </p:nvSpPr>
        <p:spPr bwMode="auto">
          <a:xfrm>
            <a:off x="4335463" y="958850"/>
            <a:ext cx="161925" cy="322263"/>
          </a:xfrm>
          <a:custGeom>
            <a:avLst/>
            <a:gdLst>
              <a:gd name="T0" fmla="*/ 149290 w 149290"/>
              <a:gd name="T1" fmla="*/ 0 h 323461"/>
              <a:gd name="T2" fmla="*/ 111968 w 149290"/>
              <a:gd name="T3" fmla="*/ 323461 h 323461"/>
              <a:gd name="T4" fmla="*/ 0 w 149290"/>
              <a:gd name="T5" fmla="*/ 74645 h 323461"/>
              <a:gd name="T6" fmla="*/ 149290 w 149290"/>
              <a:gd name="T7" fmla="*/ 0 h 323461"/>
              <a:gd name="T8" fmla="*/ 0 60000 65536"/>
              <a:gd name="T9" fmla="*/ 0 60000 65536"/>
              <a:gd name="T10" fmla="*/ 0 60000 65536"/>
              <a:gd name="T11" fmla="*/ 0 60000 65536"/>
              <a:gd name="T12" fmla="*/ 0 w 149290"/>
              <a:gd name="T13" fmla="*/ 0 h 323461"/>
              <a:gd name="T14" fmla="*/ 149290 w 149290"/>
              <a:gd name="T15" fmla="*/ 323461 h 323461"/>
            </a:gdLst>
            <a:ahLst/>
            <a:cxnLst>
              <a:cxn ang="T8">
                <a:pos x="T0" y="T1"/>
              </a:cxn>
              <a:cxn ang="T9">
                <a:pos x="T2" y="T3"/>
              </a:cxn>
              <a:cxn ang="T10">
                <a:pos x="T4" y="T5"/>
              </a:cxn>
              <a:cxn ang="T11">
                <a:pos x="T6" y="T7"/>
              </a:cxn>
            </a:cxnLst>
            <a:rect l="T12" t="T13" r="T14" b="T15"/>
            <a:pathLst>
              <a:path w="149290" h="323461">
                <a:moveTo>
                  <a:pt x="149290" y="0"/>
                </a:moveTo>
                <a:lnTo>
                  <a:pt x="111968" y="323461"/>
                </a:lnTo>
                <a:lnTo>
                  <a:pt x="0" y="74645"/>
                </a:lnTo>
                <a:lnTo>
                  <a:pt x="149290" y="0"/>
                </a:lnTo>
                <a:close/>
              </a:path>
            </a:pathLst>
          </a:custGeom>
          <a:solidFill>
            <a:srgbClr val="0F79A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49"/>
          <p:cNvSpPr>
            <a:spLocks noChangeArrowheads="1"/>
          </p:cNvSpPr>
          <p:nvPr/>
        </p:nvSpPr>
        <p:spPr bwMode="auto">
          <a:xfrm>
            <a:off x="4341813" y="1038225"/>
            <a:ext cx="298450" cy="622300"/>
          </a:xfrm>
          <a:custGeom>
            <a:avLst/>
            <a:gdLst>
              <a:gd name="T0" fmla="*/ 0 w 298579"/>
              <a:gd name="T1" fmla="*/ 0 h 622040"/>
              <a:gd name="T2" fmla="*/ 298579 w 298579"/>
              <a:gd name="T3" fmla="*/ 622040 h 622040"/>
              <a:gd name="T4" fmla="*/ 37322 w 298579"/>
              <a:gd name="T5" fmla="*/ 373224 h 622040"/>
              <a:gd name="T6" fmla="*/ 0 w 298579"/>
              <a:gd name="T7" fmla="*/ 0 h 622040"/>
              <a:gd name="T8" fmla="*/ 0 60000 65536"/>
              <a:gd name="T9" fmla="*/ 0 60000 65536"/>
              <a:gd name="T10" fmla="*/ 0 60000 65536"/>
              <a:gd name="T11" fmla="*/ 0 60000 65536"/>
              <a:gd name="T12" fmla="*/ 0 w 298579"/>
              <a:gd name="T13" fmla="*/ 0 h 622040"/>
              <a:gd name="T14" fmla="*/ 298579 w 298579"/>
              <a:gd name="T15" fmla="*/ 622040 h 622040"/>
            </a:gdLst>
            <a:ahLst/>
            <a:cxnLst>
              <a:cxn ang="T8">
                <a:pos x="T0" y="T1"/>
              </a:cxn>
              <a:cxn ang="T9">
                <a:pos x="T2" y="T3"/>
              </a:cxn>
              <a:cxn ang="T10">
                <a:pos x="T4" y="T5"/>
              </a:cxn>
              <a:cxn ang="T11">
                <a:pos x="T6" y="T7"/>
              </a:cxn>
            </a:cxnLst>
            <a:rect l="T12" t="T13" r="T14" b="T15"/>
            <a:pathLst>
              <a:path w="298579" h="622040">
                <a:moveTo>
                  <a:pt x="0" y="0"/>
                </a:moveTo>
                <a:lnTo>
                  <a:pt x="298579" y="622040"/>
                </a:lnTo>
                <a:lnTo>
                  <a:pt x="37322" y="373224"/>
                </a:lnTo>
                <a:lnTo>
                  <a:pt x="0" y="0"/>
                </a:lnTo>
                <a:close/>
              </a:path>
            </a:pathLst>
          </a:custGeom>
          <a:solidFill>
            <a:srgbClr val="0F5978"/>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6" name="任意多边形 50"/>
          <p:cNvSpPr>
            <a:spLocks noChangeArrowheads="1"/>
          </p:cNvSpPr>
          <p:nvPr/>
        </p:nvSpPr>
        <p:spPr bwMode="auto">
          <a:xfrm>
            <a:off x="4378325" y="1412875"/>
            <a:ext cx="430213" cy="373063"/>
          </a:xfrm>
          <a:custGeom>
            <a:avLst/>
            <a:gdLst>
              <a:gd name="T0" fmla="*/ 0 w 429208"/>
              <a:gd name="T1" fmla="*/ 0 h 373225"/>
              <a:gd name="T2" fmla="*/ 429208 w 429208"/>
              <a:gd name="T3" fmla="*/ 373225 h 373225"/>
              <a:gd name="T4" fmla="*/ 0 w 429208"/>
              <a:gd name="T5" fmla="*/ 93306 h 373225"/>
              <a:gd name="T6" fmla="*/ 0 w 429208"/>
              <a:gd name="T7" fmla="*/ 0 h 373225"/>
              <a:gd name="T8" fmla="*/ 0 60000 65536"/>
              <a:gd name="T9" fmla="*/ 0 60000 65536"/>
              <a:gd name="T10" fmla="*/ 0 60000 65536"/>
              <a:gd name="T11" fmla="*/ 0 60000 65536"/>
              <a:gd name="T12" fmla="*/ 0 w 429208"/>
              <a:gd name="T13" fmla="*/ 0 h 373225"/>
              <a:gd name="T14" fmla="*/ 429208 w 429208"/>
              <a:gd name="T15" fmla="*/ 373225 h 373225"/>
            </a:gdLst>
            <a:ahLst/>
            <a:cxnLst>
              <a:cxn ang="T8">
                <a:pos x="T0" y="T1"/>
              </a:cxn>
              <a:cxn ang="T9">
                <a:pos x="T2" y="T3"/>
              </a:cxn>
              <a:cxn ang="T10">
                <a:pos x="T4" y="T5"/>
              </a:cxn>
              <a:cxn ang="T11">
                <a:pos x="T6" y="T7"/>
              </a:cxn>
            </a:cxnLst>
            <a:rect l="T12" t="T13" r="T14" b="T15"/>
            <a:pathLst>
              <a:path w="429208" h="373225">
                <a:moveTo>
                  <a:pt x="0" y="0"/>
                </a:moveTo>
                <a:lnTo>
                  <a:pt x="429208" y="373225"/>
                </a:lnTo>
                <a:lnTo>
                  <a:pt x="0" y="93306"/>
                </a:lnTo>
                <a:lnTo>
                  <a:pt x="0" y="0"/>
                </a:lnTo>
                <a:close/>
              </a:path>
            </a:pathLst>
          </a:custGeom>
          <a:solidFill>
            <a:srgbClr val="11425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7" name="任意多边形 51"/>
          <p:cNvSpPr>
            <a:spLocks noChangeArrowheads="1"/>
          </p:cNvSpPr>
          <p:nvPr/>
        </p:nvSpPr>
        <p:spPr bwMode="auto">
          <a:xfrm>
            <a:off x="4422775" y="1238250"/>
            <a:ext cx="373063" cy="539750"/>
          </a:xfrm>
          <a:custGeom>
            <a:avLst/>
            <a:gdLst>
              <a:gd name="T0" fmla="*/ 0 w 329682"/>
              <a:gd name="T1" fmla="*/ 0 h 541176"/>
              <a:gd name="T2" fmla="*/ 329682 w 329682"/>
              <a:gd name="T3" fmla="*/ 541176 h 541176"/>
              <a:gd name="T4" fmla="*/ 174172 w 329682"/>
              <a:gd name="T5" fmla="*/ 385666 h 541176"/>
              <a:gd name="T6" fmla="*/ 0 w 329682"/>
              <a:gd name="T7" fmla="*/ 0 h 541176"/>
              <a:gd name="T8" fmla="*/ 0 60000 65536"/>
              <a:gd name="T9" fmla="*/ 0 60000 65536"/>
              <a:gd name="T10" fmla="*/ 0 60000 65536"/>
              <a:gd name="T11" fmla="*/ 0 60000 65536"/>
              <a:gd name="T12" fmla="*/ 0 w 329682"/>
              <a:gd name="T13" fmla="*/ 0 h 541176"/>
              <a:gd name="T14" fmla="*/ 329682 w 329682"/>
              <a:gd name="T15" fmla="*/ 541176 h 541176"/>
            </a:gdLst>
            <a:ahLst/>
            <a:cxnLst>
              <a:cxn ang="T8">
                <a:pos x="T0" y="T1"/>
              </a:cxn>
              <a:cxn ang="T9">
                <a:pos x="T2" y="T3"/>
              </a:cxn>
              <a:cxn ang="T10">
                <a:pos x="T4" y="T5"/>
              </a:cxn>
              <a:cxn ang="T11">
                <a:pos x="T6" y="T7"/>
              </a:cxn>
            </a:cxnLst>
            <a:rect l="T12" t="T13" r="T14" b="T15"/>
            <a:pathLst>
              <a:path w="329682" h="541176">
                <a:moveTo>
                  <a:pt x="0" y="0"/>
                </a:moveTo>
                <a:lnTo>
                  <a:pt x="329682" y="541176"/>
                </a:lnTo>
                <a:lnTo>
                  <a:pt x="174172" y="385666"/>
                </a:lnTo>
                <a:lnTo>
                  <a:pt x="0" y="0"/>
                </a:lnTo>
                <a:close/>
              </a:path>
            </a:pathLst>
          </a:custGeom>
          <a:solidFill>
            <a:srgbClr val="007DA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任意多边形 52"/>
          <p:cNvSpPr>
            <a:spLocks noChangeArrowheads="1"/>
          </p:cNvSpPr>
          <p:nvPr/>
        </p:nvSpPr>
        <p:spPr bwMode="auto">
          <a:xfrm rot="183440">
            <a:off x="-136525" y="184150"/>
            <a:ext cx="390525" cy="179388"/>
          </a:xfrm>
          <a:custGeom>
            <a:avLst/>
            <a:gdLst>
              <a:gd name="T0" fmla="*/ 43542 w 391885"/>
              <a:gd name="T1" fmla="*/ 0 h 180392"/>
              <a:gd name="T2" fmla="*/ 391885 w 391885"/>
              <a:gd name="T3" fmla="*/ 180392 h 180392"/>
              <a:gd name="T4" fmla="*/ 0 w 391885"/>
              <a:gd name="T5" fmla="*/ 143070 h 180392"/>
              <a:gd name="T6" fmla="*/ 43542 w 391885"/>
              <a:gd name="T7" fmla="*/ 0 h 180392"/>
              <a:gd name="T8" fmla="*/ 0 60000 65536"/>
              <a:gd name="T9" fmla="*/ 0 60000 65536"/>
              <a:gd name="T10" fmla="*/ 0 60000 65536"/>
              <a:gd name="T11" fmla="*/ 0 60000 65536"/>
              <a:gd name="T12" fmla="*/ 0 w 391885"/>
              <a:gd name="T13" fmla="*/ 0 h 180392"/>
              <a:gd name="T14" fmla="*/ 391885 w 391885"/>
              <a:gd name="T15" fmla="*/ 180392 h 180392"/>
            </a:gdLst>
            <a:ahLst/>
            <a:cxnLst>
              <a:cxn ang="T8">
                <a:pos x="T0" y="T1"/>
              </a:cxn>
              <a:cxn ang="T9">
                <a:pos x="T2" y="T3"/>
              </a:cxn>
              <a:cxn ang="T10">
                <a:pos x="T4" y="T5"/>
              </a:cxn>
              <a:cxn ang="T11">
                <a:pos x="T6" y="T7"/>
              </a:cxn>
            </a:cxnLst>
            <a:rect l="T12" t="T13" r="T14" b="T15"/>
            <a:pathLst>
              <a:path w="391885" h="180392">
                <a:moveTo>
                  <a:pt x="43542" y="0"/>
                </a:moveTo>
                <a:lnTo>
                  <a:pt x="391885" y="180392"/>
                </a:lnTo>
                <a:lnTo>
                  <a:pt x="0" y="143070"/>
                </a:lnTo>
                <a:lnTo>
                  <a:pt x="43542" y="0"/>
                </a:lnTo>
                <a:close/>
              </a:path>
            </a:pathLst>
          </a:custGeom>
          <a:solidFill>
            <a:srgbClr val="FCB7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任意多边形 53"/>
          <p:cNvSpPr>
            <a:spLocks noChangeArrowheads="1"/>
          </p:cNvSpPr>
          <p:nvPr/>
        </p:nvSpPr>
        <p:spPr bwMode="auto">
          <a:xfrm>
            <a:off x="4824413" y="603250"/>
            <a:ext cx="242887" cy="515938"/>
          </a:xfrm>
          <a:custGeom>
            <a:avLst/>
            <a:gdLst>
              <a:gd name="T0" fmla="*/ 199053 w 242596"/>
              <a:gd name="T1" fmla="*/ 0 h 516294"/>
              <a:gd name="T2" fmla="*/ 0 w 242596"/>
              <a:gd name="T3" fmla="*/ 111967 h 516294"/>
              <a:gd name="T4" fmla="*/ 242596 w 242596"/>
              <a:gd name="T5" fmla="*/ 516294 h 516294"/>
              <a:gd name="T6" fmla="*/ 199053 w 242596"/>
              <a:gd name="T7" fmla="*/ 0 h 516294"/>
              <a:gd name="T8" fmla="*/ 0 60000 65536"/>
              <a:gd name="T9" fmla="*/ 0 60000 65536"/>
              <a:gd name="T10" fmla="*/ 0 60000 65536"/>
              <a:gd name="T11" fmla="*/ 0 60000 65536"/>
              <a:gd name="T12" fmla="*/ 0 w 242596"/>
              <a:gd name="T13" fmla="*/ 0 h 516294"/>
              <a:gd name="T14" fmla="*/ 242596 w 242596"/>
              <a:gd name="T15" fmla="*/ 516294 h 516294"/>
            </a:gdLst>
            <a:ahLst/>
            <a:cxnLst>
              <a:cxn ang="T8">
                <a:pos x="T0" y="T1"/>
              </a:cxn>
              <a:cxn ang="T9">
                <a:pos x="T2" y="T3"/>
              </a:cxn>
              <a:cxn ang="T10">
                <a:pos x="T4" y="T5"/>
              </a:cxn>
              <a:cxn ang="T11">
                <a:pos x="T6" y="T7"/>
              </a:cxn>
            </a:cxnLst>
            <a:rect l="T12" t="T13" r="T14" b="T15"/>
            <a:pathLst>
              <a:path w="242596" h="516294">
                <a:moveTo>
                  <a:pt x="199053" y="0"/>
                </a:moveTo>
                <a:lnTo>
                  <a:pt x="0" y="111967"/>
                </a:lnTo>
                <a:lnTo>
                  <a:pt x="242596" y="516294"/>
                </a:lnTo>
                <a:lnTo>
                  <a:pt x="199053" y="0"/>
                </a:lnTo>
                <a:close/>
              </a:path>
            </a:pathLst>
          </a:custGeom>
          <a:solidFill>
            <a:srgbClr val="125B7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54"/>
          <p:cNvSpPr>
            <a:spLocks noChangeArrowheads="1"/>
          </p:cNvSpPr>
          <p:nvPr/>
        </p:nvSpPr>
        <p:spPr bwMode="auto">
          <a:xfrm>
            <a:off x="5762625" y="1263650"/>
            <a:ext cx="523875" cy="266700"/>
          </a:xfrm>
          <a:custGeom>
            <a:avLst/>
            <a:gdLst>
              <a:gd name="T0" fmla="*/ 0 w 522514"/>
              <a:gd name="T1" fmla="*/ 12441 h 267478"/>
              <a:gd name="T2" fmla="*/ 522514 w 522514"/>
              <a:gd name="T3" fmla="*/ 0 h 267478"/>
              <a:gd name="T4" fmla="*/ 273698 w 522514"/>
              <a:gd name="T5" fmla="*/ 267478 h 267478"/>
              <a:gd name="T6" fmla="*/ 0 w 522514"/>
              <a:gd name="T7" fmla="*/ 12441 h 267478"/>
              <a:gd name="T8" fmla="*/ 0 60000 65536"/>
              <a:gd name="T9" fmla="*/ 0 60000 65536"/>
              <a:gd name="T10" fmla="*/ 0 60000 65536"/>
              <a:gd name="T11" fmla="*/ 0 60000 65536"/>
              <a:gd name="T12" fmla="*/ 0 w 522514"/>
              <a:gd name="T13" fmla="*/ 0 h 267478"/>
              <a:gd name="T14" fmla="*/ 522514 w 522514"/>
              <a:gd name="T15" fmla="*/ 267478 h 267478"/>
            </a:gdLst>
            <a:ahLst/>
            <a:cxnLst>
              <a:cxn ang="T8">
                <a:pos x="T0" y="T1"/>
              </a:cxn>
              <a:cxn ang="T9">
                <a:pos x="T2" y="T3"/>
              </a:cxn>
              <a:cxn ang="T10">
                <a:pos x="T4" y="T5"/>
              </a:cxn>
              <a:cxn ang="T11">
                <a:pos x="T6" y="T7"/>
              </a:cxn>
            </a:cxnLst>
            <a:rect l="T12" t="T13" r="T14" b="T15"/>
            <a:pathLst>
              <a:path w="522514" h="267478">
                <a:moveTo>
                  <a:pt x="0" y="12441"/>
                </a:moveTo>
                <a:lnTo>
                  <a:pt x="522514" y="0"/>
                </a:lnTo>
                <a:lnTo>
                  <a:pt x="273698" y="267478"/>
                </a:lnTo>
                <a:lnTo>
                  <a:pt x="0" y="12441"/>
                </a:lnTo>
                <a:close/>
              </a:path>
            </a:pathLst>
          </a:custGeom>
          <a:solidFill>
            <a:srgbClr val="1A80B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任意多边形 55"/>
          <p:cNvSpPr>
            <a:spLocks noChangeArrowheads="1"/>
          </p:cNvSpPr>
          <p:nvPr/>
        </p:nvSpPr>
        <p:spPr bwMode="auto">
          <a:xfrm>
            <a:off x="5119688" y="21621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175E77"/>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任意多边形 56"/>
          <p:cNvSpPr>
            <a:spLocks noChangeArrowheads="1"/>
          </p:cNvSpPr>
          <p:nvPr/>
        </p:nvSpPr>
        <p:spPr bwMode="auto">
          <a:xfrm>
            <a:off x="6000750" y="4178300"/>
            <a:ext cx="515938" cy="373063"/>
          </a:xfrm>
          <a:custGeom>
            <a:avLst/>
            <a:gdLst>
              <a:gd name="T0" fmla="*/ 255036 w 516293"/>
              <a:gd name="T1" fmla="*/ 0 h 373224"/>
              <a:gd name="T2" fmla="*/ 0 w 516293"/>
              <a:gd name="T3" fmla="*/ 373224 h 373224"/>
              <a:gd name="T4" fmla="*/ 516293 w 516293"/>
              <a:gd name="T5" fmla="*/ 242596 h 373224"/>
              <a:gd name="T6" fmla="*/ 255036 w 516293"/>
              <a:gd name="T7" fmla="*/ 0 h 373224"/>
              <a:gd name="T8" fmla="*/ 0 60000 65536"/>
              <a:gd name="T9" fmla="*/ 0 60000 65536"/>
              <a:gd name="T10" fmla="*/ 0 60000 65536"/>
              <a:gd name="T11" fmla="*/ 0 60000 65536"/>
              <a:gd name="T12" fmla="*/ 0 w 516293"/>
              <a:gd name="T13" fmla="*/ 0 h 373224"/>
              <a:gd name="T14" fmla="*/ 516293 w 516293"/>
              <a:gd name="T15" fmla="*/ 373224 h 373224"/>
            </a:gdLst>
            <a:ahLst/>
            <a:cxnLst>
              <a:cxn ang="T8">
                <a:pos x="T0" y="T1"/>
              </a:cxn>
              <a:cxn ang="T9">
                <a:pos x="T2" y="T3"/>
              </a:cxn>
              <a:cxn ang="T10">
                <a:pos x="T4" y="T5"/>
              </a:cxn>
              <a:cxn ang="T11">
                <a:pos x="T6" y="T7"/>
              </a:cxn>
            </a:cxnLst>
            <a:rect l="T12" t="T13" r="T14" b="T15"/>
            <a:pathLst>
              <a:path w="516293" h="373224">
                <a:moveTo>
                  <a:pt x="255036" y="0"/>
                </a:moveTo>
                <a:lnTo>
                  <a:pt x="0" y="373224"/>
                </a:lnTo>
                <a:lnTo>
                  <a:pt x="516293" y="242596"/>
                </a:lnTo>
                <a:lnTo>
                  <a:pt x="255036" y="0"/>
                </a:lnTo>
                <a:close/>
              </a:path>
            </a:pathLst>
          </a:custGeom>
          <a:solidFill>
            <a:srgbClr val="F0595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57"/>
          <p:cNvSpPr>
            <a:spLocks noChangeArrowheads="1"/>
          </p:cNvSpPr>
          <p:nvPr/>
        </p:nvSpPr>
        <p:spPr bwMode="auto">
          <a:xfrm>
            <a:off x="5119688" y="4476750"/>
            <a:ext cx="392112" cy="434975"/>
          </a:xfrm>
          <a:custGeom>
            <a:avLst/>
            <a:gdLst>
              <a:gd name="T0" fmla="*/ 0 w 391885"/>
              <a:gd name="T1" fmla="*/ 0 h 435429"/>
              <a:gd name="T2" fmla="*/ 391885 w 391885"/>
              <a:gd name="T3" fmla="*/ 111967 h 435429"/>
              <a:gd name="T4" fmla="*/ 186612 w 391885"/>
              <a:gd name="T5" fmla="*/ 435429 h 435429"/>
              <a:gd name="T6" fmla="*/ 0 w 391885"/>
              <a:gd name="T7" fmla="*/ 0 h 435429"/>
              <a:gd name="T8" fmla="*/ 0 60000 65536"/>
              <a:gd name="T9" fmla="*/ 0 60000 65536"/>
              <a:gd name="T10" fmla="*/ 0 60000 65536"/>
              <a:gd name="T11" fmla="*/ 0 60000 65536"/>
              <a:gd name="T12" fmla="*/ 0 w 391885"/>
              <a:gd name="T13" fmla="*/ 0 h 435429"/>
              <a:gd name="T14" fmla="*/ 391885 w 391885"/>
              <a:gd name="T15" fmla="*/ 435429 h 435429"/>
            </a:gdLst>
            <a:ahLst/>
            <a:cxnLst>
              <a:cxn ang="T8">
                <a:pos x="T0" y="T1"/>
              </a:cxn>
              <a:cxn ang="T9">
                <a:pos x="T2" y="T3"/>
              </a:cxn>
              <a:cxn ang="T10">
                <a:pos x="T4" y="T5"/>
              </a:cxn>
              <a:cxn ang="T11">
                <a:pos x="T6" y="T7"/>
              </a:cxn>
            </a:cxnLst>
            <a:rect l="T12" t="T13" r="T14" b="T15"/>
            <a:pathLst>
              <a:path w="391885" h="435429">
                <a:moveTo>
                  <a:pt x="0" y="0"/>
                </a:moveTo>
                <a:lnTo>
                  <a:pt x="391885" y="111967"/>
                </a:lnTo>
                <a:lnTo>
                  <a:pt x="186612" y="435429"/>
                </a:lnTo>
                <a:lnTo>
                  <a:pt x="0" y="0"/>
                </a:lnTo>
                <a:close/>
              </a:path>
            </a:pathLst>
          </a:custGeom>
          <a:solidFill>
            <a:srgbClr val="F7B117"/>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任意多边形 58"/>
          <p:cNvSpPr>
            <a:spLocks noChangeArrowheads="1"/>
          </p:cNvSpPr>
          <p:nvPr/>
        </p:nvSpPr>
        <p:spPr bwMode="auto">
          <a:xfrm>
            <a:off x="5751513" y="4881563"/>
            <a:ext cx="236537" cy="211137"/>
          </a:xfrm>
          <a:custGeom>
            <a:avLst/>
            <a:gdLst>
              <a:gd name="T0" fmla="*/ 68424 w 236375"/>
              <a:gd name="T1" fmla="*/ 0 h 211494"/>
              <a:gd name="T2" fmla="*/ 236375 w 236375"/>
              <a:gd name="T3" fmla="*/ 211494 h 211494"/>
              <a:gd name="T4" fmla="*/ 0 w 236375"/>
              <a:gd name="T5" fmla="*/ 130628 h 211494"/>
              <a:gd name="T6" fmla="*/ 68424 w 236375"/>
              <a:gd name="T7" fmla="*/ 0 h 211494"/>
              <a:gd name="T8" fmla="*/ 0 60000 65536"/>
              <a:gd name="T9" fmla="*/ 0 60000 65536"/>
              <a:gd name="T10" fmla="*/ 0 60000 65536"/>
              <a:gd name="T11" fmla="*/ 0 60000 65536"/>
              <a:gd name="T12" fmla="*/ 0 w 236375"/>
              <a:gd name="T13" fmla="*/ 0 h 211494"/>
              <a:gd name="T14" fmla="*/ 236375 w 236375"/>
              <a:gd name="T15" fmla="*/ 211494 h 211494"/>
            </a:gdLst>
            <a:ahLst/>
            <a:cxnLst>
              <a:cxn ang="T8">
                <a:pos x="T0" y="T1"/>
              </a:cxn>
              <a:cxn ang="T9">
                <a:pos x="T2" y="T3"/>
              </a:cxn>
              <a:cxn ang="T10">
                <a:pos x="T4" y="T5"/>
              </a:cxn>
              <a:cxn ang="T11">
                <a:pos x="T6" y="T7"/>
              </a:cxn>
            </a:cxnLst>
            <a:rect l="T12" t="T13" r="T14" b="T15"/>
            <a:pathLst>
              <a:path w="236375" h="211494">
                <a:moveTo>
                  <a:pt x="68424" y="0"/>
                </a:moveTo>
                <a:lnTo>
                  <a:pt x="236375" y="211494"/>
                </a:lnTo>
                <a:lnTo>
                  <a:pt x="0" y="130628"/>
                </a:lnTo>
                <a:lnTo>
                  <a:pt x="68424" y="0"/>
                </a:lnTo>
                <a:close/>
              </a:path>
            </a:pathLst>
          </a:custGeom>
          <a:solidFill>
            <a:srgbClr val="EF6D6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任意多边形 59"/>
          <p:cNvSpPr>
            <a:spLocks noChangeArrowheads="1"/>
          </p:cNvSpPr>
          <p:nvPr/>
        </p:nvSpPr>
        <p:spPr bwMode="auto">
          <a:xfrm>
            <a:off x="6950075" y="4981575"/>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E9193E"/>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7"/>
          <p:cNvSpPr>
            <a:spLocks noChangeArrowheads="1"/>
          </p:cNvSpPr>
          <p:nvPr/>
        </p:nvSpPr>
        <p:spPr bwMode="auto">
          <a:xfrm>
            <a:off x="5734462" y="2277051"/>
            <a:ext cx="2869375" cy="646331"/>
          </a:xfrm>
          <a:prstGeom prst="rect">
            <a:avLst/>
          </a:prstGeom>
          <a:noFill/>
          <a:ln>
            <a:noFill/>
          </a:ln>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6pPr>
            <a:lvl7pPr marL="29718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7pPr>
            <a:lvl8pPr marL="34290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8pPr>
            <a:lvl9pPr marL="3886200" indent="-228600" defTabSz="685800" fontAlgn="base">
              <a:spcBef>
                <a:spcPct val="0"/>
              </a:spcBef>
              <a:spcAft>
                <a:spcPct val="0"/>
              </a:spcAft>
              <a:buFont typeface="Arial" panose="020B0604020202020204" pitchFamily="34" charset="0"/>
              <a:defRPr sz="1300">
                <a:solidFill>
                  <a:schemeClr val="tx1"/>
                </a:solidFill>
                <a:latin typeface="Arial" panose="020B0604020202020204" pitchFamily="34" charset="0"/>
              </a:defRPr>
            </a:lvl9pPr>
          </a:lstStyle>
          <a:p>
            <a:pPr algn="ctr" defTabSz="685800" fontAlgn="base">
              <a:spcBef>
                <a:spcPct val="0"/>
              </a:spcBef>
              <a:spcAft>
                <a:spcPct val="0"/>
              </a:spcAft>
              <a:buFont typeface="Arial" panose="020B0604020202020204" pitchFamily="34" charset="0"/>
              <a:buNone/>
            </a:pPr>
            <a:r>
              <a:rPr lang="en-US" altLang="zh-CN" sz="3600" dirty="0">
                <a:solidFill>
                  <a:srgbClr val="12B0C9"/>
                </a:solidFill>
                <a:ea typeface="微软雅黑" panose="020B0503020204020204" pitchFamily="34" charset="-122"/>
                <a:sym typeface="Arial" panose="020B0604020202020204" pitchFamily="34" charset="0"/>
              </a:rPr>
              <a:t>THANK YOU</a:t>
            </a:r>
            <a:endParaRPr lang="zh-CN" altLang="en-US" sz="3600" dirty="0">
              <a:solidFill>
                <a:srgbClr val="12B0C9"/>
              </a:solidFill>
              <a:ea typeface="微软雅黑" panose="020B0503020204020204" pitchFamily="34" charset="-122"/>
              <a:sym typeface="Arial" panose="020B0604020202020204" pitchFamily="34" charset="0"/>
            </a:endParaRPr>
          </a:p>
        </p:txBody>
      </p:sp>
      <p:sp>
        <p:nvSpPr>
          <p:cNvPr id="67" name="矩形 62"/>
          <p:cNvSpPr>
            <a:spLocks noChangeArrowheads="1"/>
          </p:cNvSpPr>
          <p:nvPr/>
        </p:nvSpPr>
        <p:spPr bwMode="auto">
          <a:xfrm>
            <a:off x="6989763" y="3030538"/>
            <a:ext cx="358775" cy="36512"/>
          </a:xfrm>
          <a:prstGeom prst="rect">
            <a:avLst/>
          </a:prstGeom>
          <a:solidFill>
            <a:srgbClr val="12B0C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任意多边形 63"/>
          <p:cNvSpPr>
            <a:spLocks noChangeArrowheads="1"/>
          </p:cNvSpPr>
          <p:nvPr/>
        </p:nvSpPr>
        <p:spPr bwMode="auto">
          <a:xfrm rot="11241277">
            <a:off x="5195888" y="3736975"/>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BE2032"/>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任意多边形 69"/>
          <p:cNvSpPr>
            <a:spLocks noChangeArrowheads="1"/>
          </p:cNvSpPr>
          <p:nvPr/>
        </p:nvSpPr>
        <p:spPr bwMode="auto">
          <a:xfrm>
            <a:off x="8777288" y="1325563"/>
            <a:ext cx="398462" cy="373062"/>
          </a:xfrm>
          <a:custGeom>
            <a:avLst/>
            <a:gdLst>
              <a:gd name="T0" fmla="*/ 379445 w 398106"/>
              <a:gd name="T1" fmla="*/ 18661 h 373225"/>
              <a:gd name="T2" fmla="*/ 398106 w 398106"/>
              <a:gd name="T3" fmla="*/ 373225 h 373225"/>
              <a:gd name="T4" fmla="*/ 0 w 398106"/>
              <a:gd name="T5" fmla="*/ 0 h 373225"/>
              <a:gd name="T6" fmla="*/ 379445 w 398106"/>
              <a:gd name="T7" fmla="*/ 18661 h 373225"/>
              <a:gd name="T8" fmla="*/ 0 60000 65536"/>
              <a:gd name="T9" fmla="*/ 0 60000 65536"/>
              <a:gd name="T10" fmla="*/ 0 60000 65536"/>
              <a:gd name="T11" fmla="*/ 0 60000 65536"/>
              <a:gd name="T12" fmla="*/ 0 w 398106"/>
              <a:gd name="T13" fmla="*/ 0 h 373225"/>
              <a:gd name="T14" fmla="*/ 398106 w 398106"/>
              <a:gd name="T15" fmla="*/ 373225 h 373225"/>
            </a:gdLst>
            <a:ahLst/>
            <a:cxnLst>
              <a:cxn ang="T8">
                <a:pos x="T0" y="T1"/>
              </a:cxn>
              <a:cxn ang="T9">
                <a:pos x="T2" y="T3"/>
              </a:cxn>
              <a:cxn ang="T10">
                <a:pos x="T4" y="T5"/>
              </a:cxn>
              <a:cxn ang="T11">
                <a:pos x="T6" y="T7"/>
              </a:cxn>
            </a:cxnLst>
            <a:rect l="T12" t="T13" r="T14" b="T15"/>
            <a:pathLst>
              <a:path w="398106" h="373225">
                <a:moveTo>
                  <a:pt x="379445" y="18661"/>
                </a:moveTo>
                <a:lnTo>
                  <a:pt x="398106" y="373225"/>
                </a:lnTo>
                <a:lnTo>
                  <a:pt x="0" y="0"/>
                </a:lnTo>
                <a:lnTo>
                  <a:pt x="379445" y="18661"/>
                </a:lnTo>
                <a:close/>
              </a:path>
            </a:pathLst>
          </a:custGeom>
          <a:solidFill>
            <a:srgbClr val="46C6C9"/>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任意多边形 70"/>
          <p:cNvSpPr>
            <a:spLocks noChangeArrowheads="1"/>
          </p:cNvSpPr>
          <p:nvPr/>
        </p:nvSpPr>
        <p:spPr bwMode="auto">
          <a:xfrm>
            <a:off x="8440738" y="1325563"/>
            <a:ext cx="541337" cy="185737"/>
          </a:xfrm>
          <a:custGeom>
            <a:avLst/>
            <a:gdLst>
              <a:gd name="T0" fmla="*/ 335902 w 541175"/>
              <a:gd name="T1" fmla="*/ 0 h 186613"/>
              <a:gd name="T2" fmla="*/ 0 w 541175"/>
              <a:gd name="T3" fmla="*/ 143070 h 186613"/>
              <a:gd name="T4" fmla="*/ 541175 w 541175"/>
              <a:gd name="T5" fmla="*/ 186613 h 186613"/>
              <a:gd name="T6" fmla="*/ 335902 w 541175"/>
              <a:gd name="T7" fmla="*/ 0 h 186613"/>
              <a:gd name="T8" fmla="*/ 0 60000 65536"/>
              <a:gd name="T9" fmla="*/ 0 60000 65536"/>
              <a:gd name="T10" fmla="*/ 0 60000 65536"/>
              <a:gd name="T11" fmla="*/ 0 60000 65536"/>
              <a:gd name="T12" fmla="*/ 0 w 541175"/>
              <a:gd name="T13" fmla="*/ 0 h 186613"/>
              <a:gd name="T14" fmla="*/ 541175 w 541175"/>
              <a:gd name="T15" fmla="*/ 186613 h 186613"/>
            </a:gdLst>
            <a:ahLst/>
            <a:cxnLst>
              <a:cxn ang="T8">
                <a:pos x="T0" y="T1"/>
              </a:cxn>
              <a:cxn ang="T9">
                <a:pos x="T2" y="T3"/>
              </a:cxn>
              <a:cxn ang="T10">
                <a:pos x="T4" y="T5"/>
              </a:cxn>
              <a:cxn ang="T11">
                <a:pos x="T6" y="T7"/>
              </a:cxn>
            </a:cxnLst>
            <a:rect l="T12" t="T13" r="T14" b="T15"/>
            <a:pathLst>
              <a:path w="541175" h="186613">
                <a:moveTo>
                  <a:pt x="335902" y="0"/>
                </a:moveTo>
                <a:lnTo>
                  <a:pt x="0" y="143070"/>
                </a:lnTo>
                <a:lnTo>
                  <a:pt x="541175" y="186613"/>
                </a:lnTo>
                <a:lnTo>
                  <a:pt x="335902" y="0"/>
                </a:lnTo>
                <a:close/>
              </a:path>
            </a:pathLst>
          </a:custGeom>
          <a:solidFill>
            <a:srgbClr val="2294B6"/>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任意多边形 71"/>
          <p:cNvSpPr>
            <a:spLocks noChangeArrowheads="1"/>
          </p:cNvSpPr>
          <p:nvPr/>
        </p:nvSpPr>
        <p:spPr bwMode="auto">
          <a:xfrm>
            <a:off x="8169275" y="1074738"/>
            <a:ext cx="112713" cy="166687"/>
          </a:xfrm>
          <a:custGeom>
            <a:avLst/>
            <a:gdLst>
              <a:gd name="T0" fmla="*/ 0 w 111967"/>
              <a:gd name="T1" fmla="*/ 0 h 167951"/>
              <a:gd name="T2" fmla="*/ 111967 w 111967"/>
              <a:gd name="T3" fmla="*/ 105747 h 167951"/>
              <a:gd name="T4" fmla="*/ 31102 w 111967"/>
              <a:gd name="T5" fmla="*/ 167951 h 167951"/>
              <a:gd name="T6" fmla="*/ 0 w 111967"/>
              <a:gd name="T7" fmla="*/ 0 h 167951"/>
              <a:gd name="T8" fmla="*/ 0 60000 65536"/>
              <a:gd name="T9" fmla="*/ 0 60000 65536"/>
              <a:gd name="T10" fmla="*/ 0 60000 65536"/>
              <a:gd name="T11" fmla="*/ 0 60000 65536"/>
              <a:gd name="T12" fmla="*/ 0 w 111967"/>
              <a:gd name="T13" fmla="*/ 0 h 167951"/>
              <a:gd name="T14" fmla="*/ 111967 w 111967"/>
              <a:gd name="T15" fmla="*/ 167951 h 167951"/>
            </a:gdLst>
            <a:ahLst/>
            <a:cxnLst>
              <a:cxn ang="T8">
                <a:pos x="T0" y="T1"/>
              </a:cxn>
              <a:cxn ang="T9">
                <a:pos x="T2" y="T3"/>
              </a:cxn>
              <a:cxn ang="T10">
                <a:pos x="T4" y="T5"/>
              </a:cxn>
              <a:cxn ang="T11">
                <a:pos x="T6" y="T7"/>
              </a:cxn>
            </a:cxnLst>
            <a:rect l="T12" t="T13" r="T14" b="T15"/>
            <a:pathLst>
              <a:path w="111967" h="167951">
                <a:moveTo>
                  <a:pt x="0" y="0"/>
                </a:moveTo>
                <a:lnTo>
                  <a:pt x="111967" y="105747"/>
                </a:lnTo>
                <a:lnTo>
                  <a:pt x="31102" y="167951"/>
                </a:lnTo>
                <a:lnTo>
                  <a:pt x="0" y="0"/>
                </a:lnTo>
                <a:close/>
              </a:path>
            </a:pathLst>
          </a:custGeom>
          <a:solidFill>
            <a:srgbClr val="F0595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任意多边形 72"/>
          <p:cNvSpPr>
            <a:spLocks noChangeArrowheads="1"/>
          </p:cNvSpPr>
          <p:nvPr/>
        </p:nvSpPr>
        <p:spPr bwMode="auto">
          <a:xfrm>
            <a:off x="8496300" y="1928813"/>
            <a:ext cx="76200" cy="93662"/>
          </a:xfrm>
          <a:custGeom>
            <a:avLst/>
            <a:gdLst>
              <a:gd name="T0" fmla="*/ 68425 w 74645"/>
              <a:gd name="T1" fmla="*/ 0 h 93306"/>
              <a:gd name="T2" fmla="*/ 0 w 74645"/>
              <a:gd name="T3" fmla="*/ 43543 h 93306"/>
              <a:gd name="T4" fmla="*/ 74645 w 74645"/>
              <a:gd name="T5" fmla="*/ 93306 h 93306"/>
              <a:gd name="T6" fmla="*/ 68425 w 74645"/>
              <a:gd name="T7" fmla="*/ 0 h 93306"/>
              <a:gd name="T8" fmla="*/ 0 60000 65536"/>
              <a:gd name="T9" fmla="*/ 0 60000 65536"/>
              <a:gd name="T10" fmla="*/ 0 60000 65536"/>
              <a:gd name="T11" fmla="*/ 0 60000 65536"/>
              <a:gd name="T12" fmla="*/ 0 w 74645"/>
              <a:gd name="T13" fmla="*/ 0 h 93306"/>
              <a:gd name="T14" fmla="*/ 74645 w 74645"/>
              <a:gd name="T15" fmla="*/ 93306 h 93306"/>
            </a:gdLst>
            <a:ahLst/>
            <a:cxnLst>
              <a:cxn ang="T8">
                <a:pos x="T0" y="T1"/>
              </a:cxn>
              <a:cxn ang="T9">
                <a:pos x="T2" y="T3"/>
              </a:cxn>
              <a:cxn ang="T10">
                <a:pos x="T4" y="T5"/>
              </a:cxn>
              <a:cxn ang="T11">
                <a:pos x="T6" y="T7"/>
              </a:cxn>
            </a:cxnLst>
            <a:rect l="T12" t="T13" r="T14" b="T15"/>
            <a:pathLst>
              <a:path w="74645" h="93306">
                <a:moveTo>
                  <a:pt x="68425" y="0"/>
                </a:moveTo>
                <a:lnTo>
                  <a:pt x="0" y="43543"/>
                </a:lnTo>
                <a:lnTo>
                  <a:pt x="74645" y="93306"/>
                </a:lnTo>
                <a:lnTo>
                  <a:pt x="68425" y="0"/>
                </a:lnTo>
                <a:close/>
              </a:path>
            </a:pathLst>
          </a:custGeom>
          <a:solidFill>
            <a:srgbClr val="F59421"/>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任意多边形 73"/>
          <p:cNvSpPr>
            <a:spLocks noChangeArrowheads="1"/>
          </p:cNvSpPr>
          <p:nvPr/>
        </p:nvSpPr>
        <p:spPr bwMode="auto">
          <a:xfrm rot="5189374">
            <a:off x="8954294" y="3880644"/>
            <a:ext cx="341312" cy="254000"/>
          </a:xfrm>
          <a:custGeom>
            <a:avLst/>
            <a:gdLst>
              <a:gd name="T0" fmla="*/ 161731 w 342123"/>
              <a:gd name="T1" fmla="*/ 0 h 255037"/>
              <a:gd name="T2" fmla="*/ 0 w 342123"/>
              <a:gd name="T3" fmla="*/ 255037 h 255037"/>
              <a:gd name="T4" fmla="*/ 342123 w 342123"/>
              <a:gd name="T5" fmla="*/ 80865 h 255037"/>
              <a:gd name="T6" fmla="*/ 161731 w 342123"/>
              <a:gd name="T7" fmla="*/ 0 h 255037"/>
              <a:gd name="T8" fmla="*/ 0 60000 65536"/>
              <a:gd name="T9" fmla="*/ 0 60000 65536"/>
              <a:gd name="T10" fmla="*/ 0 60000 65536"/>
              <a:gd name="T11" fmla="*/ 0 60000 65536"/>
              <a:gd name="T12" fmla="*/ 0 w 342123"/>
              <a:gd name="T13" fmla="*/ 0 h 255037"/>
              <a:gd name="T14" fmla="*/ 342123 w 342123"/>
              <a:gd name="T15" fmla="*/ 255037 h 255037"/>
            </a:gdLst>
            <a:ahLst/>
            <a:cxnLst>
              <a:cxn ang="T8">
                <a:pos x="T0" y="T1"/>
              </a:cxn>
              <a:cxn ang="T9">
                <a:pos x="T2" y="T3"/>
              </a:cxn>
              <a:cxn ang="T10">
                <a:pos x="T4" y="T5"/>
              </a:cxn>
              <a:cxn ang="T11">
                <a:pos x="T6" y="T7"/>
              </a:cxn>
            </a:cxnLst>
            <a:rect l="T12" t="T13" r="T14" b="T15"/>
            <a:pathLst>
              <a:path w="342123" h="255037">
                <a:moveTo>
                  <a:pt x="161731" y="0"/>
                </a:moveTo>
                <a:lnTo>
                  <a:pt x="0" y="255037"/>
                </a:lnTo>
                <a:lnTo>
                  <a:pt x="342123" y="80865"/>
                </a:lnTo>
                <a:lnTo>
                  <a:pt x="161731" y="0"/>
                </a:lnTo>
                <a:close/>
              </a:path>
            </a:pathLst>
          </a:custGeom>
          <a:solidFill>
            <a:srgbClr val="EA7A2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任意多边形 74"/>
          <p:cNvSpPr>
            <a:spLocks noChangeArrowheads="1"/>
          </p:cNvSpPr>
          <p:nvPr/>
        </p:nvSpPr>
        <p:spPr bwMode="auto">
          <a:xfrm rot="19199850">
            <a:off x="8023225" y="4589463"/>
            <a:ext cx="187325" cy="260350"/>
          </a:xfrm>
          <a:custGeom>
            <a:avLst/>
            <a:gdLst>
              <a:gd name="T0" fmla="*/ 186612 w 186612"/>
              <a:gd name="T1" fmla="*/ 242596 h 261257"/>
              <a:gd name="T2" fmla="*/ 105746 w 186612"/>
              <a:gd name="T3" fmla="*/ 0 h 261257"/>
              <a:gd name="T4" fmla="*/ 0 w 186612"/>
              <a:gd name="T5" fmla="*/ 261257 h 261257"/>
              <a:gd name="T6" fmla="*/ 186612 w 186612"/>
              <a:gd name="T7" fmla="*/ 242596 h 261257"/>
              <a:gd name="T8" fmla="*/ 0 60000 65536"/>
              <a:gd name="T9" fmla="*/ 0 60000 65536"/>
              <a:gd name="T10" fmla="*/ 0 60000 65536"/>
              <a:gd name="T11" fmla="*/ 0 60000 65536"/>
              <a:gd name="T12" fmla="*/ 0 w 186612"/>
              <a:gd name="T13" fmla="*/ 0 h 261257"/>
              <a:gd name="T14" fmla="*/ 186612 w 186612"/>
              <a:gd name="T15" fmla="*/ 261257 h 261257"/>
            </a:gdLst>
            <a:ahLst/>
            <a:cxnLst>
              <a:cxn ang="T8">
                <a:pos x="T0" y="T1"/>
              </a:cxn>
              <a:cxn ang="T9">
                <a:pos x="T2" y="T3"/>
              </a:cxn>
              <a:cxn ang="T10">
                <a:pos x="T4" y="T5"/>
              </a:cxn>
              <a:cxn ang="T11">
                <a:pos x="T6" y="T7"/>
              </a:cxn>
            </a:cxnLst>
            <a:rect l="T12" t="T13" r="T14" b="T15"/>
            <a:pathLst>
              <a:path w="186612" h="261257">
                <a:moveTo>
                  <a:pt x="186612" y="242596"/>
                </a:moveTo>
                <a:lnTo>
                  <a:pt x="105746" y="0"/>
                </a:lnTo>
                <a:lnTo>
                  <a:pt x="0" y="261257"/>
                </a:lnTo>
                <a:lnTo>
                  <a:pt x="186612" y="242596"/>
                </a:lnTo>
                <a:close/>
              </a:path>
            </a:pathLst>
          </a:custGeom>
          <a:solidFill>
            <a:srgbClr val="F05A5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774444" y="2636429"/>
            <a:ext cx="4016850" cy="646331"/>
          </a:xfrm>
          <a:prstGeom prst="rect">
            <a:avLst/>
          </a:prstGeom>
          <a:noFill/>
          <a:ln>
            <a:noFill/>
          </a:ln>
        </p:spPr>
        <p:txBody>
          <a:bodyPr wrap="square">
            <a:spAutoFit/>
          </a:bodyPr>
          <a:lstStyle>
            <a:lvl1pPr/>
            <a:lvl2pPr/>
            <a:lvl3pPr/>
            <a:lvl4pPr/>
            <a:lvl5pPr/>
            <a:lvl6pPr/>
            <a:lvl7pPr/>
            <a:lvl8pPr/>
            <a:lvl9pPr/>
          </a:lstStyle>
          <a:p>
            <a:pPr algn="ctr"/>
            <a:r>
              <a:rPr lang="zh-CN" altLang="en-US" sz="36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情景计划</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334449" y="1456711"/>
            <a:ext cx="790212" cy="1200329"/>
          </a:xfrm>
          <a:prstGeom prst="rect">
            <a:avLst/>
          </a:prstGeom>
          <a:noFill/>
          <a:ln>
            <a:noFill/>
          </a:ln>
        </p:spPr>
        <p:txBody>
          <a:bodyPr wrap="square">
            <a:spAutoFit/>
          </a:bodyPr>
          <a:lstStyle>
            <a:lvl1pPr/>
            <a:lvl2pPr/>
            <a:lvl3pPr/>
            <a:lvl4pPr/>
            <a:lvl5pPr/>
            <a:lvl6pPr/>
            <a:lvl7pPr/>
            <a:lvl8pPr/>
            <a:lvl9pPr/>
          </a:lstStyle>
          <a:p>
            <a:r>
              <a:rPr lang="en-US" altLang="zh-CN" sz="72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1</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4227377" y="2856917"/>
            <a:ext cx="3370846"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7" name="圆角矩形 46"/>
          <p:cNvSpPr/>
          <p:nvPr/>
        </p:nvSpPr>
        <p:spPr>
          <a:xfrm>
            <a:off x="1465314" y="1136628"/>
            <a:ext cx="2711936" cy="1643090"/>
          </a:xfrm>
          <a:prstGeom prst="roundRect">
            <a:avLst>
              <a:gd name="adj" fmla="val 12535"/>
            </a:avLst>
          </a:prstGeom>
          <a:gradFill>
            <a:gsLst>
              <a:gs pos="92000">
                <a:srgbClr val="FAFCFB"/>
              </a:gs>
              <a:gs pos="15000">
                <a:srgbClr val="CDCED0"/>
              </a:gs>
            </a:gsLst>
            <a:lin ang="2700000" scaled="1"/>
          </a:gradFill>
          <a:ln w="22225">
            <a:gradFill>
              <a:gsLst>
                <a:gs pos="36000">
                  <a:srgbClr val="FCFCFC"/>
                </a:gs>
                <a:gs pos="71000">
                  <a:srgbClr val="FAFCFB"/>
                </a:gs>
              </a:gsLst>
              <a:lin ang="30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46"/>
          <p:cNvSpPr>
            <a:spLocks noChangeAspect="1" noChangeArrowheads="1"/>
          </p:cNvSpPr>
          <p:nvPr/>
        </p:nvSpPr>
        <p:spPr bwMode="auto">
          <a:xfrm>
            <a:off x="1465314" y="2878931"/>
            <a:ext cx="2695227" cy="1695450"/>
          </a:xfrm>
          <a:prstGeom prst="rect">
            <a:avLst/>
          </a:prstGeom>
          <a:blipFill dpi="0" rotWithShape="1">
            <a:blip r:embed="rId1"/>
            <a:srcRect/>
            <a:stretch>
              <a:fillRect/>
            </a:stretch>
          </a:blipFill>
          <a:ln>
            <a:noFill/>
          </a:ln>
        </p:spPr>
        <p:txBody>
          <a:bodyPr lIns="91434" tIns="45717" rIns="91434" bIns="4571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59"/>
          <p:cNvSpPr>
            <a:spLocks noChangeAspect="1" noChangeArrowheads="1"/>
          </p:cNvSpPr>
          <p:nvPr/>
        </p:nvSpPr>
        <p:spPr bwMode="auto">
          <a:xfrm>
            <a:off x="4270214" y="1129947"/>
            <a:ext cx="3315671" cy="1695450"/>
          </a:xfrm>
          <a:prstGeom prst="rect">
            <a:avLst/>
          </a:prstGeom>
          <a:blipFill dpi="0" rotWithShape="1">
            <a:blip r:embed="rId2"/>
            <a:srcRect/>
            <a:stretch>
              <a:fillRect/>
            </a:stretch>
          </a:blipFill>
          <a:ln>
            <a:noFill/>
          </a:ln>
        </p:spPr>
        <p:txBody>
          <a:bodyPr lIns="91434" tIns="45717" rIns="91434" bIns="45717"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57"/>
          <p:cNvSpPr>
            <a:spLocks noChangeArrowheads="1"/>
          </p:cNvSpPr>
          <p:nvPr/>
        </p:nvSpPr>
        <p:spPr bwMode="auto">
          <a:xfrm>
            <a:off x="1665633" y="1565525"/>
            <a:ext cx="2227564" cy="1316990"/>
          </a:xfrm>
          <a:prstGeom prst="rect">
            <a:avLst/>
          </a:prstGeom>
          <a:noFill/>
          <a:ln>
            <a:noFill/>
          </a:ln>
        </p:spPr>
        <p:txBody>
          <a:bodyPr wrap="square"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ts val="1595"/>
              </a:lnSpc>
              <a:spcBef>
                <a:spcPct val="0"/>
              </a:spcBef>
              <a:buNone/>
            </a:pPr>
            <a:r>
              <a:rPr lang="zh-CN" altLang="en-US" sz="1100" dirty="0" smtClean="0">
                <a:solidFill>
                  <a:schemeClr val="tx1">
                    <a:lumMod val="75000"/>
                    <a:lumOff val="25000"/>
                  </a:schemeClr>
                </a:solidFill>
                <a:latin typeface="Arial" panose="020B0604020202020204" pitchFamily="34" charset="0"/>
                <a:ea typeface="微软雅黑" panose="020B0503020204020204" pitchFamily="34" charset="-122"/>
              </a:rPr>
              <a:t>情景计划</a:t>
            </a:r>
            <a:r>
              <a:rPr lang="zh-CN" altLang="zh-CN" sz="1100" dirty="0" smtClean="0">
                <a:solidFill>
                  <a:schemeClr val="tx1">
                    <a:lumMod val="75000"/>
                    <a:lumOff val="25000"/>
                  </a:schemeClr>
                </a:solidFill>
                <a:latin typeface="Arial" panose="020B0604020202020204" pitchFamily="34" charset="0"/>
                <a:ea typeface="微软雅黑" panose="020B0503020204020204" pitchFamily="34" charset="-122"/>
              </a:rPr>
              <a:t>是一个激发想</a:t>
            </a:r>
            <a:r>
              <a:rPr lang="zh-CN" altLang="zh-CN" sz="1100" dirty="0">
                <a:solidFill>
                  <a:schemeClr val="tx1">
                    <a:lumMod val="75000"/>
                    <a:lumOff val="25000"/>
                  </a:schemeClr>
                </a:solidFill>
                <a:latin typeface="Arial" panose="020B0604020202020204" pitchFamily="34" charset="0"/>
                <a:ea typeface="微软雅黑" panose="020B0503020204020204" pitchFamily="34" charset="-122"/>
              </a:rPr>
              <a:t>象力、创造性思考的计划制定的过程，目的是帮助企业为将来可能出现的各种情况做好充分准备，在迅速变化的商业环境中尤为适</a:t>
            </a:r>
            <a:r>
              <a:rPr lang="zh-CN" altLang="zh-CN" sz="1100" dirty="0" smtClean="0">
                <a:solidFill>
                  <a:schemeClr val="tx1">
                    <a:lumMod val="75000"/>
                    <a:lumOff val="25000"/>
                  </a:schemeClr>
                </a:solidFill>
                <a:latin typeface="Arial" panose="020B0604020202020204" pitchFamily="34" charset="0"/>
                <a:ea typeface="微软雅黑" panose="020B0503020204020204" pitchFamily="34" charset="-122"/>
              </a:rPr>
              <a:t>用</a:t>
            </a:r>
            <a:r>
              <a:rPr lang="zh-CN" altLang="en-US" sz="1100" dirty="0" smtClean="0">
                <a:solidFill>
                  <a:schemeClr val="tx1">
                    <a:lumMod val="75000"/>
                    <a:lumOff val="25000"/>
                  </a:schemeClr>
                </a:solidFill>
                <a:latin typeface="Arial" panose="020B0604020202020204" pitchFamily="34" charset="0"/>
                <a:ea typeface="微软雅黑" panose="020B0503020204020204" pitchFamily="34" charset="-122"/>
              </a:rPr>
              <a:t>。</a:t>
            </a:r>
            <a:r>
              <a:rPr lang="zh-CN" altLang="zh-CN" sz="1100" dirty="0" smtClean="0">
                <a:solidFill>
                  <a:schemeClr val="tx1">
                    <a:lumMod val="75000"/>
                    <a:lumOff val="25000"/>
                  </a:schemeClr>
                </a:solidFill>
                <a:latin typeface="Arial" panose="020B0604020202020204" pitchFamily="34" charset="0"/>
                <a:ea typeface="微软雅黑" panose="020B0503020204020204" pitchFamily="34" charset="-122"/>
              </a:rPr>
              <a:t> </a:t>
            </a:r>
            <a:r>
              <a:rPr lang="en-US" altLang="zh-CN" sz="11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r" eaLnBrk="1" hangingPunct="1">
              <a:lnSpc>
                <a:spcPts val="1595"/>
              </a:lnSpc>
              <a:spcBef>
                <a:spcPct val="0"/>
              </a:spcBef>
              <a:buNone/>
            </a:pPr>
            <a:endPar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56"/>
          <p:cNvSpPr>
            <a:spLocks noChangeArrowheads="1"/>
          </p:cNvSpPr>
          <p:nvPr/>
        </p:nvSpPr>
        <p:spPr bwMode="auto">
          <a:xfrm>
            <a:off x="1570646" y="1209676"/>
            <a:ext cx="2176494" cy="351155"/>
          </a:xfrm>
          <a:prstGeom prst="rect">
            <a:avLst/>
          </a:prstGeom>
          <a:noFill/>
          <a:ln>
            <a:noFill/>
          </a:ln>
        </p:spPr>
        <p:txBody>
          <a:bodyPr wrap="square"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r" eaLnBrk="1" hangingPunct="1">
              <a:lnSpc>
                <a:spcPct val="100000"/>
              </a:lnSpc>
              <a:spcBef>
                <a:spcPct val="0"/>
              </a:spcBef>
              <a:buFont typeface="Arial" panose="020B0604020202020204" pitchFamily="34" charset="0"/>
              <a:buNone/>
            </a:pPr>
            <a:r>
              <a:rPr lang="en-US" altLang="zh-CN" sz="17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Scenario Planning</a:t>
            </a:r>
            <a:endParaRPr lang="zh-CN" altLang="en-US" sz="17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44"/>
          <p:cNvSpPr>
            <a:spLocks noChangeArrowheads="1"/>
          </p:cNvSpPr>
          <p:nvPr/>
        </p:nvSpPr>
        <p:spPr bwMode="auto">
          <a:xfrm>
            <a:off x="4794248" y="3090087"/>
            <a:ext cx="2324100" cy="351155"/>
          </a:xfrm>
          <a:prstGeom prst="rect">
            <a:avLst/>
          </a:prstGeom>
          <a:noFill/>
          <a:ln>
            <a:noFill/>
          </a:ln>
        </p:spPr>
        <p:txBody>
          <a:bodyPr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17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以企业为中心画圈</a:t>
            </a:r>
            <a:endParaRPr lang="zh-CN" altLang="en-US" sz="17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矩形 45"/>
          <p:cNvSpPr>
            <a:spLocks noChangeArrowheads="1"/>
          </p:cNvSpPr>
          <p:nvPr/>
        </p:nvSpPr>
        <p:spPr bwMode="auto">
          <a:xfrm>
            <a:off x="4312381" y="3426947"/>
            <a:ext cx="3211115" cy="1105535"/>
          </a:xfrm>
          <a:prstGeom prst="rect">
            <a:avLst/>
          </a:prstGeom>
          <a:noFill/>
          <a:ln>
            <a:noFill/>
          </a:ln>
        </p:spPr>
        <p:txBody>
          <a:bodyPr lIns="91434" tIns="45717" rIns="91434" bIns="45717">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just" eaLnBrk="1" hangingPunct="1">
              <a:lnSpc>
                <a:spcPct val="100000"/>
              </a:lnSpc>
              <a:spcBef>
                <a:spcPct val="0"/>
              </a:spcBef>
              <a:buFont typeface="Arial" panose="020B0604020202020204" pitchFamily="34" charset="0"/>
              <a:buNone/>
            </a:pPr>
            <a:r>
              <a:rPr lang="zh-CN" altLang="zh-CN" sz="1100" dirty="0" smtClean="0"/>
              <a:t>与传统计划</a:t>
            </a:r>
            <a:r>
              <a:rPr lang="zh-CN" altLang="zh-CN" sz="1100" dirty="0"/>
              <a:t>方法追求最佳解决方案的思想不同，情景计划允许并鼓励多种可能的解决方案的存在；与应急计划方法关注于某个方面的不确定性不同，情景计划会同时考虑多种不确定性的存在；与仿真模拟的数字导向不同，情景计划既有基于数字的客观分析，也有参与人员的主观分析和判断。 </a:t>
            </a:r>
            <a:endParaRPr lang="zh-CN" altLang="en-US"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燕尾形 1"/>
          <p:cNvSpPr>
            <a:spLocks noChangeArrowheads="1"/>
          </p:cNvSpPr>
          <p:nvPr/>
        </p:nvSpPr>
        <p:spPr bwMode="auto">
          <a:xfrm>
            <a:off x="8665024" y="2615803"/>
            <a:ext cx="384572" cy="384572"/>
          </a:xfrm>
          <a:prstGeom prst="chevron">
            <a:avLst>
              <a:gd name="adj" fmla="val 50000"/>
            </a:avLst>
          </a:prstGeom>
          <a:solidFill>
            <a:srgbClr val="F2F2F2">
              <a:alpha val="29803"/>
            </a:srgbClr>
          </a:solidFill>
          <a:ln>
            <a:noFill/>
          </a:ln>
        </p:spPr>
        <p:txBody>
          <a:bodyPr lIns="68580" tIns="34290" rIns="68580" bIns="34290"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sp>
        <p:nvSpPr>
          <p:cNvPr id="46" name="燕尾形 23"/>
          <p:cNvSpPr>
            <a:spLocks noChangeArrowheads="1"/>
          </p:cNvSpPr>
          <p:nvPr/>
        </p:nvSpPr>
        <p:spPr bwMode="auto">
          <a:xfrm flipH="1">
            <a:off x="839046" y="2615803"/>
            <a:ext cx="384572" cy="384572"/>
          </a:xfrm>
          <a:prstGeom prst="chevron">
            <a:avLst>
              <a:gd name="adj" fmla="val 50000"/>
            </a:avLst>
          </a:prstGeom>
          <a:solidFill>
            <a:srgbClr val="F2F2F2">
              <a:alpha val="29803"/>
            </a:srgbClr>
          </a:solidFill>
          <a:ln>
            <a:noFill/>
          </a:ln>
        </p:spPr>
        <p:txBody>
          <a:bodyPr lIns="68580" tIns="34290" rIns="68580" bIns="34290" anchor="ct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400">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p:cNvGrpSpPr/>
          <p:nvPr/>
        </p:nvGrpSpPr>
        <p:grpSpPr>
          <a:xfrm>
            <a:off x="3951095" y="1638063"/>
            <a:ext cx="495926" cy="495926"/>
            <a:chOff x="2614375" y="1638063"/>
            <a:chExt cx="495926" cy="495926"/>
          </a:xfrm>
        </p:grpSpPr>
        <p:grpSp>
          <p:nvGrpSpPr>
            <p:cNvPr id="48" name="组合 47"/>
            <p:cNvGrpSpPr/>
            <p:nvPr/>
          </p:nvGrpSpPr>
          <p:grpSpPr>
            <a:xfrm>
              <a:off x="2614375" y="1638063"/>
              <a:ext cx="495926" cy="495926"/>
              <a:chOff x="304800" y="673100"/>
              <a:chExt cx="4000500" cy="4000500"/>
            </a:xfrm>
            <a:effectLst>
              <a:outerShdw blurRad="317500" dist="1905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椭圆 5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 name="TextBox 1"/>
            <p:cNvSpPr txBox="1"/>
            <p:nvPr/>
          </p:nvSpPr>
          <p:spPr>
            <a:xfrm>
              <a:off x="2725461" y="1685971"/>
              <a:ext cx="327334" cy="400110"/>
            </a:xfrm>
            <a:prstGeom prst="rect">
              <a:avLst/>
            </a:prstGeom>
            <a:noFill/>
          </p:spPr>
          <p:txBody>
            <a:bodyPr wrap="none" rtlCol="0">
              <a:spAutoFit/>
            </a:bodyPr>
            <a:lstStyle/>
            <a:p>
              <a:r>
                <a:rPr lang="en-US" altLang="zh-CN" sz="20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1</a:t>
              </a:r>
              <a:endParaRPr lang="zh-CN" altLang="en-US" sz="20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3"/>
          <p:cNvGrpSpPr/>
          <p:nvPr/>
        </p:nvGrpSpPr>
        <p:grpSpPr>
          <a:xfrm>
            <a:off x="5571824" y="2608954"/>
            <a:ext cx="495926" cy="495926"/>
            <a:chOff x="5220935" y="2608954"/>
            <a:chExt cx="495926" cy="495926"/>
          </a:xfrm>
        </p:grpSpPr>
        <p:grpSp>
          <p:nvGrpSpPr>
            <p:cNvPr id="57" name="组合 56"/>
            <p:cNvGrpSpPr/>
            <p:nvPr/>
          </p:nvGrpSpPr>
          <p:grpSpPr>
            <a:xfrm>
              <a:off x="5220935" y="2608954"/>
              <a:ext cx="495926" cy="495926"/>
              <a:chOff x="304800" y="673100"/>
              <a:chExt cx="4000500" cy="4000500"/>
            </a:xfrm>
            <a:effectLst>
              <a:outerShdw blurRad="317500" dist="1905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椭圆 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0" name="TextBox 59"/>
            <p:cNvSpPr txBox="1"/>
            <p:nvPr/>
          </p:nvSpPr>
          <p:spPr>
            <a:xfrm>
              <a:off x="5307010" y="2656862"/>
              <a:ext cx="327334" cy="400110"/>
            </a:xfrm>
            <a:prstGeom prst="rect">
              <a:avLst/>
            </a:prstGeom>
            <a:noFill/>
          </p:spPr>
          <p:txBody>
            <a:bodyPr wrap="none" rtlCol="0">
              <a:spAutoFit/>
            </a:bodyPr>
            <a:lstStyle/>
            <a:p>
              <a:r>
                <a:rPr lang="en-US" altLang="zh-CN" sz="20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2</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5" name="矩形 34"/>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4" name="Picture 17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37"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0" name="图片 49"/>
          <p:cNvPicPr/>
          <p:nvPr/>
        </p:nvPicPr>
        <p:blipFill>
          <a:blip r:embed="rId4" cstate="print">
            <a:extLst>
              <a:ext uri="{28A0092B-C50C-407E-A947-70E740481C1C}">
                <a14:useLocalDpi xmlns:a14="http://schemas.microsoft.com/office/drawing/2010/main" val="0"/>
              </a:ext>
            </a:extLst>
          </a:blip>
          <a:stretch>
            <a:fillRect/>
          </a:stretch>
        </p:blipFill>
        <p:spPr>
          <a:xfrm>
            <a:off x="893519" y="250699"/>
            <a:ext cx="2765752" cy="401884"/>
          </a:xfrm>
          <a:prstGeom prst="homePlate">
            <a:avLst>
              <a:gd name="adj" fmla="val 34324"/>
            </a:avLst>
          </a:prstGeom>
        </p:spPr>
      </p:pic>
      <p:pic>
        <p:nvPicPr>
          <p:cNvPr id="51" name="图片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7111" y="272526"/>
            <a:ext cx="254645" cy="364572"/>
          </a:xfrm>
          <a:prstGeom prst="chevron">
            <a:avLst/>
          </a:prstGeom>
        </p:spPr>
      </p:pic>
      <p:sp>
        <p:nvSpPr>
          <p:cNvPr id="5" name="标题 4"/>
          <p:cNvSpPr>
            <a:spLocks noGrp="1"/>
          </p:cNvSpPr>
          <p:nvPr>
            <p:ph type="title"/>
          </p:nvPr>
        </p:nvSpPr>
        <p:spPr>
          <a:xfrm>
            <a:off x="709930" y="205740"/>
            <a:ext cx="3100705" cy="588645"/>
          </a:xfrm>
        </p:spPr>
        <p:txBody>
          <a:bodyPr>
            <a:noAutofit/>
          </a:bodyPr>
          <a:p>
            <a:r>
              <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情景计划的基本思想</a:t>
            </a:r>
            <a:endPar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0-#ppt_w/2"/>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ppt_x</p:attrName>
                                        </p:attrNameLst>
                                      </p:cBhvr>
                                      <p:tavLst>
                                        <p:tav tm="0">
                                          <p:val>
                                            <p:strVal val="1+#ppt_w/2"/>
                                          </p:val>
                                        </p:tav>
                                        <p:tav tm="100000">
                                          <p:val>
                                            <p:strVal val="#ppt_x"/>
                                          </p:val>
                                        </p:tav>
                                      </p:tavLst>
                                    </p:anim>
                                    <p:anim calcmode="lin" valueType="num">
                                      <p:cBhvr>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fill="hold"/>
                                        <p:tgtEl>
                                          <p:spTgt spid="56"/>
                                        </p:tgtEl>
                                        <p:attrNameLst>
                                          <p:attrName>ppt_x</p:attrName>
                                        </p:attrNameLst>
                                      </p:cBhvr>
                                      <p:tavLst>
                                        <p:tav tm="0">
                                          <p:val>
                                            <p:strVal val="#ppt_x"/>
                                          </p:val>
                                        </p:tav>
                                        <p:tav tm="100000">
                                          <p:val>
                                            <p:strVal val="#ppt_x"/>
                                          </p:val>
                                        </p:tav>
                                      </p:tavLst>
                                    </p:anim>
                                    <p:anim calcmode="lin" valueType="num">
                                      <p:cBhvr additive="base">
                                        <p:cTn id="18" dur="500" fill="hold"/>
                                        <p:tgtEl>
                                          <p:spTgt spid="5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ppt_x"/>
                                          </p:val>
                                        </p:tav>
                                        <p:tav tm="100000">
                                          <p:val>
                                            <p:strVal val="#ppt_x"/>
                                          </p:val>
                                        </p:tav>
                                      </p:tavLst>
                                    </p:anim>
                                    <p:anim calcmode="lin" valueType="num">
                                      <p:cBhvr additive="base">
                                        <p:cTn id="23"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1+#ppt_w/2"/>
                                          </p:val>
                                        </p:tav>
                                        <p:tav tm="100000">
                                          <p:val>
                                            <p:strVal val="#ppt_x"/>
                                          </p:val>
                                        </p:tav>
                                      </p:tavLst>
                                    </p:anim>
                                    <p:anim calcmode="lin" valueType="num">
                                      <p:cBhvr additive="base">
                                        <p:cTn id="3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left)">
                                      <p:cBhvr>
                                        <p:cTn id="41" dur="500"/>
                                        <p:tgtEl>
                                          <p:spTgt spid="41"/>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up)">
                                      <p:cBhvr>
                                        <p:cTn id="44" dur="500"/>
                                        <p:tgtEl>
                                          <p:spTgt spid="4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up)">
                                      <p:cBhvr>
                                        <p:cTn id="4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47" grpId="0" animBg="1"/>
      <p:bldP spid="34" grpId="0" bldLvl="0" animBg="1" autoUpdateAnimBg="0"/>
      <p:bldP spid="38" grpId="0" bldLvl="0" animBg="1" autoUpdateAnimBg="0"/>
      <p:bldP spid="40" grpId="0"/>
      <p:bldP spid="39" grpId="0"/>
      <p:bldP spid="4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2"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23"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8" name="图片 27"/>
          <p:cNvPicPr/>
          <p:nvPr/>
        </p:nvPicPr>
        <p:blipFill>
          <a:blip r:embed="rId2" cstate="print">
            <a:extLst>
              <a:ext uri="{28A0092B-C50C-407E-A947-70E740481C1C}">
                <a14:useLocalDpi xmlns:a14="http://schemas.microsoft.com/office/drawing/2010/main" val="0"/>
              </a:ext>
            </a:extLst>
          </a:blip>
          <a:stretch>
            <a:fillRect/>
          </a:stretch>
        </p:blipFill>
        <p:spPr>
          <a:xfrm>
            <a:off x="893519" y="250700"/>
            <a:ext cx="2297900" cy="401884"/>
          </a:xfrm>
          <a:prstGeom prst="homePlate">
            <a:avLst>
              <a:gd name="adj" fmla="val 34324"/>
            </a:avLst>
          </a:prstGeom>
        </p:spPr>
      </p:pic>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8762" y="272526"/>
            <a:ext cx="254645" cy="364572"/>
          </a:xfrm>
          <a:prstGeom prst="chevron">
            <a:avLst/>
          </a:prstGeom>
        </p:spPr>
      </p:pic>
      <p:sp>
        <p:nvSpPr>
          <p:cNvPr id="31" name="TextBox 66"/>
          <p:cNvSpPr txBox="1"/>
          <p:nvPr/>
        </p:nvSpPr>
        <p:spPr>
          <a:xfrm>
            <a:off x="709404" y="919262"/>
            <a:ext cx="7539246" cy="645160"/>
          </a:xfrm>
          <a:prstGeom prst="rect">
            <a:avLst/>
          </a:prstGeom>
          <a:noFill/>
        </p:spPr>
        <p:txBody>
          <a:bodyPr wrap="square" rtlCol="0">
            <a:spAutoFit/>
          </a:bodyPr>
          <a:lstStyle/>
          <a:p>
            <a:pPr algn="just"/>
            <a:r>
              <a:rPr lang="zh-CN" altLang="zh-CN" sz="1200" dirty="0" smtClean="0">
                <a:latin typeface="Arial" panose="020B0604020202020204" pitchFamily="34" charset="0"/>
                <a:ea typeface="微软雅黑" panose="020B0503020204020204" pitchFamily="34" charset="-122"/>
                <a:cs typeface="方正兰亭细黑_GBK_M" pitchFamily="2" charset="2"/>
              </a:rPr>
              <a:t>一般情况下</a:t>
            </a:r>
            <a:r>
              <a:rPr lang="zh-CN" altLang="zh-CN" sz="1200" dirty="0">
                <a:latin typeface="Arial" panose="020B0604020202020204" pitchFamily="34" charset="0"/>
                <a:ea typeface="微软雅黑" panose="020B0503020204020204" pitchFamily="34" charset="-122"/>
                <a:cs typeface="方正兰亭细黑_GBK_M" pitchFamily="2" charset="2"/>
              </a:rPr>
              <a:t>，情景计划主要由关键事项、驱动因素、关键不确定因素、情景框架、情景分析和拓展、可能结果以及预警信号等内容构</a:t>
            </a:r>
            <a:r>
              <a:rPr lang="zh-CN" altLang="zh-CN" sz="1200" dirty="0" smtClean="0">
                <a:latin typeface="Arial" panose="020B0604020202020204" pitchFamily="34" charset="0"/>
                <a:ea typeface="微软雅黑" panose="020B0503020204020204" pitchFamily="34" charset="-122"/>
                <a:cs typeface="方正兰亭细黑_GBK_M" pitchFamily="2" charset="2"/>
              </a:rPr>
              <a:t>成</a:t>
            </a:r>
            <a:r>
              <a:rPr lang="zh-CN" altLang="en-US" sz="1200" dirty="0" smtClean="0">
                <a:latin typeface="Arial" panose="020B0604020202020204" pitchFamily="34" charset="0"/>
                <a:ea typeface="微软雅黑" panose="020B0503020204020204" pitchFamily="34" charset="-122"/>
                <a:cs typeface="方正兰亭细黑_GBK_M" pitchFamily="2" charset="2"/>
              </a:rPr>
              <a:t>，如下所示</a:t>
            </a:r>
            <a:r>
              <a:rPr lang="zh-CN" altLang="en-US" sz="1200" dirty="0">
                <a:latin typeface="Arial" panose="020B0604020202020204" pitchFamily="34" charset="0"/>
                <a:ea typeface="微软雅黑" panose="020B0503020204020204" pitchFamily="34" charset="-122"/>
                <a:cs typeface="方正兰亭细黑_GBK_M" pitchFamily="2" charset="2"/>
              </a:rPr>
              <a:t>。</a:t>
            </a:r>
            <a:endPar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a:p>
            <a:pPr algn="just"/>
            <a:endPar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pic>
        <p:nvPicPr>
          <p:cNvPr id="2" name="图片 1"/>
          <p:cNvPicPr>
            <a:picLocks noChangeAspect="1"/>
          </p:cNvPicPr>
          <p:nvPr/>
        </p:nvPicPr>
        <p:blipFill>
          <a:blip r:embed="rId4"/>
          <a:stretch>
            <a:fillRect/>
          </a:stretch>
        </p:blipFill>
        <p:spPr>
          <a:xfrm>
            <a:off x="2188845" y="1387475"/>
            <a:ext cx="6060440" cy="3599815"/>
          </a:xfrm>
          <a:prstGeom prst="rect">
            <a:avLst/>
          </a:prstGeom>
        </p:spPr>
      </p:pic>
      <p:sp>
        <p:nvSpPr>
          <p:cNvPr id="3" name="标题 2"/>
          <p:cNvSpPr>
            <a:spLocks noGrp="1"/>
          </p:cNvSpPr>
          <p:nvPr>
            <p:ph type="title"/>
          </p:nvPr>
        </p:nvSpPr>
        <p:spPr>
          <a:xfrm>
            <a:off x="457200" y="272415"/>
            <a:ext cx="2946400" cy="337820"/>
          </a:xfrm>
        </p:spPr>
        <p:txBody>
          <a:bodyPr>
            <a:noAutofit/>
          </a:bodyPr>
          <a:p>
            <a:r>
              <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情景计划的内容</a:t>
            </a:r>
            <a:endPar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strips(upRight)">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71500" y="2568238"/>
            <a:ext cx="8374380" cy="2613361"/>
            <a:chOff x="571500" y="2568238"/>
            <a:chExt cx="8374380" cy="2613361"/>
          </a:xfrm>
        </p:grpSpPr>
        <p:sp>
          <p:nvSpPr>
            <p:cNvPr id="5" name="任意多边形 4"/>
            <p:cNvSpPr/>
            <p:nvPr/>
          </p:nvSpPr>
          <p:spPr>
            <a:xfrm>
              <a:off x="571500" y="2568238"/>
              <a:ext cx="8001000" cy="2613361"/>
            </a:xfrm>
            <a:custGeom>
              <a:avLst/>
              <a:gdLst>
                <a:gd name="connsiteX0" fmla="*/ 0 w 8001000"/>
                <a:gd name="connsiteY0" fmla="*/ 2542126 h 2542126"/>
                <a:gd name="connsiteX1" fmla="*/ 1009650 w 8001000"/>
                <a:gd name="connsiteY1" fmla="*/ 1265776 h 2542126"/>
                <a:gd name="connsiteX2" fmla="*/ 2400300 w 8001000"/>
                <a:gd name="connsiteY2" fmla="*/ 446626 h 2542126"/>
                <a:gd name="connsiteX3" fmla="*/ 4114800 w 8001000"/>
                <a:gd name="connsiteY3" fmla="*/ 27526 h 2542126"/>
                <a:gd name="connsiteX4" fmla="*/ 6324600 w 8001000"/>
                <a:gd name="connsiteY4" fmla="*/ 103726 h 2542126"/>
                <a:gd name="connsiteX5" fmla="*/ 8001000 w 8001000"/>
                <a:gd name="connsiteY5" fmla="*/ 618076 h 2542126"/>
                <a:gd name="connsiteX0-1" fmla="*/ 0 w 8001000"/>
                <a:gd name="connsiteY0-2" fmla="*/ 2542126 h 2542126"/>
                <a:gd name="connsiteX1-3" fmla="*/ 1066800 w 8001000"/>
                <a:gd name="connsiteY1-4" fmla="*/ 1284826 h 2542126"/>
                <a:gd name="connsiteX2-5" fmla="*/ 2400300 w 8001000"/>
                <a:gd name="connsiteY2-6" fmla="*/ 446626 h 2542126"/>
                <a:gd name="connsiteX3-7" fmla="*/ 4114800 w 8001000"/>
                <a:gd name="connsiteY3-8" fmla="*/ 27526 h 2542126"/>
                <a:gd name="connsiteX4-9" fmla="*/ 6324600 w 8001000"/>
                <a:gd name="connsiteY4-10" fmla="*/ 103726 h 2542126"/>
                <a:gd name="connsiteX5-11" fmla="*/ 8001000 w 8001000"/>
                <a:gd name="connsiteY5-12" fmla="*/ 618076 h 2542126"/>
                <a:gd name="connsiteX0-13" fmla="*/ 0 w 8001000"/>
                <a:gd name="connsiteY0-14" fmla="*/ 2600659 h 2600659"/>
                <a:gd name="connsiteX1-15" fmla="*/ 1066800 w 8001000"/>
                <a:gd name="connsiteY1-16" fmla="*/ 1343359 h 2600659"/>
                <a:gd name="connsiteX2-17" fmla="*/ 2400300 w 8001000"/>
                <a:gd name="connsiteY2-18" fmla="*/ 505159 h 2600659"/>
                <a:gd name="connsiteX3-19" fmla="*/ 4191000 w 8001000"/>
                <a:gd name="connsiteY3-20" fmla="*/ 17479 h 2600659"/>
                <a:gd name="connsiteX4-21" fmla="*/ 6324600 w 8001000"/>
                <a:gd name="connsiteY4-22" fmla="*/ 162259 h 2600659"/>
                <a:gd name="connsiteX5-23" fmla="*/ 8001000 w 8001000"/>
                <a:gd name="connsiteY5-24" fmla="*/ 676609 h 2600659"/>
                <a:gd name="connsiteX0-25" fmla="*/ 0 w 8001000"/>
                <a:gd name="connsiteY0-26" fmla="*/ 2613361 h 2613361"/>
                <a:gd name="connsiteX1-27" fmla="*/ 1066800 w 8001000"/>
                <a:gd name="connsiteY1-28" fmla="*/ 1356061 h 2613361"/>
                <a:gd name="connsiteX2-29" fmla="*/ 2400300 w 8001000"/>
                <a:gd name="connsiteY2-30" fmla="*/ 517861 h 2613361"/>
                <a:gd name="connsiteX3-31" fmla="*/ 4191000 w 8001000"/>
                <a:gd name="connsiteY3-32" fmla="*/ 30181 h 2613361"/>
                <a:gd name="connsiteX4-33" fmla="*/ 6339840 w 8001000"/>
                <a:gd name="connsiteY4-34" fmla="*/ 121621 h 2613361"/>
                <a:gd name="connsiteX5-35" fmla="*/ 8001000 w 8001000"/>
                <a:gd name="connsiteY5-36" fmla="*/ 689311 h 26133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001000" h="2613361">
                  <a:moveTo>
                    <a:pt x="0" y="2613361"/>
                  </a:moveTo>
                  <a:cubicBezTo>
                    <a:pt x="304800" y="2149811"/>
                    <a:pt x="666750" y="1705311"/>
                    <a:pt x="1066800" y="1356061"/>
                  </a:cubicBezTo>
                  <a:cubicBezTo>
                    <a:pt x="1466850" y="1006811"/>
                    <a:pt x="1879600" y="738841"/>
                    <a:pt x="2400300" y="517861"/>
                  </a:cubicBezTo>
                  <a:cubicBezTo>
                    <a:pt x="2921000" y="296881"/>
                    <a:pt x="3534410" y="96221"/>
                    <a:pt x="4191000" y="30181"/>
                  </a:cubicBezTo>
                  <a:cubicBezTo>
                    <a:pt x="4847590" y="-35859"/>
                    <a:pt x="5704840" y="11766"/>
                    <a:pt x="6339840" y="121621"/>
                  </a:cubicBezTo>
                  <a:cubicBezTo>
                    <a:pt x="6974840" y="231476"/>
                    <a:pt x="7486650" y="481348"/>
                    <a:pt x="8001000" y="689311"/>
                  </a:cubicBezTo>
                </a:path>
              </a:pathLst>
            </a:custGeom>
            <a:noFill/>
            <a:ln>
              <a:solidFill>
                <a:srgbClr val="0067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7" name="直接箭头连接符 6"/>
            <p:cNvCxnSpPr/>
            <p:nvPr/>
          </p:nvCxnSpPr>
          <p:spPr>
            <a:xfrm flipV="1">
              <a:off x="8557260" y="2686050"/>
              <a:ext cx="388620" cy="571500"/>
            </a:xfrm>
            <a:prstGeom prst="straightConnector1">
              <a:avLst/>
            </a:prstGeom>
            <a:ln w="19050">
              <a:solidFill>
                <a:srgbClr val="0067B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8958258">
            <a:off x="1465828" y="3636777"/>
            <a:ext cx="487344" cy="309268"/>
            <a:chOff x="2903219" y="280488"/>
            <a:chExt cx="746760" cy="473891"/>
          </a:xfrm>
          <a:solidFill>
            <a:schemeClr val="tx1">
              <a:lumMod val="65000"/>
              <a:lumOff val="35000"/>
            </a:schemeClr>
          </a:solidFill>
        </p:grpSpPr>
        <p:sp>
          <p:nvSpPr>
            <p:cNvPr id="10" name="矩形 9"/>
            <p:cNvSpPr/>
            <p:nvPr/>
          </p:nvSpPr>
          <p:spPr>
            <a:xfrm>
              <a:off x="2903219" y="480061"/>
              <a:ext cx="746760" cy="2743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Arial" panose="020B0604020202020204" pitchFamily="34" charset="0"/>
                  <a:ea typeface="微软雅黑" panose="020B0503020204020204" pitchFamily="34" charset="-122"/>
                  <a:sym typeface="Arial" panose="020B0604020202020204" pitchFamily="34" charset="0"/>
                </a:rPr>
                <a:t>1</a:t>
              </a:r>
              <a:endParaRPr lang="zh-CN" altLang="en-US" sz="1600"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等腰三角形 10"/>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12"/>
          <p:cNvGrpSpPr/>
          <p:nvPr/>
        </p:nvGrpSpPr>
        <p:grpSpPr>
          <a:xfrm rot="8938009">
            <a:off x="2599338" y="3075291"/>
            <a:ext cx="487344" cy="309268"/>
            <a:chOff x="2903219" y="280488"/>
            <a:chExt cx="746760" cy="473893"/>
          </a:xfrm>
          <a:solidFill>
            <a:schemeClr val="tx1">
              <a:lumMod val="65000"/>
              <a:lumOff val="35000"/>
            </a:schemeClr>
          </a:solidFill>
        </p:grpSpPr>
        <p:sp>
          <p:nvSpPr>
            <p:cNvPr id="14" name="矩形 13"/>
            <p:cNvSpPr/>
            <p:nvPr/>
          </p:nvSpPr>
          <p:spPr>
            <a:xfrm>
              <a:off x="2903219" y="480061"/>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等腰三角形 14"/>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组合 15"/>
          <p:cNvGrpSpPr/>
          <p:nvPr/>
        </p:nvGrpSpPr>
        <p:grpSpPr>
          <a:xfrm rot="20658534">
            <a:off x="3976555" y="2435520"/>
            <a:ext cx="487344" cy="309269"/>
            <a:chOff x="2903220" y="280488"/>
            <a:chExt cx="746760" cy="473892"/>
          </a:xfrm>
          <a:solidFill>
            <a:schemeClr val="tx1">
              <a:lumMod val="65000"/>
              <a:lumOff val="35000"/>
            </a:schemeClr>
          </a:solidFill>
        </p:grpSpPr>
        <p:sp>
          <p:nvSpPr>
            <p:cNvPr id="17" name="矩形 16"/>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latin typeface="Arial" panose="020B0604020202020204" pitchFamily="34" charset="0"/>
                  <a:ea typeface="微软雅黑" panose="020B0503020204020204" pitchFamily="34" charset="-122"/>
                  <a:sym typeface="Arial" panose="020B0604020202020204" pitchFamily="34" charset="0"/>
                </a:rPr>
                <a:t>3</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等腰三角形 17"/>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9" name="组合 18"/>
          <p:cNvGrpSpPr/>
          <p:nvPr/>
        </p:nvGrpSpPr>
        <p:grpSpPr>
          <a:xfrm rot="10800000">
            <a:off x="5473327" y="2525065"/>
            <a:ext cx="487344" cy="309269"/>
            <a:chOff x="2903220" y="280488"/>
            <a:chExt cx="746760" cy="473892"/>
          </a:xfrm>
          <a:solidFill>
            <a:schemeClr val="tx1">
              <a:lumMod val="65000"/>
              <a:lumOff val="35000"/>
            </a:schemeClr>
          </a:solidFill>
        </p:grpSpPr>
        <p:sp>
          <p:nvSpPr>
            <p:cNvPr id="20" name="矩形 19"/>
            <p:cNvSpPr/>
            <p:nvPr/>
          </p:nvSpPr>
          <p:spPr>
            <a:xfrm>
              <a:off x="2903220" y="480061"/>
              <a:ext cx="746760" cy="2743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1" name="等腰三角形 20"/>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2" name="组合 21"/>
          <p:cNvGrpSpPr/>
          <p:nvPr/>
        </p:nvGrpSpPr>
        <p:grpSpPr>
          <a:xfrm rot="1114118">
            <a:off x="7012567" y="2556971"/>
            <a:ext cx="487344" cy="309269"/>
            <a:chOff x="2903220" y="280488"/>
            <a:chExt cx="746760" cy="473892"/>
          </a:xfrm>
          <a:solidFill>
            <a:schemeClr val="tx1">
              <a:lumMod val="65000"/>
              <a:lumOff val="35000"/>
            </a:schemeClr>
          </a:solidFill>
        </p:grpSpPr>
        <p:sp>
          <p:nvSpPr>
            <p:cNvPr id="23" name="矩形 22"/>
            <p:cNvSpPr/>
            <p:nvPr/>
          </p:nvSpPr>
          <p:spPr>
            <a:xfrm>
              <a:off x="2903220" y="480060"/>
              <a:ext cx="746760" cy="274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100" dirty="0">
                  <a:latin typeface="Arial" panose="020B0604020202020204" pitchFamily="34" charset="0"/>
                  <a:ea typeface="微软雅黑" panose="020B0503020204020204" pitchFamily="34" charset="-122"/>
                  <a:sym typeface="Arial" panose="020B0604020202020204" pitchFamily="34" charset="0"/>
                </a:rPr>
                <a:t>5</a:t>
              </a:r>
              <a:endParaRPr lang="zh-CN" altLang="en-US"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24" name="等腰三角形 23"/>
            <p:cNvSpPr/>
            <p:nvPr/>
          </p:nvSpPr>
          <p:spPr>
            <a:xfrm>
              <a:off x="3089910" y="280488"/>
              <a:ext cx="373380" cy="26670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组合 59"/>
          <p:cNvGrpSpPr/>
          <p:nvPr/>
        </p:nvGrpSpPr>
        <p:grpSpPr>
          <a:xfrm>
            <a:off x="877075" y="3059462"/>
            <a:ext cx="619126" cy="633972"/>
            <a:chOff x="877075" y="3059462"/>
            <a:chExt cx="619126" cy="633972"/>
          </a:xfrm>
        </p:grpSpPr>
        <p:grpSp>
          <p:nvGrpSpPr>
            <p:cNvPr id="27" name="组合 26"/>
            <p:cNvGrpSpPr/>
            <p:nvPr/>
          </p:nvGrpSpPr>
          <p:grpSpPr>
            <a:xfrm>
              <a:off x="877075" y="3059462"/>
              <a:ext cx="619125" cy="633972"/>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椭圆 2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3" name="TextBox 42"/>
            <p:cNvSpPr txBox="1"/>
            <p:nvPr/>
          </p:nvSpPr>
          <p:spPr>
            <a:xfrm rot="20085162">
              <a:off x="901166" y="3207171"/>
              <a:ext cx="595035" cy="338554"/>
            </a:xfrm>
            <a:prstGeom prst="rect">
              <a:avLst/>
            </a:prstGeom>
            <a:noFill/>
          </p:spPr>
          <p:txBody>
            <a:bodyPr wrap="none" rtlCol="0">
              <a:spAutoFit/>
            </a:bodyPr>
            <a:lstStyle/>
            <a:p>
              <a:r>
                <a:rPr lang="zh-CN" altLang="en-US"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定向</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1" name="组合 60"/>
          <p:cNvGrpSpPr/>
          <p:nvPr/>
        </p:nvGrpSpPr>
        <p:grpSpPr>
          <a:xfrm>
            <a:off x="2877864" y="3455276"/>
            <a:ext cx="631552" cy="633972"/>
            <a:chOff x="2877864" y="3455276"/>
            <a:chExt cx="631552" cy="633972"/>
          </a:xfrm>
        </p:grpSpPr>
        <p:grpSp>
          <p:nvGrpSpPr>
            <p:cNvPr id="31" name="组合 30"/>
            <p:cNvGrpSpPr/>
            <p:nvPr/>
          </p:nvGrpSpPr>
          <p:grpSpPr>
            <a:xfrm>
              <a:off x="2877864" y="3455276"/>
              <a:ext cx="619125" cy="633972"/>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椭圆 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4" name="TextBox 43"/>
            <p:cNvSpPr txBox="1"/>
            <p:nvPr/>
          </p:nvSpPr>
          <p:spPr>
            <a:xfrm rot="19571467">
              <a:off x="2914381" y="3573525"/>
              <a:ext cx="595035" cy="338554"/>
            </a:xfrm>
            <a:prstGeom prst="rect">
              <a:avLst/>
            </a:prstGeom>
            <a:noFill/>
          </p:spPr>
          <p:txBody>
            <a:bodyPr wrap="none" rtlCol="0">
              <a:spAutoFit/>
            </a:bodyPr>
            <a:lstStyle/>
            <a:p>
              <a:r>
                <a:rPr lang="zh-CN" altLang="en-US"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探索</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2" name="组合 61"/>
          <p:cNvGrpSpPr/>
          <p:nvPr/>
        </p:nvGrpSpPr>
        <p:grpSpPr>
          <a:xfrm>
            <a:off x="3723650" y="1639176"/>
            <a:ext cx="619125" cy="644648"/>
            <a:chOff x="3723650" y="1639176"/>
            <a:chExt cx="619125" cy="644648"/>
          </a:xfrm>
        </p:grpSpPr>
        <p:grpSp>
          <p:nvGrpSpPr>
            <p:cNvPr id="34" name="组合 33"/>
            <p:cNvGrpSpPr/>
            <p:nvPr/>
          </p:nvGrpSpPr>
          <p:grpSpPr>
            <a:xfrm>
              <a:off x="3723650" y="1639176"/>
              <a:ext cx="619125" cy="633972"/>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椭圆 3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5" name="TextBox 44"/>
            <p:cNvSpPr txBox="1"/>
            <p:nvPr/>
          </p:nvSpPr>
          <p:spPr>
            <a:xfrm rot="20721555">
              <a:off x="3735695" y="1699048"/>
              <a:ext cx="595035" cy="584776"/>
            </a:xfrm>
            <a:prstGeom prst="rect">
              <a:avLst/>
            </a:prstGeom>
            <a:noFill/>
          </p:spPr>
          <p:txBody>
            <a:bodyPr wrap="none" rtlCol="0">
              <a:spAutoFit/>
            </a:bodyPr>
            <a:lstStyle/>
            <a:p>
              <a:r>
                <a:rPr lang="zh-CN" altLang="en-US"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情景</a:t>
              </a:r>
              <a:endParaRPr lang="en-US" altLang="zh-CN"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endParaRPr>
            </a:p>
            <a:p>
              <a:r>
                <a:rPr lang="zh-CN" altLang="en-US" sz="1600"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组合 62"/>
          <p:cNvGrpSpPr/>
          <p:nvPr/>
        </p:nvGrpSpPr>
        <p:grpSpPr>
          <a:xfrm>
            <a:off x="5473327" y="2971804"/>
            <a:ext cx="670421" cy="633972"/>
            <a:chOff x="5473327" y="2971804"/>
            <a:chExt cx="670421" cy="633972"/>
          </a:xfrm>
        </p:grpSpPr>
        <p:grpSp>
          <p:nvGrpSpPr>
            <p:cNvPr id="37" name="组合 36"/>
            <p:cNvGrpSpPr/>
            <p:nvPr/>
          </p:nvGrpSpPr>
          <p:grpSpPr>
            <a:xfrm>
              <a:off x="5473327" y="2971804"/>
              <a:ext cx="619125" cy="633972"/>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6" name="TextBox 45"/>
            <p:cNvSpPr txBox="1"/>
            <p:nvPr/>
          </p:nvSpPr>
          <p:spPr>
            <a:xfrm>
              <a:off x="5497417" y="3118580"/>
              <a:ext cx="646331" cy="369332"/>
            </a:xfrm>
            <a:prstGeom prst="rect">
              <a:avLst/>
            </a:prstGeom>
            <a:noFill/>
          </p:spPr>
          <p:txBody>
            <a:bodyPr wrap="none" rtlCol="0">
              <a:spAutoFit/>
            </a:bodyPr>
            <a:lstStyle/>
            <a:p>
              <a:r>
                <a:rPr lang="zh-CN" altLang="en-US"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筛选</a:t>
              </a:r>
              <a:endParaRPr lang="zh-CN" altLang="en-US" sz="16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4" name="组合 63"/>
          <p:cNvGrpSpPr/>
          <p:nvPr/>
        </p:nvGrpSpPr>
        <p:grpSpPr>
          <a:xfrm>
            <a:off x="7199630" y="1774190"/>
            <a:ext cx="766445" cy="712735"/>
            <a:chOff x="7199682" y="1774359"/>
            <a:chExt cx="646331" cy="633972"/>
          </a:xfrm>
        </p:grpSpPr>
        <p:grpSp>
          <p:nvGrpSpPr>
            <p:cNvPr id="40" name="组合 39"/>
            <p:cNvGrpSpPr/>
            <p:nvPr/>
          </p:nvGrpSpPr>
          <p:grpSpPr>
            <a:xfrm>
              <a:off x="7213287" y="1774359"/>
              <a:ext cx="619125" cy="633972"/>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椭圆 4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7" name="TextBox 46"/>
            <p:cNvSpPr txBox="1"/>
            <p:nvPr/>
          </p:nvSpPr>
          <p:spPr>
            <a:xfrm rot="1067031">
              <a:off x="7199682" y="1796784"/>
              <a:ext cx="646331" cy="573865"/>
            </a:xfrm>
            <a:prstGeom prst="rect">
              <a:avLst/>
            </a:prstGeom>
            <a:noFill/>
          </p:spPr>
          <p:txBody>
            <a:bodyPr wrap="square" rtlCol="0">
              <a:spAutoFit/>
            </a:bodyPr>
            <a:lstStyle/>
            <a:p>
              <a:r>
                <a:rPr lang="zh-CN" altLang="en-US"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整合</a:t>
              </a:r>
              <a:endParaRPr lang="en-US" altLang="zh-CN" dirty="0" smtClean="0">
                <a:solidFill>
                  <a:srgbClr val="03A9F3"/>
                </a:solidFill>
                <a:latin typeface="Arial" panose="020B0604020202020204" pitchFamily="34" charset="0"/>
                <a:ea typeface="微软雅黑" panose="020B0503020204020204" pitchFamily="34" charset="-122"/>
                <a:sym typeface="Arial" panose="020B0604020202020204" pitchFamily="34" charset="0"/>
              </a:endParaRPr>
            </a:p>
            <a:p>
              <a:r>
                <a:rPr lang="zh-CN" altLang="en-US" dirty="0" smtClean="0">
                  <a:solidFill>
                    <a:srgbClr val="03A9F3"/>
                  </a:solidFill>
                  <a:latin typeface="Arial" panose="020B0604020202020204" pitchFamily="34" charset="0"/>
                  <a:ea typeface="微软雅黑" panose="020B0503020204020204" pitchFamily="34" charset="-122"/>
                  <a:sym typeface="Arial" panose="020B0604020202020204" pitchFamily="34" charset="0"/>
                </a:rPr>
                <a:t>实施</a:t>
              </a:r>
              <a:endParaRPr lang="zh-CN" altLang="en-US"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9" name="TextBox 48"/>
          <p:cNvSpPr txBox="1"/>
          <p:nvPr/>
        </p:nvSpPr>
        <p:spPr>
          <a:xfrm>
            <a:off x="837565" y="843915"/>
            <a:ext cx="6827520" cy="645160"/>
          </a:xfrm>
          <a:prstGeom prst="rect">
            <a:avLst/>
          </a:prstGeom>
          <a:noFill/>
        </p:spPr>
        <p:txBody>
          <a:bodyPr wrap="square" rtlCol="0">
            <a:spAutoFit/>
          </a:bodyPr>
          <a:lstStyle/>
          <a:p>
            <a:pPr algn="just"/>
            <a:r>
              <a:rPr lang="zh-CN" altLang="zh-CN" sz="1200" dirty="0" smtClean="0">
                <a:latin typeface="Arial" panose="020B0604020202020204" pitchFamily="34" charset="0"/>
                <a:ea typeface="微软雅黑" panose="020B0503020204020204" pitchFamily="34" charset="-122"/>
                <a:cs typeface="方正兰亭细黑_GBK_M" pitchFamily="2" charset="2"/>
              </a:rPr>
              <a:t>情景计划</a:t>
            </a:r>
            <a:r>
              <a:rPr lang="zh-CN" altLang="zh-CN" sz="1200" dirty="0">
                <a:latin typeface="Arial" panose="020B0604020202020204" pitchFamily="34" charset="0"/>
                <a:ea typeface="微软雅黑" panose="020B0503020204020204" pitchFamily="34" charset="-122"/>
                <a:cs typeface="方正兰亭细黑_GBK_M" pitchFamily="2" charset="2"/>
              </a:rPr>
              <a:t>需要</a:t>
            </a:r>
            <a:r>
              <a:rPr lang="en-US" altLang="zh-CN" sz="1200" dirty="0">
                <a:latin typeface="Arial" panose="020B0604020202020204" pitchFamily="34" charset="0"/>
                <a:ea typeface="微软雅黑" panose="020B0503020204020204" pitchFamily="34" charset="-122"/>
                <a:cs typeface="方正兰亭细黑_GBK_M" pitchFamily="2" charset="2"/>
              </a:rPr>
              <a:t>15</a:t>
            </a:r>
            <a:r>
              <a:rPr lang="zh-CN" altLang="zh-CN" sz="1200" dirty="0">
                <a:latin typeface="Arial" panose="020B0604020202020204" pitchFamily="34" charset="0"/>
                <a:ea typeface="微软雅黑" panose="020B0503020204020204" pitchFamily="34" charset="-122"/>
                <a:cs typeface="方正兰亭细黑_GBK_M" pitchFamily="2" charset="2"/>
              </a:rPr>
              <a:t>到</a:t>
            </a:r>
            <a:r>
              <a:rPr lang="en-US" altLang="zh-CN" sz="1200" dirty="0">
                <a:latin typeface="Arial" panose="020B0604020202020204" pitchFamily="34" charset="0"/>
                <a:ea typeface="微软雅黑" panose="020B0503020204020204" pitchFamily="34" charset="-122"/>
                <a:cs typeface="方正兰亭细黑_GBK_M" pitchFamily="2" charset="2"/>
              </a:rPr>
              <a:t>30</a:t>
            </a:r>
            <a:r>
              <a:rPr lang="zh-CN" altLang="zh-CN" sz="1200" dirty="0">
                <a:latin typeface="Arial" panose="020B0604020202020204" pitchFamily="34" charset="0"/>
                <a:ea typeface="微软雅黑" panose="020B0503020204020204" pitchFamily="34" charset="-122"/>
                <a:cs typeface="方正兰亭细黑_GBK_M" pitchFamily="2" charset="2"/>
              </a:rPr>
              <a:t>位跨越企业各层级、各部门的人员参与，通过调研顾客、供应商、监管层、专家学者、咨询机构等获取信息，组织专题讨论会。一个完成的情景计划过程大约需要</a:t>
            </a:r>
            <a:r>
              <a:rPr lang="en-US" altLang="zh-CN" sz="1200" dirty="0">
                <a:latin typeface="Arial" panose="020B0604020202020204" pitchFamily="34" charset="0"/>
                <a:ea typeface="微软雅黑" panose="020B0503020204020204" pitchFamily="34" charset="-122"/>
                <a:cs typeface="方正兰亭细黑_GBK_M" pitchFamily="2" charset="2"/>
              </a:rPr>
              <a:t>3</a:t>
            </a:r>
            <a:r>
              <a:rPr lang="zh-CN" altLang="zh-CN" sz="1200" dirty="0">
                <a:latin typeface="Arial" panose="020B0604020202020204" pitchFamily="34" charset="0"/>
                <a:ea typeface="微软雅黑" panose="020B0503020204020204" pitchFamily="34" charset="-122"/>
                <a:cs typeface="方正兰亭细黑_GBK_M" pitchFamily="2" charset="2"/>
              </a:rPr>
              <a:t>到</a:t>
            </a:r>
            <a:r>
              <a:rPr lang="en-US" altLang="zh-CN" sz="1200" dirty="0">
                <a:latin typeface="Arial" panose="020B0604020202020204" pitchFamily="34" charset="0"/>
                <a:ea typeface="微软雅黑" panose="020B0503020204020204" pitchFamily="34" charset="-122"/>
                <a:cs typeface="方正兰亭细黑_GBK_M" pitchFamily="2" charset="2"/>
              </a:rPr>
              <a:t>9</a:t>
            </a:r>
            <a:r>
              <a:rPr lang="zh-CN" altLang="zh-CN" sz="1200" dirty="0">
                <a:latin typeface="Arial" panose="020B0604020202020204" pitchFamily="34" charset="0"/>
                <a:ea typeface="微软雅黑" panose="020B0503020204020204" pitchFamily="34" charset="-122"/>
                <a:cs typeface="方正兰亭细黑_GBK_M" pitchFamily="2" charset="2"/>
              </a:rPr>
              <a:t>个月的时间，</a:t>
            </a:r>
            <a:r>
              <a:rPr lang="zh-CN" altLang="zh-CN" sz="1200" dirty="0" smtClean="0">
                <a:latin typeface="Arial" panose="020B0604020202020204" pitchFamily="34" charset="0"/>
                <a:ea typeface="微软雅黑" panose="020B0503020204020204" pitchFamily="34" charset="-122"/>
                <a:cs typeface="方正兰亭细黑_GBK_M" pitchFamily="2" charset="2"/>
              </a:rPr>
              <a:t>通常会经历以下五个步骤</a:t>
            </a:r>
            <a:r>
              <a:rPr lang="zh-CN" altLang="en-US" sz="1200" dirty="0" smtClean="0">
                <a:latin typeface="Arial" panose="020B0604020202020204" pitchFamily="34" charset="0"/>
                <a:ea typeface="微软雅黑" panose="020B0503020204020204" pitchFamily="34" charset="-122"/>
                <a:cs typeface="方正兰亭细黑_GBK_M" pitchFamily="2" charset="2"/>
              </a:rPr>
              <a:t>。</a:t>
            </a:r>
            <a:r>
              <a:rPr lang="zh-CN" altLang="zh-CN" sz="1200" dirty="0" smtClean="0">
                <a:latin typeface="Arial" panose="020B0604020202020204" pitchFamily="34" charset="0"/>
                <a:ea typeface="微软雅黑" panose="020B0503020204020204" pitchFamily="34" charset="-122"/>
                <a:cs typeface="方正兰亭细黑_GBK_M" pitchFamily="2" charset="2"/>
              </a:rPr>
              <a:t> </a:t>
            </a:r>
            <a:endParaRPr lang="zh-CN" altLang="en-US" sz="1200" dirty="0">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5" name="TextBox 54"/>
          <p:cNvSpPr txBox="1"/>
          <p:nvPr/>
        </p:nvSpPr>
        <p:spPr>
          <a:xfrm>
            <a:off x="5078029" y="1855204"/>
            <a:ext cx="1485181" cy="645160"/>
          </a:xfrm>
          <a:prstGeom prst="rect">
            <a:avLst/>
          </a:prstGeom>
          <a:noFill/>
        </p:spPr>
        <p:txBody>
          <a:bodyPr wrap="square" rtlCol="0">
            <a:spAutoFit/>
          </a:bodyPr>
          <a:lstStyle/>
          <a:p>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确定战略及行动方案</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6" name="TextBox 55"/>
          <p:cNvSpPr txBox="1"/>
          <p:nvPr/>
        </p:nvSpPr>
        <p:spPr>
          <a:xfrm rot="19800000">
            <a:off x="1809750" y="2487930"/>
            <a:ext cx="1308100" cy="645160"/>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确定驱动因素</a:t>
            </a:r>
            <a:endPar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7" name="TextBox 56"/>
          <p:cNvSpPr txBox="1"/>
          <p:nvPr/>
        </p:nvSpPr>
        <p:spPr>
          <a:xfrm rot="18900000">
            <a:off x="1479550" y="3993515"/>
            <a:ext cx="1184275" cy="583565"/>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确定关键事项</a:t>
            </a:r>
            <a:endPar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8" name="TextBox 57"/>
          <p:cNvSpPr txBox="1"/>
          <p:nvPr/>
        </p:nvSpPr>
        <p:spPr>
          <a:xfrm rot="20700000">
            <a:off x="3993515" y="2851785"/>
            <a:ext cx="955675" cy="583565"/>
          </a:xfrm>
          <a:prstGeom prst="rect">
            <a:avLst/>
          </a:prstGeom>
          <a:noFill/>
        </p:spPr>
        <p:txBody>
          <a:bodyPr wrap="square" rtlCol="0">
            <a:spAutoFit/>
          </a:bodyPr>
          <a:lstStyle/>
          <a:p>
            <a:r>
              <a:rPr lang="zh-CN" altLang="en-US" sz="1600"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情景与拓展</a:t>
            </a:r>
            <a:endParaRPr lang="zh-CN" altLang="en-US" sz="1600"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59" name="TextBox 58"/>
          <p:cNvSpPr txBox="1"/>
          <p:nvPr/>
        </p:nvSpPr>
        <p:spPr>
          <a:xfrm rot="1143438">
            <a:off x="6659880" y="3077210"/>
            <a:ext cx="1214120" cy="645160"/>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rPr>
              <a:t>注意预警信号</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方正兰亭细黑_GBK_M" pitchFamily="2" charset="2"/>
              <a:sym typeface="Arial" panose="020B0604020202020204" pitchFamily="34" charset="0"/>
            </a:endParaRPr>
          </a:p>
        </p:txBody>
      </p:sp>
      <p:sp>
        <p:nvSpPr>
          <p:cNvPr id="66" name="矩形 65"/>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4"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67"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5" name="图片 64"/>
          <p:cNvPicPr/>
          <p:nvPr/>
        </p:nvPicPr>
        <p:blipFill>
          <a:blip r:embed="rId2" cstate="print">
            <a:extLst>
              <a:ext uri="{28A0092B-C50C-407E-A947-70E740481C1C}">
                <a14:useLocalDpi xmlns:a14="http://schemas.microsoft.com/office/drawing/2010/main" val="0"/>
              </a:ext>
            </a:extLst>
          </a:blip>
          <a:stretch>
            <a:fillRect/>
          </a:stretch>
        </p:blipFill>
        <p:spPr>
          <a:xfrm>
            <a:off x="893519" y="250700"/>
            <a:ext cx="2297900" cy="401884"/>
          </a:xfrm>
          <a:prstGeom prst="homePlate">
            <a:avLst>
              <a:gd name="adj" fmla="val 34324"/>
            </a:avLst>
          </a:prstGeom>
        </p:spPr>
      </p:pic>
      <p:pic>
        <p:nvPicPr>
          <p:cNvPr id="71" name="图片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48762" y="272526"/>
            <a:ext cx="254645" cy="364572"/>
          </a:xfrm>
          <a:prstGeom prst="chevron">
            <a:avLst/>
          </a:prstGeom>
        </p:spPr>
      </p:pic>
      <p:sp>
        <p:nvSpPr>
          <p:cNvPr id="2" name="文本框 1"/>
          <p:cNvSpPr txBox="1"/>
          <p:nvPr/>
        </p:nvSpPr>
        <p:spPr>
          <a:xfrm rot="20065922">
            <a:off x="2565668" y="2715241"/>
            <a:ext cx="1787863" cy="306705"/>
          </a:xfrm>
          <a:prstGeom prst="rect">
            <a:avLst/>
          </a:prstGeom>
          <a:noFill/>
        </p:spPr>
        <p:txBody>
          <a:bodyPr wrap="square" rtlCol="0">
            <a:spAutoFit/>
          </a:bodyPr>
          <a:lstStyle/>
          <a:p>
            <a:r>
              <a:rPr kumimoji="1" lang="en-US" altLang="zh-CN" sz="1400" dirty="0" smtClean="0">
                <a:solidFill>
                  <a:schemeClr val="bg1"/>
                </a:solidFill>
              </a:rPr>
              <a:t>2</a:t>
            </a:r>
            <a:endParaRPr kumimoji="1" lang="zh-CN" altLang="en-US" sz="1400" dirty="0">
              <a:solidFill>
                <a:schemeClr val="bg1"/>
              </a:solidFill>
            </a:endParaRPr>
          </a:p>
        </p:txBody>
      </p:sp>
      <p:sp>
        <p:nvSpPr>
          <p:cNvPr id="73" name="文本框 72"/>
          <p:cNvSpPr txBox="1"/>
          <p:nvPr/>
        </p:nvSpPr>
        <p:spPr>
          <a:xfrm rot="358430">
            <a:off x="5541890" y="2516660"/>
            <a:ext cx="1787863" cy="306705"/>
          </a:xfrm>
          <a:prstGeom prst="rect">
            <a:avLst/>
          </a:prstGeom>
          <a:noFill/>
        </p:spPr>
        <p:txBody>
          <a:bodyPr wrap="square" rtlCol="0">
            <a:spAutoFit/>
          </a:bodyPr>
          <a:lstStyle/>
          <a:p>
            <a:r>
              <a:rPr kumimoji="1" lang="en-US" altLang="zh-CN" sz="1400" dirty="0" smtClean="0">
                <a:solidFill>
                  <a:schemeClr val="bg1"/>
                </a:solidFill>
              </a:rPr>
              <a:t>4</a:t>
            </a:r>
            <a:endParaRPr kumimoji="1" lang="zh-CN" altLang="en-US" sz="1400" dirty="0">
              <a:solidFill>
                <a:schemeClr val="bg1"/>
              </a:solidFill>
            </a:endParaRPr>
          </a:p>
        </p:txBody>
      </p:sp>
      <p:sp>
        <p:nvSpPr>
          <p:cNvPr id="3" name="标题 2"/>
          <p:cNvSpPr>
            <a:spLocks noGrp="1"/>
          </p:cNvSpPr>
          <p:nvPr>
            <p:ph type="title"/>
          </p:nvPr>
        </p:nvSpPr>
        <p:spPr>
          <a:xfrm>
            <a:off x="457200" y="205740"/>
            <a:ext cx="3215005" cy="506095"/>
          </a:xfrm>
        </p:spPr>
        <p:txBody>
          <a:bodyPr>
            <a:noAutofit/>
          </a:bodyPr>
          <a:p>
            <a:r>
              <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情景计划的步骤</a:t>
            </a:r>
            <a:endPar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strips(upRight)">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fill="hold"/>
                                        <p:tgtEl>
                                          <p:spTgt spid="60"/>
                                        </p:tgtEl>
                                        <p:attrNameLst>
                                          <p:attrName>ppt_x</p:attrName>
                                        </p:attrNameLst>
                                      </p:cBhvr>
                                      <p:tavLst>
                                        <p:tav tm="0">
                                          <p:val>
                                            <p:strVal val="0-#ppt_w/2"/>
                                          </p:val>
                                        </p:tav>
                                        <p:tav tm="100000">
                                          <p:val>
                                            <p:strVal val="#ppt_x"/>
                                          </p:val>
                                        </p:tav>
                                      </p:tavLst>
                                    </p:anim>
                                    <p:anim calcmode="lin" valueType="num">
                                      <p:cBhvr additive="base">
                                        <p:cTn id="25"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wipe(up)">
                                      <p:cBhvr>
                                        <p:cTn id="30" dur="500"/>
                                        <p:tgtEl>
                                          <p:spTgt spid="5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1"/>
                                        </p:tgtEl>
                                        <p:attrNameLst>
                                          <p:attrName>style.visibility</p:attrName>
                                        </p:attrNameLst>
                                      </p:cBhvr>
                                      <p:to>
                                        <p:strVal val="visible"/>
                                      </p:to>
                                    </p:set>
                                    <p:anim calcmode="lin" valueType="num">
                                      <p:cBhvr additive="base">
                                        <p:cTn id="42" dur="500" fill="hold"/>
                                        <p:tgtEl>
                                          <p:spTgt spid="61"/>
                                        </p:tgtEl>
                                        <p:attrNameLst>
                                          <p:attrName>ppt_x</p:attrName>
                                        </p:attrNameLst>
                                      </p:cBhvr>
                                      <p:tavLst>
                                        <p:tav tm="0">
                                          <p:val>
                                            <p:strVal val="#ppt_x"/>
                                          </p:val>
                                        </p:tav>
                                        <p:tav tm="100000">
                                          <p:val>
                                            <p:strVal val="#ppt_x"/>
                                          </p:val>
                                        </p:tav>
                                      </p:tavLst>
                                    </p:anim>
                                    <p:anim calcmode="lin" valueType="num">
                                      <p:cBhvr additive="base">
                                        <p:cTn id="43"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wipe(down)">
                                      <p:cBhvr>
                                        <p:cTn id="48" dur="500"/>
                                        <p:tgtEl>
                                          <p:spTgt spid="56"/>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fltVal val="0"/>
                                          </p:val>
                                        </p:tav>
                                        <p:tav tm="100000">
                                          <p:val>
                                            <p:strVal val="#ppt_w"/>
                                          </p:val>
                                        </p:tav>
                                      </p:tavLst>
                                    </p:anim>
                                    <p:anim calcmode="lin" valueType="num">
                                      <p:cBhvr>
                                        <p:cTn id="54" dur="500" fill="hold"/>
                                        <p:tgtEl>
                                          <p:spTgt spid="16"/>
                                        </p:tgtEl>
                                        <p:attrNameLst>
                                          <p:attrName>ppt_h</p:attrName>
                                        </p:attrNameLst>
                                      </p:cBhvr>
                                      <p:tavLst>
                                        <p:tav tm="0">
                                          <p:val>
                                            <p:fltVal val="0"/>
                                          </p:val>
                                        </p:tav>
                                        <p:tav tm="100000">
                                          <p:val>
                                            <p:strVal val="#ppt_h"/>
                                          </p:val>
                                        </p:tav>
                                      </p:tavLst>
                                    </p:anim>
                                    <p:animEffect transition="in" filter="fad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1" fill="hold" nodeType="clickEffect">
                                  <p:stCondLst>
                                    <p:cond delay="0"/>
                                  </p:stCondLst>
                                  <p:childTnLst>
                                    <p:set>
                                      <p:cBhvr>
                                        <p:cTn id="59" dur="1" fill="hold">
                                          <p:stCondLst>
                                            <p:cond delay="0"/>
                                          </p:stCondLst>
                                        </p:cTn>
                                        <p:tgtEl>
                                          <p:spTgt spid="62"/>
                                        </p:tgtEl>
                                        <p:attrNameLst>
                                          <p:attrName>style.visibility</p:attrName>
                                        </p:attrNameLst>
                                      </p:cBhvr>
                                      <p:to>
                                        <p:strVal val="visible"/>
                                      </p:to>
                                    </p:set>
                                    <p:anim calcmode="lin" valueType="num">
                                      <p:cBhvr additive="base">
                                        <p:cTn id="60" dur="500" fill="hold"/>
                                        <p:tgtEl>
                                          <p:spTgt spid="62"/>
                                        </p:tgtEl>
                                        <p:attrNameLst>
                                          <p:attrName>ppt_x</p:attrName>
                                        </p:attrNameLst>
                                      </p:cBhvr>
                                      <p:tavLst>
                                        <p:tav tm="0">
                                          <p:val>
                                            <p:strVal val="#ppt_x"/>
                                          </p:val>
                                        </p:tav>
                                        <p:tav tm="100000">
                                          <p:val>
                                            <p:strVal val="#ppt_x"/>
                                          </p:val>
                                        </p:tav>
                                      </p:tavLst>
                                    </p:anim>
                                    <p:anim calcmode="lin" valueType="num">
                                      <p:cBhvr additive="base">
                                        <p:cTn id="61" dur="500" fill="hold"/>
                                        <p:tgtEl>
                                          <p:spTgt spid="62"/>
                                        </p:tgtEl>
                                        <p:attrNameLst>
                                          <p:attrName>ppt_y</p:attrName>
                                        </p:attrNameLst>
                                      </p:cBhvr>
                                      <p:tavLst>
                                        <p:tav tm="0">
                                          <p:val>
                                            <p:strVal val="0-#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wipe(up)">
                                      <p:cBhvr>
                                        <p:cTn id="66" dur="500"/>
                                        <p:tgtEl>
                                          <p:spTgt spid="58"/>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p:cTn id="71" dur="500" fill="hold"/>
                                        <p:tgtEl>
                                          <p:spTgt spid="19"/>
                                        </p:tgtEl>
                                        <p:attrNameLst>
                                          <p:attrName>ppt_w</p:attrName>
                                        </p:attrNameLst>
                                      </p:cBhvr>
                                      <p:tavLst>
                                        <p:tav tm="0">
                                          <p:val>
                                            <p:fltVal val="0"/>
                                          </p:val>
                                        </p:tav>
                                        <p:tav tm="100000">
                                          <p:val>
                                            <p:strVal val="#ppt_w"/>
                                          </p:val>
                                        </p:tav>
                                      </p:tavLst>
                                    </p:anim>
                                    <p:anim calcmode="lin" valueType="num">
                                      <p:cBhvr>
                                        <p:cTn id="72" dur="500" fill="hold"/>
                                        <p:tgtEl>
                                          <p:spTgt spid="19"/>
                                        </p:tgtEl>
                                        <p:attrNameLst>
                                          <p:attrName>ppt_h</p:attrName>
                                        </p:attrNameLst>
                                      </p:cBhvr>
                                      <p:tavLst>
                                        <p:tav tm="0">
                                          <p:val>
                                            <p:fltVal val="0"/>
                                          </p:val>
                                        </p:tav>
                                        <p:tav tm="100000">
                                          <p:val>
                                            <p:strVal val="#ppt_h"/>
                                          </p:val>
                                        </p:tav>
                                      </p:tavLst>
                                    </p:anim>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63"/>
                                        </p:tgtEl>
                                        <p:attrNameLst>
                                          <p:attrName>style.visibility</p:attrName>
                                        </p:attrNameLst>
                                      </p:cBhvr>
                                      <p:to>
                                        <p:strVal val="visible"/>
                                      </p:to>
                                    </p:set>
                                    <p:anim calcmode="lin" valueType="num">
                                      <p:cBhvr additive="base">
                                        <p:cTn id="78" dur="500" fill="hold"/>
                                        <p:tgtEl>
                                          <p:spTgt spid="63"/>
                                        </p:tgtEl>
                                        <p:attrNameLst>
                                          <p:attrName>ppt_x</p:attrName>
                                        </p:attrNameLst>
                                      </p:cBhvr>
                                      <p:tavLst>
                                        <p:tav tm="0">
                                          <p:val>
                                            <p:strVal val="#ppt_x"/>
                                          </p:val>
                                        </p:tav>
                                        <p:tav tm="100000">
                                          <p:val>
                                            <p:strVal val="#ppt_x"/>
                                          </p:val>
                                        </p:tav>
                                      </p:tavLst>
                                    </p:anim>
                                    <p:anim calcmode="lin" valueType="num">
                                      <p:cBhvr additive="base">
                                        <p:cTn id="79"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wipe(down)">
                                      <p:cBhvr>
                                        <p:cTn id="84" dur="500"/>
                                        <p:tgtEl>
                                          <p:spTgt spid="55"/>
                                        </p:tgtEl>
                                      </p:cBhvr>
                                    </p:animEffec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nodeType="click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p:cTn id="89" dur="500" fill="hold"/>
                                        <p:tgtEl>
                                          <p:spTgt spid="22"/>
                                        </p:tgtEl>
                                        <p:attrNameLst>
                                          <p:attrName>ppt_w</p:attrName>
                                        </p:attrNameLst>
                                      </p:cBhvr>
                                      <p:tavLst>
                                        <p:tav tm="0">
                                          <p:val>
                                            <p:fltVal val="0"/>
                                          </p:val>
                                        </p:tav>
                                        <p:tav tm="100000">
                                          <p:val>
                                            <p:strVal val="#ppt_w"/>
                                          </p:val>
                                        </p:tav>
                                      </p:tavLst>
                                    </p:anim>
                                    <p:anim calcmode="lin" valueType="num">
                                      <p:cBhvr>
                                        <p:cTn id="90" dur="500" fill="hold"/>
                                        <p:tgtEl>
                                          <p:spTgt spid="22"/>
                                        </p:tgtEl>
                                        <p:attrNameLst>
                                          <p:attrName>ppt_h</p:attrName>
                                        </p:attrNameLst>
                                      </p:cBhvr>
                                      <p:tavLst>
                                        <p:tav tm="0">
                                          <p:val>
                                            <p:fltVal val="0"/>
                                          </p:val>
                                        </p:tav>
                                        <p:tav tm="100000">
                                          <p:val>
                                            <p:strVal val="#ppt_h"/>
                                          </p:val>
                                        </p:tav>
                                      </p:tavLst>
                                    </p:anim>
                                    <p:animEffect transition="in" filter="fade">
                                      <p:cBhvr>
                                        <p:cTn id="91" dur="500"/>
                                        <p:tgtEl>
                                          <p:spTgt spid="22"/>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3" fill="hold" nodeType="clickEffect">
                                  <p:stCondLst>
                                    <p:cond delay="0"/>
                                  </p:stCondLst>
                                  <p:childTnLst>
                                    <p:set>
                                      <p:cBhvr>
                                        <p:cTn id="95" dur="1" fill="hold">
                                          <p:stCondLst>
                                            <p:cond delay="0"/>
                                          </p:stCondLst>
                                        </p:cTn>
                                        <p:tgtEl>
                                          <p:spTgt spid="64"/>
                                        </p:tgtEl>
                                        <p:attrNameLst>
                                          <p:attrName>style.visibility</p:attrName>
                                        </p:attrNameLst>
                                      </p:cBhvr>
                                      <p:to>
                                        <p:strVal val="visible"/>
                                      </p:to>
                                    </p:set>
                                    <p:anim calcmode="lin" valueType="num">
                                      <p:cBhvr additive="base">
                                        <p:cTn id="96" dur="500" fill="hold"/>
                                        <p:tgtEl>
                                          <p:spTgt spid="64"/>
                                        </p:tgtEl>
                                        <p:attrNameLst>
                                          <p:attrName>ppt_x</p:attrName>
                                        </p:attrNameLst>
                                      </p:cBhvr>
                                      <p:tavLst>
                                        <p:tav tm="0">
                                          <p:val>
                                            <p:strVal val="1+#ppt_w/2"/>
                                          </p:val>
                                        </p:tav>
                                        <p:tav tm="100000">
                                          <p:val>
                                            <p:strVal val="#ppt_x"/>
                                          </p:val>
                                        </p:tav>
                                      </p:tavLst>
                                    </p:anim>
                                    <p:anim calcmode="lin" valueType="num">
                                      <p:cBhvr additive="base">
                                        <p:cTn id="97" dur="500" fill="hold"/>
                                        <p:tgtEl>
                                          <p:spTgt spid="64"/>
                                        </p:tgtEl>
                                        <p:attrNameLst>
                                          <p:attrName>ppt_y</p:attrName>
                                        </p:attrNameLst>
                                      </p:cBhvr>
                                      <p:tavLst>
                                        <p:tav tm="0">
                                          <p:val>
                                            <p:strVal val="0-#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59"/>
                                        </p:tgtEl>
                                        <p:attrNameLst>
                                          <p:attrName>style.visibility</p:attrName>
                                        </p:attrNameLst>
                                      </p:cBhvr>
                                      <p:to>
                                        <p:strVal val="visible"/>
                                      </p:to>
                                    </p:set>
                                    <p:animEffect transition="in" filter="wipe(up)">
                                      <p:cBhvr>
                                        <p:cTn id="10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5" grpId="0"/>
      <p:bldP spid="56" grpId="0"/>
      <p:bldP spid="57" grpId="0"/>
      <p:bldP spid="58" grpId="0"/>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0890" y="205740"/>
            <a:ext cx="7915910" cy="377190"/>
          </a:xfrm>
        </p:spPr>
        <p:txBody>
          <a:bodyPr>
            <a:normAutofit fontScale="90000"/>
          </a:bodyPr>
          <a:p>
            <a:r>
              <a:rPr lang="zh-CN" altLang="en-US" sz="2000"/>
              <a:t>案例：联通CDMA业务</a:t>
            </a:r>
            <a:endParaRPr lang="zh-CN" altLang="en-US" sz="2000"/>
          </a:p>
        </p:txBody>
      </p:sp>
      <p:sp>
        <p:nvSpPr>
          <p:cNvPr id="5" name="文本框 4"/>
          <p:cNvSpPr txBox="1"/>
          <p:nvPr/>
        </p:nvSpPr>
        <p:spPr>
          <a:xfrm>
            <a:off x="66040" y="813435"/>
            <a:ext cx="8794750" cy="3599815"/>
          </a:xfrm>
          <a:prstGeom prst="rect">
            <a:avLst/>
          </a:prstGeom>
          <a:noFill/>
        </p:spPr>
        <p:txBody>
          <a:bodyPr wrap="square" rtlCol="0">
            <a:spAutoFit/>
          </a:bodyPr>
          <a:p>
            <a:r>
              <a:rPr lang="zh-CN" altLang="en-US" sz="1200"/>
              <a:t>2000年联通开展CDMA业务，实际运营效果与既定目标相去甚远，预先所希望的通过CD—MA占领移动的高端市场的目标没有实现，联通在通信业务上仍处于被动和弱势地位。按照情景规划的思想，2000年电信业务竞争的趋势1)企业经营环境的不确定因素日益增多；2)电信标准将从2G向3G发展，而作为过渡阶段的2．5G的选择方案有争议；3)未来的移动通讯用户会越来越多，用户的要求也越来越高；4)用户的需求将向多样化、个性化发展；5)通信增值业务是潜在的业务增长点；6)未来通信业的竞争会更加激烈，竞争规则将不断变化；7)政府迟早要批准3G标准，但是时间将是漫长的，行业政府管制明显。</a:t>
            </a:r>
            <a:endParaRPr lang="zh-CN" altLang="en-US" sz="1200"/>
          </a:p>
          <a:p>
            <a:r>
              <a:rPr lang="zh-CN" altLang="en-US" sz="1200"/>
              <a:t>结合情景分析：</a:t>
            </a:r>
            <a:endParaRPr lang="zh-CN" altLang="en-US" sz="1200"/>
          </a:p>
          <a:p>
            <a:r>
              <a:rPr lang="zh-CN" altLang="en-US" sz="1200"/>
              <a:t>　　首先，在跟踪和环境分析阶段，联通忽视了政府在3G政策上的迟疑，高估了CDMA增值业务的价值，同时对用户消费趋势也判断失误——这使它坚信CDMA是充满希望的。</a:t>
            </a:r>
            <a:endParaRPr lang="zh-CN" altLang="en-US" sz="1200"/>
          </a:p>
          <a:p>
            <a:r>
              <a:rPr lang="zh-CN" altLang="en-US" sz="1200"/>
              <a:t>　　其次，在分析阶段，联通对技术和市场的不确定性认识不足。CDMA在技术上有着当时无法克服的缺陷，市场上用户的转移成本是高昂的，锁定效应被联通忽略了。此外，联通没有考虑GSM和CD-MA网络的相互影响，即没有或未充分进行交叉影响分析，以至于最终形成的愿景缺乏科学依据——这是致命的错误。</a:t>
            </a:r>
            <a:endParaRPr lang="zh-CN" altLang="en-US" sz="1200"/>
          </a:p>
          <a:p>
            <a:r>
              <a:rPr lang="zh-CN" altLang="en-US" sz="1200"/>
              <a:t>　　第三，在形成愿景的想像阶段，联通对电信市场的竞争结构和顾客特征的分析存在失误，也没有充分考虑到自身的实力，造成了愿景选择的错误。我们按照技术和市场两个维度(这是最主要的两个决定因素)再现了这些情景，见下图。</a:t>
            </a:r>
            <a:endParaRPr lang="zh-CN" altLang="en-US" sz="1200"/>
          </a:p>
          <a:p>
            <a:r>
              <a:rPr lang="zh-CN" altLang="en-US" sz="1200"/>
              <a:t>　　最后，在战略制定及行动时，联通缺乏有效的战略，特别是营销策略失误，这体现在定位、价格、服务、品牌等各方面，从而造成了CDMA业务推广失败的惨痛结果。2008年10月，CDMA业务被并人中国电信，虽然这是国家层面的产业调整，但也与其不理想的业绩有关。</a:t>
            </a:r>
            <a:endParaRPr lang="zh-CN" altLang="en-US" sz="1200"/>
          </a:p>
          <a:p>
            <a:r>
              <a:rPr lang="zh-CN" altLang="en-US" sz="1200"/>
              <a:t>　　如下图所示，联通将其战略定位在第一象限。如果我们仔细运用情景规划法进行分析可发现：虽然技术标准已然出台，但它所依赖的新市场还没有成熟，技术本身也不完善，而且电信运营竞争激烈，因此此时更合适的战略应是保持观望、进行充分的前期准备。但联通没有考虑到一系列的反应。联通发展CDMA业务没有错，这是趋势所在，错在其时机选择不当。</a:t>
            </a:r>
            <a:endParaRPr lang="zh-CN" altLang="en-US" sz="1200"/>
          </a:p>
        </p:txBody>
      </p:sp>
      <p:pic>
        <p:nvPicPr>
          <p:cNvPr id="4" name="内容占位符 3"/>
          <p:cNvPicPr>
            <a:picLocks noChangeAspect="1"/>
          </p:cNvPicPr>
          <p:nvPr>
            <p:ph idx="1"/>
          </p:nvPr>
        </p:nvPicPr>
        <p:blipFill>
          <a:blip r:embed="rId1"/>
          <a:stretch>
            <a:fillRect/>
          </a:stretch>
        </p:blipFill>
        <p:spPr>
          <a:xfrm>
            <a:off x="423545" y="278765"/>
            <a:ext cx="8197215" cy="4218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9350" y="235005"/>
            <a:ext cx="4543425" cy="4365569"/>
          </a:xfrm>
          <a:prstGeom prst="ellipse">
            <a:avLst/>
          </a:prstGeom>
        </p:spPr>
      </p:pic>
      <p:sp>
        <p:nvSpPr>
          <p:cNvPr id="6" name="TextBox 6"/>
          <p:cNvSpPr txBox="1">
            <a:spLocks noChangeArrowheads="1"/>
          </p:cNvSpPr>
          <p:nvPr/>
        </p:nvSpPr>
        <p:spPr bwMode="auto">
          <a:xfrm>
            <a:off x="2774444" y="2636429"/>
            <a:ext cx="4016850" cy="646331"/>
          </a:xfrm>
          <a:prstGeom prst="rect">
            <a:avLst/>
          </a:prstGeom>
          <a:noFill/>
          <a:ln>
            <a:noFill/>
          </a:ln>
        </p:spPr>
        <p:txBody>
          <a:bodyPr wrap="square">
            <a:spAutoFit/>
          </a:bodyPr>
          <a:lstStyle>
            <a:lvl1pPr/>
            <a:lvl2pPr/>
            <a:lvl3pPr/>
            <a:lvl4pPr/>
            <a:lvl5pPr/>
            <a:lvl6pPr/>
            <a:lvl7pPr/>
            <a:lvl8pPr/>
            <a:lvl9pPr/>
          </a:lstStyle>
          <a:p>
            <a:pPr algn="ctr"/>
            <a:r>
              <a:rPr lang="zh-CN" altLang="en-US" sz="36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目标管理</a:t>
            </a:r>
            <a:endParaRPr lang="zh-CN" sz="36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TextBox 6"/>
          <p:cNvSpPr txBox="1">
            <a:spLocks noChangeArrowheads="1"/>
          </p:cNvSpPr>
          <p:nvPr/>
        </p:nvSpPr>
        <p:spPr bwMode="auto">
          <a:xfrm>
            <a:off x="4364592" y="1446663"/>
            <a:ext cx="780163" cy="1200329"/>
          </a:xfrm>
          <a:prstGeom prst="rect">
            <a:avLst/>
          </a:prstGeom>
          <a:noFill/>
          <a:ln>
            <a:noFill/>
          </a:ln>
        </p:spPr>
        <p:txBody>
          <a:bodyPr wrap="square">
            <a:spAutoFit/>
          </a:bodyPr>
          <a:lstStyle>
            <a:lvl1pPr/>
            <a:lvl2pPr/>
            <a:lvl3pPr/>
            <a:lvl4pPr/>
            <a:lvl5pPr/>
            <a:lvl6pPr/>
            <a:lvl7pPr/>
            <a:lvl8pPr/>
            <a:lvl9pPr/>
          </a:lstStyle>
          <a:p>
            <a:r>
              <a:rPr lang="en-US" altLang="zh-CN" sz="72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2</a:t>
            </a:r>
            <a:endParaRPr lang="zh-CN" sz="72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7"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肘形连接符 3"/>
          <p:cNvCxnSpPr>
            <a:cxnSpLocks noChangeShapeType="1"/>
          </p:cNvCxnSpPr>
          <p:nvPr/>
        </p:nvCxnSpPr>
        <p:spPr bwMode="auto">
          <a:xfrm flipV="1">
            <a:off x="1595438" y="1404938"/>
            <a:ext cx="2726531" cy="409575"/>
          </a:xfrm>
          <a:prstGeom prst="bentConnector3">
            <a:avLst>
              <a:gd name="adj1" fmla="val 218"/>
            </a:avLst>
          </a:prstGeom>
          <a:noFill/>
          <a:ln w="19050">
            <a:solidFill>
              <a:schemeClr val="bg1">
                <a:lumMod val="50000"/>
              </a:schemeClr>
            </a:solidFill>
            <a:bevel/>
            <a:headEnd type="oval" w="med" len="med"/>
            <a:tailEnd type="oval" w="med" len="med"/>
          </a:ln>
        </p:spPr>
      </p:cxnSp>
      <p:cxnSp>
        <p:nvCxnSpPr>
          <p:cNvPr id="4" name="肘形连接符 3"/>
          <p:cNvCxnSpPr>
            <a:cxnSpLocks noChangeShapeType="1"/>
          </p:cNvCxnSpPr>
          <p:nvPr/>
        </p:nvCxnSpPr>
        <p:spPr bwMode="auto">
          <a:xfrm flipH="1" flipV="1">
            <a:off x="4781550" y="1404938"/>
            <a:ext cx="2827735" cy="409575"/>
          </a:xfrm>
          <a:prstGeom prst="bentConnector3">
            <a:avLst>
              <a:gd name="adj1" fmla="val 218"/>
            </a:avLst>
          </a:prstGeom>
          <a:noFill/>
          <a:ln w="19050">
            <a:solidFill>
              <a:schemeClr val="bg1">
                <a:lumMod val="50000"/>
              </a:schemeClr>
            </a:solidFill>
            <a:bevel/>
            <a:headEnd type="oval" w="med" len="med"/>
            <a:tailEnd type="oval" w="med" len="med"/>
          </a:ln>
        </p:spPr>
      </p:cxnSp>
      <p:cxnSp>
        <p:nvCxnSpPr>
          <p:cNvPr id="5" name="肘形连接符 2"/>
          <p:cNvCxnSpPr>
            <a:cxnSpLocks noChangeShapeType="1"/>
          </p:cNvCxnSpPr>
          <p:nvPr/>
        </p:nvCxnSpPr>
        <p:spPr bwMode="auto">
          <a:xfrm flipH="1">
            <a:off x="4781550" y="3976688"/>
            <a:ext cx="2827735" cy="408385"/>
          </a:xfrm>
          <a:prstGeom prst="bentConnector3">
            <a:avLst>
              <a:gd name="adj1" fmla="val 218"/>
            </a:avLst>
          </a:prstGeom>
          <a:noFill/>
          <a:ln w="19050">
            <a:solidFill>
              <a:schemeClr val="bg1">
                <a:lumMod val="50000"/>
              </a:schemeClr>
            </a:solidFill>
            <a:bevel/>
            <a:headEnd type="oval" w="med" len="med"/>
            <a:tailEnd type="oval" w="med" len="med"/>
          </a:ln>
        </p:spPr>
      </p:cxnSp>
      <p:cxnSp>
        <p:nvCxnSpPr>
          <p:cNvPr id="7" name="肘形连接符 4"/>
          <p:cNvCxnSpPr>
            <a:cxnSpLocks noChangeShapeType="1"/>
          </p:cNvCxnSpPr>
          <p:nvPr/>
        </p:nvCxnSpPr>
        <p:spPr bwMode="auto">
          <a:xfrm>
            <a:off x="1595438" y="3976688"/>
            <a:ext cx="2726531" cy="408385"/>
          </a:xfrm>
          <a:prstGeom prst="bentConnector3">
            <a:avLst>
              <a:gd name="adj1" fmla="val 218"/>
            </a:avLst>
          </a:prstGeom>
          <a:noFill/>
          <a:ln w="19050">
            <a:solidFill>
              <a:schemeClr val="bg1">
                <a:lumMod val="50000"/>
              </a:schemeClr>
            </a:solidFill>
            <a:bevel/>
            <a:headEnd type="oval" w="med" len="med"/>
            <a:tailEnd type="oval" w="med" len="med"/>
          </a:ln>
        </p:spPr>
      </p:cxnSp>
      <p:sp>
        <p:nvSpPr>
          <p:cNvPr id="8" name="文本框 5"/>
          <p:cNvSpPr>
            <a:spLocks noChangeArrowheads="1"/>
          </p:cNvSpPr>
          <p:nvPr/>
        </p:nvSpPr>
        <p:spPr bwMode="auto">
          <a:xfrm>
            <a:off x="2164556" y="3706416"/>
            <a:ext cx="2157413" cy="528638"/>
          </a:xfrm>
          <a:prstGeom prst="rect">
            <a:avLst/>
          </a:prstGeom>
          <a:noFill/>
          <a:ln>
            <a:noFill/>
          </a:ln>
        </p:spPr>
        <p:txBody>
          <a:bodyPr lIns="68580" tIns="34290" rIns="68580" bIns="3429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just" eaLnBrk="1" hangingPunct="1">
              <a:lnSpc>
                <a:spcPct val="120000"/>
              </a:lnSpc>
              <a:spcBef>
                <a:spcPct val="0"/>
              </a:spcBef>
              <a:buFont typeface="Arial" panose="020B0604020202020204" pitchFamily="34" charset="0"/>
              <a:buNone/>
            </a:pPr>
            <a:r>
              <a:rPr lang="zh-CN" altLang="zh-CN" sz="1100" dirty="0"/>
              <a:t>为了使组织目标能成为组织中每一个成员的行动指南，往往需要对组织目标进行进一步的分解 </a:t>
            </a:r>
            <a:r>
              <a:rPr lang="zh-CN" altLang="en-US" sz="1100" dirty="0" smtClean="0"/>
              <a:t>。</a:t>
            </a:r>
            <a:endParaRPr lang="zh-CN" altLang="en-US" sz="1100" dirty="0">
              <a:sym typeface="Arial" panose="020B0604020202020204" pitchFamily="34" charset="0"/>
            </a:endParaRPr>
          </a:p>
        </p:txBody>
      </p:sp>
      <p:grpSp>
        <p:nvGrpSpPr>
          <p:cNvPr id="63" name="组合 62"/>
          <p:cNvGrpSpPr/>
          <p:nvPr/>
        </p:nvGrpSpPr>
        <p:grpSpPr>
          <a:xfrm>
            <a:off x="1072935" y="2884829"/>
            <a:ext cx="980337" cy="980337"/>
            <a:chOff x="1072935" y="2884829"/>
            <a:chExt cx="980337" cy="980337"/>
          </a:xfrm>
        </p:grpSpPr>
        <p:grpSp>
          <p:nvGrpSpPr>
            <p:cNvPr id="46" name="组合 45"/>
            <p:cNvGrpSpPr/>
            <p:nvPr/>
          </p:nvGrpSpPr>
          <p:grpSpPr>
            <a:xfrm>
              <a:off x="1072935" y="2884829"/>
              <a:ext cx="980337" cy="980337"/>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9"/>
            <p:cNvGrpSpPr/>
            <p:nvPr/>
          </p:nvGrpSpPr>
          <p:grpSpPr bwMode="auto">
            <a:xfrm>
              <a:off x="1421984" y="3213744"/>
              <a:ext cx="282243" cy="476079"/>
              <a:chOff x="0" y="0"/>
              <a:chExt cx="292099" cy="492124"/>
            </a:xfrm>
            <a:solidFill>
              <a:srgbClr val="C00000"/>
            </a:solidFill>
          </p:grpSpPr>
          <p:sp>
            <p:nvSpPr>
              <p:cNvPr id="13" name="Freeform 15"/>
              <p:cNvSpPr>
                <a:spLocks noEditPoints="1" noChangeArrowheads="1"/>
              </p:cNvSpPr>
              <p:nvPr/>
            </p:nvSpPr>
            <p:spPr bwMode="auto">
              <a:xfrm>
                <a:off x="0" y="0"/>
                <a:ext cx="292099" cy="492124"/>
              </a:xfrm>
              <a:custGeom>
                <a:avLst/>
                <a:gdLst>
                  <a:gd name="T0" fmla="*/ 0 w 166"/>
                  <a:gd name="T1" fmla="*/ 2147483647 h 280"/>
                  <a:gd name="T2" fmla="*/ 2147483647 w 166"/>
                  <a:gd name="T3" fmla="*/ 2147483647 h 280"/>
                  <a:gd name="T4" fmla="*/ 2147483647 w 166"/>
                  <a:gd name="T5" fmla="*/ 2147483647 h 280"/>
                  <a:gd name="T6" fmla="*/ 2147483647 w 166"/>
                  <a:gd name="T7" fmla="*/ 2147483647 h 280"/>
                  <a:gd name="T8" fmla="*/ 2147483647 w 166"/>
                  <a:gd name="T9" fmla="*/ 2147483647 h 280"/>
                  <a:gd name="T10" fmla="*/ 2147483647 w 166"/>
                  <a:gd name="T11" fmla="*/ 2147483647 h 280"/>
                  <a:gd name="T12" fmla="*/ 2147483647 w 166"/>
                  <a:gd name="T13" fmla="*/ 2147483647 h 280"/>
                  <a:gd name="T14" fmla="*/ 2147483647 w 166"/>
                  <a:gd name="T15" fmla="*/ 2147483647 h 280"/>
                  <a:gd name="T16" fmla="*/ 2147483647 w 166"/>
                  <a:gd name="T17" fmla="*/ 2147483647 h 280"/>
                  <a:gd name="T18" fmla="*/ 0 w 166"/>
                  <a:gd name="T19" fmla="*/ 2147483647 h 280"/>
                  <a:gd name="T20" fmla="*/ 0 w 166"/>
                  <a:gd name="T21" fmla="*/ 2147483647 h 280"/>
                  <a:gd name="T22" fmla="*/ 0 w 166"/>
                  <a:gd name="T23" fmla="*/ 2147483647 h 280"/>
                  <a:gd name="T24" fmla="*/ 0 w 166"/>
                  <a:gd name="T25" fmla="*/ 0 h 280"/>
                  <a:gd name="T26" fmla="*/ 2147483647 w 166"/>
                  <a:gd name="T27" fmla="*/ 0 h 280"/>
                  <a:gd name="T28" fmla="*/ 2147483647 w 166"/>
                  <a:gd name="T29" fmla="*/ 2147483647 h 280"/>
                  <a:gd name="T30" fmla="*/ 2147483647 w 166"/>
                  <a:gd name="T31" fmla="*/ 2147483647 h 280"/>
                  <a:gd name="T32" fmla="*/ 2147483647 w 166"/>
                  <a:gd name="T33" fmla="*/ 2147483647 h 280"/>
                  <a:gd name="T34" fmla="*/ 2147483647 w 166"/>
                  <a:gd name="T35" fmla="*/ 2147483647 h 280"/>
                  <a:gd name="T36" fmla="*/ 2147483647 w 166"/>
                  <a:gd name="T37" fmla="*/ 2147483647 h 280"/>
                  <a:gd name="T38" fmla="*/ 2147483647 w 166"/>
                  <a:gd name="T39" fmla="*/ 2147483647 h 280"/>
                  <a:gd name="T40" fmla="*/ 2147483647 w 166"/>
                  <a:gd name="T41" fmla="*/ 2147483647 h 280"/>
                  <a:gd name="T42" fmla="*/ 0 w 166"/>
                  <a:gd name="T43" fmla="*/ 2147483647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03A9F3"/>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6"/>
              <p:cNvSpPr>
                <a:spLocks noEditPoints="1" noChangeArrowheads="1"/>
              </p:cNvSpPr>
              <p:nvPr/>
            </p:nvSpPr>
            <p:spPr bwMode="auto">
              <a:xfrm>
                <a:off x="23812" y="46039"/>
                <a:ext cx="244476" cy="400050"/>
              </a:xfrm>
              <a:custGeom>
                <a:avLst/>
                <a:gdLst>
                  <a:gd name="T0" fmla="*/ 2147483647 w 138"/>
                  <a:gd name="T1" fmla="*/ 2147483647 h 228"/>
                  <a:gd name="T2" fmla="*/ 2147483647 w 138"/>
                  <a:gd name="T3" fmla="*/ 2147483647 h 228"/>
                  <a:gd name="T4" fmla="*/ 2147483647 w 138"/>
                  <a:gd name="T5" fmla="*/ 2147483647 h 228"/>
                  <a:gd name="T6" fmla="*/ 2147483647 w 138"/>
                  <a:gd name="T7" fmla="*/ 2147483647 h 228"/>
                  <a:gd name="T8" fmla="*/ 2147483647 w 138"/>
                  <a:gd name="T9" fmla="*/ 2147483647 h 228"/>
                  <a:gd name="T10" fmla="*/ 2147483647 w 138"/>
                  <a:gd name="T11" fmla="*/ 2147483647 h 228"/>
                  <a:gd name="T12" fmla="*/ 2147483647 w 138"/>
                  <a:gd name="T13" fmla="*/ 2147483647 h 228"/>
                  <a:gd name="T14" fmla="*/ 2147483647 w 138"/>
                  <a:gd name="T15" fmla="*/ 2147483647 h 228"/>
                  <a:gd name="T16" fmla="*/ 2147483647 w 138"/>
                  <a:gd name="T17" fmla="*/ 2147483647 h 228"/>
                  <a:gd name="T18" fmla="*/ 2147483647 w 138"/>
                  <a:gd name="T19" fmla="*/ 2147483647 h 228"/>
                  <a:gd name="T20" fmla="*/ 0 w 138"/>
                  <a:gd name="T21" fmla="*/ 2147483647 h 228"/>
                  <a:gd name="T22" fmla="*/ 0 w 138"/>
                  <a:gd name="T23" fmla="*/ 2147483647 h 228"/>
                  <a:gd name="T24" fmla="*/ 2147483647 w 138"/>
                  <a:gd name="T25" fmla="*/ 2147483647 h 228"/>
                  <a:gd name="T26" fmla="*/ 2147483647 w 138"/>
                  <a:gd name="T27" fmla="*/ 2147483647 h 228"/>
                  <a:gd name="T28" fmla="*/ 2147483647 w 138"/>
                  <a:gd name="T29" fmla="*/ 2147483647 h 228"/>
                  <a:gd name="T30" fmla="*/ 2147483647 w 138"/>
                  <a:gd name="T31" fmla="*/ 2147483647 h 228"/>
                  <a:gd name="T32" fmla="*/ 2147483647 w 138"/>
                  <a:gd name="T33" fmla="*/ 2147483647 h 228"/>
                  <a:gd name="T34" fmla="*/ 2147483647 w 138"/>
                  <a:gd name="T35" fmla="*/ 2147483647 h 228"/>
                  <a:gd name="T36" fmla="*/ 2147483647 w 138"/>
                  <a:gd name="T37" fmla="*/ 2147483647 h 228"/>
                  <a:gd name="T38" fmla="*/ 0 w 138"/>
                  <a:gd name="T39" fmla="*/ 2147483647 h 228"/>
                  <a:gd name="T40" fmla="*/ 2147483647 w 138"/>
                  <a:gd name="T41" fmla="*/ 0 h 228"/>
                  <a:gd name="T42" fmla="*/ 2147483647 w 138"/>
                  <a:gd name="T43" fmla="*/ 2147483647 h 228"/>
                  <a:gd name="T44" fmla="*/ 2147483647 w 138"/>
                  <a:gd name="T45" fmla="*/ 2147483647 h 228"/>
                  <a:gd name="T46" fmla="*/ 2147483647 w 138"/>
                  <a:gd name="T47" fmla="*/ 2147483647 h 228"/>
                  <a:gd name="T48" fmla="*/ 2147483647 w 138"/>
                  <a:gd name="T49" fmla="*/ 2147483647 h 228"/>
                  <a:gd name="T50" fmla="*/ 2147483647 w 138"/>
                  <a:gd name="T51" fmla="*/ 2147483647 h 228"/>
                  <a:gd name="T52" fmla="*/ 2147483647 w 138"/>
                  <a:gd name="T53" fmla="*/ 2147483647 h 228"/>
                  <a:gd name="T54" fmla="*/ 2147483647 w 138"/>
                  <a:gd name="T55" fmla="*/ 2147483647 h 228"/>
                  <a:gd name="T56" fmla="*/ 2147483647 w 138"/>
                  <a:gd name="T57" fmla="*/ 2147483647 h 228"/>
                  <a:gd name="T58" fmla="*/ 2147483647 w 138"/>
                  <a:gd name="T59" fmla="*/ 2147483647 h 228"/>
                  <a:gd name="T60" fmla="*/ 2147483647 w 138"/>
                  <a:gd name="T61" fmla="*/ 2147483647 h 228"/>
                  <a:gd name="T62" fmla="*/ 2147483647 w 138"/>
                  <a:gd name="T63" fmla="*/ 0 h 228"/>
                  <a:gd name="T64" fmla="*/ 2147483647 w 138"/>
                  <a:gd name="T65" fmla="*/ 2147483647 h 228"/>
                  <a:gd name="T66" fmla="*/ 2147483647 w 138"/>
                  <a:gd name="T67" fmla="*/ 2147483647 h 228"/>
                  <a:gd name="T68" fmla="*/ 2147483647 w 138"/>
                  <a:gd name="T69" fmla="*/ 2147483647 h 228"/>
                  <a:gd name="T70" fmla="*/ 2147483647 w 138"/>
                  <a:gd name="T71" fmla="*/ 2147483647 h 228"/>
                  <a:gd name="T72" fmla="*/ 2147483647 w 138"/>
                  <a:gd name="T73" fmla="*/ 2147483647 h 228"/>
                  <a:gd name="T74" fmla="*/ 2147483647 w 138"/>
                  <a:gd name="T75" fmla="*/ 2147483647 h 228"/>
                  <a:gd name="T76" fmla="*/ 2147483647 w 138"/>
                  <a:gd name="T77" fmla="*/ 2147483647 h 228"/>
                  <a:gd name="T78" fmla="*/ 2147483647 w 138"/>
                  <a:gd name="T79" fmla="*/ 2147483647 h 228"/>
                  <a:gd name="T80" fmla="*/ 2147483647 w 138"/>
                  <a:gd name="T81" fmla="*/ 2147483647 h 228"/>
                  <a:gd name="T82" fmla="*/ 2147483647 w 138"/>
                  <a:gd name="T83" fmla="*/ 2147483647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03A9F3"/>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7"/>
              <p:cNvSpPr>
                <a:spLocks noChangeArrowheads="1"/>
              </p:cNvSpPr>
              <p:nvPr/>
            </p:nvSpPr>
            <p:spPr bwMode="auto">
              <a:xfrm>
                <a:off x="63499" y="166689"/>
                <a:ext cx="165100" cy="279400"/>
              </a:xfrm>
              <a:custGeom>
                <a:avLst/>
                <a:gdLst>
                  <a:gd name="T0" fmla="*/ 0 w 94"/>
                  <a:gd name="T1" fmla="*/ 2147483647 h 160"/>
                  <a:gd name="T2" fmla="*/ 2147483647 w 94"/>
                  <a:gd name="T3" fmla="*/ 2147483647 h 160"/>
                  <a:gd name="T4" fmla="*/ 2147483647 w 94"/>
                  <a:gd name="T5" fmla="*/ 2147483647 h 160"/>
                  <a:gd name="T6" fmla="*/ 2147483647 w 94"/>
                  <a:gd name="T7" fmla="*/ 2147483647 h 160"/>
                  <a:gd name="T8" fmla="*/ 2147483647 w 94"/>
                  <a:gd name="T9" fmla="*/ 2147483647 h 160"/>
                  <a:gd name="T10" fmla="*/ 2147483647 w 94"/>
                  <a:gd name="T11" fmla="*/ 2147483647 h 160"/>
                  <a:gd name="T12" fmla="*/ 2147483647 w 94"/>
                  <a:gd name="T13" fmla="*/ 2147483647 h 160"/>
                  <a:gd name="T14" fmla="*/ 2147483647 w 94"/>
                  <a:gd name="T15" fmla="*/ 2147483647 h 160"/>
                  <a:gd name="T16" fmla="*/ 2147483647 w 94"/>
                  <a:gd name="T17" fmla="*/ 2147483647 h 160"/>
                  <a:gd name="T18" fmla="*/ 2147483647 w 94"/>
                  <a:gd name="T19" fmla="*/ 2147483647 h 160"/>
                  <a:gd name="T20" fmla="*/ 2147483647 w 94"/>
                  <a:gd name="T21" fmla="*/ 2147483647 h 160"/>
                  <a:gd name="T22" fmla="*/ 2147483647 w 94"/>
                  <a:gd name="T23" fmla="*/ 2147483647 h 160"/>
                  <a:gd name="T24" fmla="*/ 2147483647 w 94"/>
                  <a:gd name="T25" fmla="*/ 2147483647 h 160"/>
                  <a:gd name="T26" fmla="*/ 2147483647 w 94"/>
                  <a:gd name="T27" fmla="*/ 2147483647 h 160"/>
                  <a:gd name="T28" fmla="*/ 2147483647 w 94"/>
                  <a:gd name="T29" fmla="*/ 2147483647 h 160"/>
                  <a:gd name="T30" fmla="*/ 2147483647 w 94"/>
                  <a:gd name="T31" fmla="*/ 2147483647 h 160"/>
                  <a:gd name="T32" fmla="*/ 2147483647 w 94"/>
                  <a:gd name="T33" fmla="*/ 2147483647 h 160"/>
                  <a:gd name="T34" fmla="*/ 2147483647 w 94"/>
                  <a:gd name="T35" fmla="*/ 0 h 160"/>
                  <a:gd name="T36" fmla="*/ 2147483647 w 94"/>
                  <a:gd name="T37" fmla="*/ 0 h 160"/>
                  <a:gd name="T38" fmla="*/ 2147483647 w 94"/>
                  <a:gd name="T39" fmla="*/ 0 h 160"/>
                  <a:gd name="T40" fmla="*/ 2147483647 w 94"/>
                  <a:gd name="T41" fmla="*/ 0 h 160"/>
                  <a:gd name="T42" fmla="*/ 2147483647 w 94"/>
                  <a:gd name="T43" fmla="*/ 2147483647 h 160"/>
                  <a:gd name="T44" fmla="*/ 2147483647 w 94"/>
                  <a:gd name="T45" fmla="*/ 2147483647 h 160"/>
                  <a:gd name="T46" fmla="*/ 2147483647 w 94"/>
                  <a:gd name="T47" fmla="*/ 2147483647 h 160"/>
                  <a:gd name="T48" fmla="*/ 2147483647 w 94"/>
                  <a:gd name="T49" fmla="*/ 2147483647 h 160"/>
                  <a:gd name="T50" fmla="*/ 2147483647 w 94"/>
                  <a:gd name="T51" fmla="*/ 2147483647 h 160"/>
                  <a:gd name="T52" fmla="*/ 2147483647 w 94"/>
                  <a:gd name="T53" fmla="*/ 2147483647 h 160"/>
                  <a:gd name="T54" fmla="*/ 2147483647 w 94"/>
                  <a:gd name="T55" fmla="*/ 2147483647 h 160"/>
                  <a:gd name="T56" fmla="*/ 2147483647 w 94"/>
                  <a:gd name="T57" fmla="*/ 2147483647 h 160"/>
                  <a:gd name="T58" fmla="*/ 2147483647 w 94"/>
                  <a:gd name="T59" fmla="*/ 2147483647 h 160"/>
                  <a:gd name="T60" fmla="*/ 2147483647 w 94"/>
                  <a:gd name="T61" fmla="*/ 2147483647 h 160"/>
                  <a:gd name="T62" fmla="*/ 2147483647 w 94"/>
                  <a:gd name="T63" fmla="*/ 2147483647 h 160"/>
                  <a:gd name="T64" fmla="*/ 2147483647 w 94"/>
                  <a:gd name="T65" fmla="*/ 2147483647 h 160"/>
                  <a:gd name="T66" fmla="*/ 0 w 94"/>
                  <a:gd name="T67" fmla="*/ 2147483647 h 160"/>
                  <a:gd name="T68" fmla="*/ 0 w 94"/>
                  <a:gd name="T69" fmla="*/ 2147483647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03A9F3"/>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6" name="文本框 13"/>
          <p:cNvSpPr>
            <a:spLocks noChangeArrowheads="1"/>
          </p:cNvSpPr>
          <p:nvPr/>
        </p:nvSpPr>
        <p:spPr bwMode="auto">
          <a:xfrm>
            <a:off x="4837509" y="3544093"/>
            <a:ext cx="2397487" cy="528638"/>
          </a:xfrm>
          <a:prstGeom prst="rect">
            <a:avLst/>
          </a:prstGeom>
          <a:noFill/>
          <a:ln>
            <a:noFill/>
          </a:ln>
        </p:spPr>
        <p:txBody>
          <a:bodyPr lIns="68580" tIns="34290" rIns="68580" bIns="3429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just" eaLnBrk="1" hangingPunct="1">
              <a:lnSpc>
                <a:spcPct val="120000"/>
              </a:lnSpc>
              <a:spcBef>
                <a:spcPct val="0"/>
              </a:spcBef>
              <a:buFont typeface="Arial" panose="020B0604020202020204" pitchFamily="34" charset="0"/>
              <a:buNone/>
            </a:pPr>
            <a:r>
              <a:rPr lang="zh-CN" altLang="zh-CN" sz="1100" dirty="0"/>
              <a:t>组织目标是在未来一定时期内预期要达到的目的，如果失去了</a:t>
            </a:r>
            <a:r>
              <a:rPr lang="en-GB" altLang="zh-CN" sz="1100" dirty="0"/>
              <a:t>“</a:t>
            </a:r>
            <a:r>
              <a:rPr lang="zh-CN" altLang="zh-CN" sz="1100" dirty="0"/>
              <a:t>未来一定时期</a:t>
            </a:r>
            <a:r>
              <a:rPr lang="en-GB" altLang="zh-CN" sz="1100" dirty="0"/>
              <a:t>”</a:t>
            </a:r>
            <a:r>
              <a:rPr lang="zh-CN" altLang="zh-CN" sz="1100" dirty="0"/>
              <a:t>这一约束条件，目标就失去了存在的意义。 </a:t>
            </a:r>
            <a:endParaRPr lang="zh-CN" altLang="en-US" sz="1100" dirty="0">
              <a:sym typeface="Arial" panose="020B0604020202020204" pitchFamily="34" charset="0"/>
            </a:endParaRPr>
          </a:p>
        </p:txBody>
      </p:sp>
      <p:sp>
        <p:nvSpPr>
          <p:cNvPr id="19" name="文本框 16"/>
          <p:cNvSpPr>
            <a:spLocks noChangeArrowheads="1"/>
          </p:cNvSpPr>
          <p:nvPr/>
        </p:nvSpPr>
        <p:spPr bwMode="auto">
          <a:xfrm>
            <a:off x="2436663" y="1097756"/>
            <a:ext cx="822960" cy="345440"/>
          </a:xfrm>
          <a:prstGeom prst="rect">
            <a:avLst/>
          </a:prstGeom>
          <a:noFill/>
          <a:ln>
            <a:noFill/>
          </a:ln>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差异性</a:t>
            </a:r>
            <a:endParaRPr lang="zh-CN" altLang="en-US" sz="18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文本框 17"/>
          <p:cNvSpPr>
            <a:spLocks noChangeArrowheads="1"/>
          </p:cNvSpPr>
          <p:nvPr/>
        </p:nvSpPr>
        <p:spPr bwMode="auto">
          <a:xfrm>
            <a:off x="4837510" y="1454944"/>
            <a:ext cx="2149078" cy="872729"/>
          </a:xfrm>
          <a:prstGeom prst="rect">
            <a:avLst/>
          </a:prstGeom>
          <a:noFill/>
          <a:ln>
            <a:noFill/>
          </a:ln>
        </p:spPr>
        <p:txBody>
          <a:bodyPr lIns="68580" tIns="34290" rIns="68580" bIns="3429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just" eaLnBrk="1" hangingPunct="1">
              <a:lnSpc>
                <a:spcPct val="120000"/>
              </a:lnSpc>
              <a:spcBef>
                <a:spcPct val="0"/>
              </a:spcBef>
              <a:buFont typeface="Arial" panose="020B0604020202020204" pitchFamily="34" charset="0"/>
              <a:buNone/>
            </a:pPr>
            <a:r>
              <a:rPr lang="zh-CN" altLang="zh-CN" sz="1100" dirty="0"/>
              <a:t>每个组织都要面对众多的公众，而每一类公众又都要对组织提出其不同的要求。 </a:t>
            </a:r>
            <a:endParaRPr lang="zh-CN" altLang="en-US" sz="1100"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5" name="组合 64"/>
          <p:cNvGrpSpPr/>
          <p:nvPr/>
        </p:nvGrpSpPr>
        <p:grpSpPr>
          <a:xfrm>
            <a:off x="7119116" y="2914646"/>
            <a:ext cx="980337" cy="980337"/>
            <a:chOff x="7119116" y="2914646"/>
            <a:chExt cx="980337" cy="980337"/>
          </a:xfrm>
        </p:grpSpPr>
        <p:grpSp>
          <p:nvGrpSpPr>
            <p:cNvPr id="49" name="组合 48"/>
            <p:cNvGrpSpPr/>
            <p:nvPr/>
          </p:nvGrpSpPr>
          <p:grpSpPr>
            <a:xfrm>
              <a:off x="7119116" y="2914646"/>
              <a:ext cx="980337" cy="980337"/>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椭圆 5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Freeform 12"/>
            <p:cNvSpPr>
              <a:spLocks noEditPoints="1" noChangeArrowheads="1"/>
            </p:cNvSpPr>
            <p:nvPr/>
          </p:nvSpPr>
          <p:spPr bwMode="auto">
            <a:xfrm>
              <a:off x="7417283" y="3213744"/>
              <a:ext cx="339092" cy="479306"/>
            </a:xfrm>
            <a:custGeom>
              <a:avLst/>
              <a:gdLst>
                <a:gd name="T0" fmla="*/ 2147483647 w 408"/>
                <a:gd name="T1" fmla="*/ 2147483647 h 578"/>
                <a:gd name="T2" fmla="*/ 2147483647 w 408"/>
                <a:gd name="T3" fmla="*/ 2147483647 h 578"/>
                <a:gd name="T4" fmla="*/ 2147483647 w 408"/>
                <a:gd name="T5" fmla="*/ 2147483647 h 578"/>
                <a:gd name="T6" fmla="*/ 2147483647 w 408"/>
                <a:gd name="T7" fmla="*/ 2147483647 h 578"/>
                <a:gd name="T8" fmla="*/ 2147483647 w 408"/>
                <a:gd name="T9" fmla="*/ 2147483647 h 578"/>
                <a:gd name="T10" fmla="*/ 2147483647 w 408"/>
                <a:gd name="T11" fmla="*/ 2147483647 h 578"/>
                <a:gd name="T12" fmla="*/ 2147483647 w 408"/>
                <a:gd name="T13" fmla="*/ 2147483647 h 578"/>
                <a:gd name="T14" fmla="*/ 2147483647 w 408"/>
                <a:gd name="T15" fmla="*/ 2147483647 h 578"/>
                <a:gd name="T16" fmla="*/ 2147483647 w 408"/>
                <a:gd name="T17" fmla="*/ 2147483647 h 578"/>
                <a:gd name="T18" fmla="*/ 2147483647 w 408"/>
                <a:gd name="T19" fmla="*/ 2147483647 h 578"/>
                <a:gd name="T20" fmla="*/ 2147483647 w 408"/>
                <a:gd name="T21" fmla="*/ 2147483647 h 578"/>
                <a:gd name="T22" fmla="*/ 2147483647 w 408"/>
                <a:gd name="T23" fmla="*/ 2147483647 h 578"/>
                <a:gd name="T24" fmla="*/ 2147483647 w 408"/>
                <a:gd name="T25" fmla="*/ 2147483647 h 578"/>
                <a:gd name="T26" fmla="*/ 2147483647 w 408"/>
                <a:gd name="T27" fmla="*/ 2147483647 h 578"/>
                <a:gd name="T28" fmla="*/ 2147483647 w 408"/>
                <a:gd name="T29" fmla="*/ 2147483647 h 578"/>
                <a:gd name="T30" fmla="*/ 2147483647 w 408"/>
                <a:gd name="T31" fmla="*/ 2147483647 h 578"/>
                <a:gd name="T32" fmla="*/ 2147483647 w 408"/>
                <a:gd name="T33" fmla="*/ 2147483647 h 578"/>
                <a:gd name="T34" fmla="*/ 0 w 408"/>
                <a:gd name="T35" fmla="*/ 2147483647 h 578"/>
                <a:gd name="T36" fmla="*/ 2147483647 w 408"/>
                <a:gd name="T37" fmla="*/ 2147483647 h 578"/>
                <a:gd name="T38" fmla="*/ 2147483647 w 408"/>
                <a:gd name="T39" fmla="*/ 2147483647 h 578"/>
                <a:gd name="T40" fmla="*/ 2147483647 w 408"/>
                <a:gd name="T41" fmla="*/ 2147483647 h 578"/>
                <a:gd name="T42" fmla="*/ 2147483647 w 408"/>
                <a:gd name="T43" fmla="*/ 2147483647 h 578"/>
                <a:gd name="T44" fmla="*/ 2147483647 w 408"/>
                <a:gd name="T45" fmla="*/ 0 h 578"/>
                <a:gd name="T46" fmla="*/ 2147483647 w 408"/>
                <a:gd name="T47" fmla="*/ 2147483647 h 578"/>
                <a:gd name="T48" fmla="*/ 2147483647 w 408"/>
                <a:gd name="T49" fmla="*/ 2147483647 h 578"/>
                <a:gd name="T50" fmla="*/ 2147483647 w 408"/>
                <a:gd name="T51" fmla="*/ 2147483647 h 578"/>
                <a:gd name="T52" fmla="*/ 2147483647 w 408"/>
                <a:gd name="T53" fmla="*/ 2147483647 h 578"/>
                <a:gd name="T54" fmla="*/ 2147483647 w 408"/>
                <a:gd name="T55" fmla="*/ 2147483647 h 578"/>
                <a:gd name="T56" fmla="*/ 2147483647 w 408"/>
                <a:gd name="T57" fmla="*/ 2147483647 h 578"/>
                <a:gd name="T58" fmla="*/ 2147483647 w 408"/>
                <a:gd name="T59" fmla="*/ 2147483647 h 578"/>
                <a:gd name="T60" fmla="*/ 2147483647 w 408"/>
                <a:gd name="T61" fmla="*/ 2147483647 h 578"/>
                <a:gd name="T62" fmla="*/ 2147483647 w 408"/>
                <a:gd name="T63" fmla="*/ 2147483647 h 578"/>
                <a:gd name="T64" fmla="*/ 2147483647 w 408"/>
                <a:gd name="T65" fmla="*/ 2147483647 h 578"/>
                <a:gd name="T66" fmla="*/ 2147483647 w 408"/>
                <a:gd name="T67" fmla="*/ 2147483647 h 578"/>
                <a:gd name="T68" fmla="*/ 2147483647 w 408"/>
                <a:gd name="T69" fmla="*/ 2147483647 h 578"/>
                <a:gd name="T70" fmla="*/ 2147483647 w 408"/>
                <a:gd name="T71" fmla="*/ 2147483647 h 578"/>
                <a:gd name="T72" fmla="*/ 2147483647 w 408"/>
                <a:gd name="T73" fmla="*/ 2147483647 h 578"/>
                <a:gd name="T74" fmla="*/ 2147483647 w 408"/>
                <a:gd name="T75" fmla="*/ 2147483647 h 578"/>
                <a:gd name="T76" fmla="*/ 2147483647 w 408"/>
                <a:gd name="T77" fmla="*/ 2147483647 h 578"/>
                <a:gd name="T78" fmla="*/ 2147483647 w 408"/>
                <a:gd name="T79" fmla="*/ 2147483647 h 578"/>
                <a:gd name="T80" fmla="*/ 2147483647 w 408"/>
                <a:gd name="T81" fmla="*/ 2147483647 h 578"/>
                <a:gd name="T82" fmla="*/ 2147483647 w 408"/>
                <a:gd name="T83" fmla="*/ 2147483647 h 578"/>
                <a:gd name="T84" fmla="*/ 2147483647 w 408"/>
                <a:gd name="T85" fmla="*/ 2147483647 h 578"/>
                <a:gd name="T86" fmla="*/ 2147483647 w 408"/>
                <a:gd name="T87" fmla="*/ 2147483647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03A9F3"/>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2" name="组合 61"/>
          <p:cNvGrpSpPr/>
          <p:nvPr/>
        </p:nvGrpSpPr>
        <p:grpSpPr>
          <a:xfrm>
            <a:off x="1094333" y="1771508"/>
            <a:ext cx="980337" cy="980337"/>
            <a:chOff x="1094333" y="1771508"/>
            <a:chExt cx="980337" cy="980337"/>
          </a:xfrm>
        </p:grpSpPr>
        <p:grpSp>
          <p:nvGrpSpPr>
            <p:cNvPr id="42" name="组合 41"/>
            <p:cNvGrpSpPr/>
            <p:nvPr/>
          </p:nvGrpSpPr>
          <p:grpSpPr>
            <a:xfrm>
              <a:off x="1094333" y="1771508"/>
              <a:ext cx="980337" cy="980337"/>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4"/>
            <p:cNvGrpSpPr/>
            <p:nvPr/>
          </p:nvGrpSpPr>
          <p:grpSpPr bwMode="auto">
            <a:xfrm>
              <a:off x="1276025" y="2059328"/>
              <a:ext cx="574161" cy="525498"/>
              <a:chOff x="0" y="0"/>
              <a:chExt cx="550987" cy="504288"/>
            </a:xfrm>
            <a:solidFill>
              <a:srgbClr val="C00000"/>
            </a:solidFill>
          </p:grpSpPr>
          <p:sp>
            <p:nvSpPr>
              <p:cNvPr id="28" name="Freeform 26"/>
              <p:cNvSpPr>
                <a:spLocks noEditPoints="1" noChangeArrowheads="1"/>
              </p:cNvSpPr>
              <p:nvPr/>
            </p:nvSpPr>
            <p:spPr bwMode="auto">
              <a:xfrm>
                <a:off x="0" y="0"/>
                <a:ext cx="357759" cy="359114"/>
              </a:xfrm>
              <a:custGeom>
                <a:avLst/>
                <a:gdLst>
                  <a:gd name="T0" fmla="*/ 2147483647 w 52"/>
                  <a:gd name="T1" fmla="*/ 1287720650 h 52"/>
                  <a:gd name="T2" fmla="*/ 2147483647 w 52"/>
                  <a:gd name="T3" fmla="*/ 1096948243 h 52"/>
                  <a:gd name="T4" fmla="*/ 2147483647 w 52"/>
                  <a:gd name="T5" fmla="*/ 953868938 h 52"/>
                  <a:gd name="T6" fmla="*/ 2147483647 w 52"/>
                  <a:gd name="T7" fmla="*/ 620017227 h 52"/>
                  <a:gd name="T8" fmla="*/ 2147483647 w 52"/>
                  <a:gd name="T9" fmla="*/ 572317219 h 52"/>
                  <a:gd name="T10" fmla="*/ 1893363828 w 52"/>
                  <a:gd name="T11" fmla="*/ 620017227 h 52"/>
                  <a:gd name="T12" fmla="*/ 2035366631 w 52"/>
                  <a:gd name="T13" fmla="*/ 333851711 h 52"/>
                  <a:gd name="T14" fmla="*/ 1751361025 w 52"/>
                  <a:gd name="T15" fmla="*/ 95386203 h 52"/>
                  <a:gd name="T16" fmla="*/ 1514689686 w 52"/>
                  <a:gd name="T17" fmla="*/ 333851711 h 52"/>
                  <a:gd name="T18" fmla="*/ 1372686883 w 52"/>
                  <a:gd name="T19" fmla="*/ 47693102 h 52"/>
                  <a:gd name="T20" fmla="*/ 1278018348 w 52"/>
                  <a:gd name="T21" fmla="*/ 0 h 52"/>
                  <a:gd name="T22" fmla="*/ 899351086 w 52"/>
                  <a:gd name="T23" fmla="*/ 95386203 h 52"/>
                  <a:gd name="T24" fmla="*/ 852016818 w 52"/>
                  <a:gd name="T25" fmla="*/ 429237915 h 52"/>
                  <a:gd name="T26" fmla="*/ 568011212 w 52"/>
                  <a:gd name="T27" fmla="*/ 190772406 h 52"/>
                  <a:gd name="T28" fmla="*/ 284005606 w 52"/>
                  <a:gd name="T29" fmla="*/ 476931016 h 52"/>
                  <a:gd name="T30" fmla="*/ 473342677 w 52"/>
                  <a:gd name="T31" fmla="*/ 715403430 h 52"/>
                  <a:gd name="T32" fmla="*/ 142002803 w 52"/>
                  <a:gd name="T33" fmla="*/ 763096532 h 52"/>
                  <a:gd name="T34" fmla="*/ 94668535 w 52"/>
                  <a:gd name="T35" fmla="*/ 810789634 h 52"/>
                  <a:gd name="T36" fmla="*/ 0 w 52"/>
                  <a:gd name="T37" fmla="*/ 1192334446 h 52"/>
                  <a:gd name="T38" fmla="*/ 331339874 w 52"/>
                  <a:gd name="T39" fmla="*/ 1287720650 h 52"/>
                  <a:gd name="T40" fmla="*/ 94668535 w 52"/>
                  <a:gd name="T41" fmla="*/ 1478493056 h 52"/>
                  <a:gd name="T42" fmla="*/ 189337071 w 52"/>
                  <a:gd name="T43" fmla="*/ 1860044775 h 52"/>
                  <a:gd name="T44" fmla="*/ 284005606 w 52"/>
                  <a:gd name="T45" fmla="*/ 1907737877 h 52"/>
                  <a:gd name="T46" fmla="*/ 568011212 w 52"/>
                  <a:gd name="T47" fmla="*/ 1907737877 h 52"/>
                  <a:gd name="T48" fmla="*/ 473342677 w 52"/>
                  <a:gd name="T49" fmla="*/ 2147483647 h 52"/>
                  <a:gd name="T50" fmla="*/ 804682551 w 52"/>
                  <a:gd name="T51" fmla="*/ 2147483647 h 52"/>
                  <a:gd name="T52" fmla="*/ 994019622 w 52"/>
                  <a:gd name="T53" fmla="*/ 2146203385 h 52"/>
                  <a:gd name="T54" fmla="*/ 1088688157 w 52"/>
                  <a:gd name="T55" fmla="*/ 2147483647 h 52"/>
                  <a:gd name="T56" fmla="*/ 1136022425 w 52"/>
                  <a:gd name="T57" fmla="*/ 2147483647 h 52"/>
                  <a:gd name="T58" fmla="*/ 1514689686 w 52"/>
                  <a:gd name="T59" fmla="*/ 2147483647 h 52"/>
                  <a:gd name="T60" fmla="*/ 1562023954 w 52"/>
                  <a:gd name="T61" fmla="*/ 2147483647 h 52"/>
                  <a:gd name="T62" fmla="*/ 1656692489 w 52"/>
                  <a:gd name="T63" fmla="*/ 2098510283 h 52"/>
                  <a:gd name="T64" fmla="*/ 1893363828 w 52"/>
                  <a:gd name="T65" fmla="*/ 2147483647 h 52"/>
                  <a:gd name="T66" fmla="*/ 2147483647 w 52"/>
                  <a:gd name="T67" fmla="*/ 2050817182 h 52"/>
                  <a:gd name="T68" fmla="*/ 2147483647 w 52"/>
                  <a:gd name="T69" fmla="*/ 1955430978 h 52"/>
                  <a:gd name="T70" fmla="*/ 2035366631 w 52"/>
                  <a:gd name="T71" fmla="*/ 1669265463 h 52"/>
                  <a:gd name="T72" fmla="*/ 2147483647 w 52"/>
                  <a:gd name="T73" fmla="*/ 1716958564 h 52"/>
                  <a:gd name="T74" fmla="*/ 2147483647 w 52"/>
                  <a:gd name="T75" fmla="*/ 1383106853 h 52"/>
                  <a:gd name="T76" fmla="*/ 1562023954 w 52"/>
                  <a:gd name="T77" fmla="*/ 1335413751 h 52"/>
                  <a:gd name="T78" fmla="*/ 899351086 w 52"/>
                  <a:gd name="T79" fmla="*/ 1192334446 h 52"/>
                  <a:gd name="T80" fmla="*/ 1562023954 w 52"/>
                  <a:gd name="T81" fmla="*/ 1335413751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03A9F3"/>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27"/>
              <p:cNvSpPr>
                <a:spLocks noEditPoints="1" noChangeArrowheads="1"/>
              </p:cNvSpPr>
              <p:nvPr/>
            </p:nvSpPr>
            <p:spPr bwMode="auto">
              <a:xfrm>
                <a:off x="296538" y="248324"/>
                <a:ext cx="254449" cy="255964"/>
              </a:xfrm>
              <a:custGeom>
                <a:avLst/>
                <a:gdLst>
                  <a:gd name="T0" fmla="*/ 1560673257 w 37"/>
                  <a:gd name="T1" fmla="*/ 1387878316 h 37"/>
                  <a:gd name="T2" fmla="*/ 1466086999 w 37"/>
                  <a:gd name="T3" fmla="*/ 1148593483 h 37"/>
                  <a:gd name="T4" fmla="*/ 1702552644 w 37"/>
                  <a:gd name="T5" fmla="*/ 1196451833 h 37"/>
                  <a:gd name="T6" fmla="*/ 1749845773 w 37"/>
                  <a:gd name="T7" fmla="*/ 957160083 h 37"/>
                  <a:gd name="T8" fmla="*/ 1702552644 w 37"/>
                  <a:gd name="T9" fmla="*/ 861443383 h 37"/>
                  <a:gd name="T10" fmla="*/ 1513380128 w 37"/>
                  <a:gd name="T11" fmla="*/ 765726683 h 37"/>
                  <a:gd name="T12" fmla="*/ 1749845773 w 37"/>
                  <a:gd name="T13" fmla="*/ 670009983 h 37"/>
                  <a:gd name="T14" fmla="*/ 1655259515 w 37"/>
                  <a:gd name="T15" fmla="*/ 430725150 h 37"/>
                  <a:gd name="T16" fmla="*/ 1418793870 w 37"/>
                  <a:gd name="T17" fmla="*/ 478576583 h 37"/>
                  <a:gd name="T18" fmla="*/ 1466086999 w 37"/>
                  <a:gd name="T19" fmla="*/ 239291750 h 37"/>
                  <a:gd name="T20" fmla="*/ 1418793870 w 37"/>
                  <a:gd name="T21" fmla="*/ 191433400 h 37"/>
                  <a:gd name="T22" fmla="*/ 1135035096 w 37"/>
                  <a:gd name="T23" fmla="*/ 95716700 h 37"/>
                  <a:gd name="T24" fmla="*/ 993155709 w 37"/>
                  <a:gd name="T25" fmla="*/ 239291750 h 37"/>
                  <a:gd name="T26" fmla="*/ 898569451 w 37"/>
                  <a:gd name="T27" fmla="*/ 0 h 37"/>
                  <a:gd name="T28" fmla="*/ 662103806 w 37"/>
                  <a:gd name="T29" fmla="*/ 47858350 h 37"/>
                  <a:gd name="T30" fmla="*/ 662103806 w 37"/>
                  <a:gd name="T31" fmla="*/ 239291750 h 37"/>
                  <a:gd name="T32" fmla="*/ 472931290 w 37"/>
                  <a:gd name="T33" fmla="*/ 143575050 h 37"/>
                  <a:gd name="T34" fmla="*/ 378345032 w 37"/>
                  <a:gd name="T35" fmla="*/ 143575050 h 37"/>
                  <a:gd name="T36" fmla="*/ 189172516 w 37"/>
                  <a:gd name="T37" fmla="*/ 335008450 h 37"/>
                  <a:gd name="T38" fmla="*/ 331051903 w 37"/>
                  <a:gd name="T39" fmla="*/ 526434933 h 37"/>
                  <a:gd name="T40" fmla="*/ 141879387 w 37"/>
                  <a:gd name="T41" fmla="*/ 526434933 h 37"/>
                  <a:gd name="T42" fmla="*/ 0 w 37"/>
                  <a:gd name="T43" fmla="*/ 813585033 h 37"/>
                  <a:gd name="T44" fmla="*/ 47293129 w 37"/>
                  <a:gd name="T45" fmla="*/ 861443383 h 37"/>
                  <a:gd name="T46" fmla="*/ 236465645 w 37"/>
                  <a:gd name="T47" fmla="*/ 957160083 h 37"/>
                  <a:gd name="T48" fmla="*/ 47293129 w 37"/>
                  <a:gd name="T49" fmla="*/ 1100735133 h 37"/>
                  <a:gd name="T50" fmla="*/ 189172516 w 37"/>
                  <a:gd name="T51" fmla="*/ 1340019966 h 37"/>
                  <a:gd name="T52" fmla="*/ 378345032 w 37"/>
                  <a:gd name="T53" fmla="*/ 1292168534 h 37"/>
                  <a:gd name="T54" fmla="*/ 331051903 w 37"/>
                  <a:gd name="T55" fmla="*/ 1483595016 h 37"/>
                  <a:gd name="T56" fmla="*/ 331051903 w 37"/>
                  <a:gd name="T57" fmla="*/ 1579311716 h 37"/>
                  <a:gd name="T58" fmla="*/ 567517548 w 37"/>
                  <a:gd name="T59" fmla="*/ 1675028416 h 37"/>
                  <a:gd name="T60" fmla="*/ 614810677 w 37"/>
                  <a:gd name="T61" fmla="*/ 1675028416 h 37"/>
                  <a:gd name="T62" fmla="*/ 803983193 w 37"/>
                  <a:gd name="T63" fmla="*/ 1531453366 h 37"/>
                  <a:gd name="T64" fmla="*/ 803983193 w 37"/>
                  <a:gd name="T65" fmla="*/ 1770745116 h 37"/>
                  <a:gd name="T66" fmla="*/ 1087741967 w 37"/>
                  <a:gd name="T67" fmla="*/ 1722886766 h 37"/>
                  <a:gd name="T68" fmla="*/ 1135035096 w 37"/>
                  <a:gd name="T69" fmla="*/ 1675028416 h 37"/>
                  <a:gd name="T70" fmla="*/ 1182328225 w 37"/>
                  <a:gd name="T71" fmla="*/ 1483595016 h 37"/>
                  <a:gd name="T72" fmla="*/ 1324207612 w 37"/>
                  <a:gd name="T73" fmla="*/ 1627170066 h 37"/>
                  <a:gd name="T74" fmla="*/ 1560673257 w 37"/>
                  <a:gd name="T75" fmla="*/ 1435736666 h 37"/>
                  <a:gd name="T76" fmla="*/ 1040448838 w 37"/>
                  <a:gd name="T77" fmla="*/ 1052876783 h 37"/>
                  <a:gd name="T78" fmla="*/ 709396935 w 37"/>
                  <a:gd name="T79" fmla="*/ 717868333 h 37"/>
                  <a:gd name="T80" fmla="*/ 1040448838 w 37"/>
                  <a:gd name="T81" fmla="*/ 1052876783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03A9F3"/>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4" name="组合 63"/>
          <p:cNvGrpSpPr/>
          <p:nvPr/>
        </p:nvGrpSpPr>
        <p:grpSpPr>
          <a:xfrm>
            <a:off x="7097719" y="1832372"/>
            <a:ext cx="980337" cy="980337"/>
            <a:chOff x="7097719" y="1832372"/>
            <a:chExt cx="980337" cy="980337"/>
          </a:xfrm>
        </p:grpSpPr>
        <p:grpSp>
          <p:nvGrpSpPr>
            <p:cNvPr id="52" name="组合 51"/>
            <p:cNvGrpSpPr/>
            <p:nvPr/>
          </p:nvGrpSpPr>
          <p:grpSpPr>
            <a:xfrm>
              <a:off x="7097719" y="1832372"/>
              <a:ext cx="980337" cy="980337"/>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2" name="Freeform 41"/>
            <p:cNvSpPr>
              <a:spLocks noEditPoints="1" noChangeArrowheads="1"/>
            </p:cNvSpPr>
            <p:nvPr/>
          </p:nvSpPr>
          <p:spPr bwMode="auto">
            <a:xfrm>
              <a:off x="7334035" y="2103125"/>
              <a:ext cx="476079" cy="381999"/>
            </a:xfrm>
            <a:custGeom>
              <a:avLst/>
              <a:gdLst>
                <a:gd name="T0" fmla="*/ 2147483647 w 72"/>
                <a:gd name="T1" fmla="*/ 2147483647 h 58"/>
                <a:gd name="T2" fmla="*/ 2147483647 w 72"/>
                <a:gd name="T3" fmla="*/ 2147483647 h 58"/>
                <a:gd name="T4" fmla="*/ 2147483647 w 72"/>
                <a:gd name="T5" fmla="*/ 2147483647 h 58"/>
                <a:gd name="T6" fmla="*/ 2147483647 w 72"/>
                <a:gd name="T7" fmla="*/ 2147483647 h 58"/>
                <a:gd name="T8" fmla="*/ 2147483647 w 72"/>
                <a:gd name="T9" fmla="*/ 2147483647 h 58"/>
                <a:gd name="T10" fmla="*/ 2147483647 w 72"/>
                <a:gd name="T11" fmla="*/ 0 h 58"/>
                <a:gd name="T12" fmla="*/ 2147483647 w 72"/>
                <a:gd name="T13" fmla="*/ 0 h 58"/>
                <a:gd name="T14" fmla="*/ 2147483647 w 72"/>
                <a:gd name="T15" fmla="*/ 2147483647 h 58"/>
                <a:gd name="T16" fmla="*/ 2147483647 w 72"/>
                <a:gd name="T17" fmla="*/ 2147483647 h 58"/>
                <a:gd name="T18" fmla="*/ 2147483647 w 72"/>
                <a:gd name="T19" fmla="*/ 2147483647 h 58"/>
                <a:gd name="T20" fmla="*/ 2147483647 w 72"/>
                <a:gd name="T21" fmla="*/ 2147483647 h 58"/>
                <a:gd name="T22" fmla="*/ 0 w 72"/>
                <a:gd name="T23" fmla="*/ 2147483647 h 58"/>
                <a:gd name="T24" fmla="*/ 0 w 72"/>
                <a:gd name="T25" fmla="*/ 2147483647 h 58"/>
                <a:gd name="T26" fmla="*/ 2147483647 w 72"/>
                <a:gd name="T27" fmla="*/ 2147483647 h 58"/>
                <a:gd name="T28" fmla="*/ 2147483647 w 72"/>
                <a:gd name="T29" fmla="*/ 2147483647 h 58"/>
                <a:gd name="T30" fmla="*/ 2147483647 w 72"/>
                <a:gd name="T31" fmla="*/ 2147483647 h 58"/>
                <a:gd name="T32" fmla="*/ 2147483647 w 72"/>
                <a:gd name="T33" fmla="*/ 2147483647 h 58"/>
                <a:gd name="T34" fmla="*/ 0 w 72"/>
                <a:gd name="T35" fmla="*/ 2147483647 h 58"/>
                <a:gd name="T36" fmla="*/ 2147483647 w 72"/>
                <a:gd name="T37" fmla="*/ 2147483647 h 58"/>
                <a:gd name="T38" fmla="*/ 2147483647 w 72"/>
                <a:gd name="T39" fmla="*/ 2147483647 h 58"/>
                <a:gd name="T40" fmla="*/ 2147483647 w 72"/>
                <a:gd name="T41" fmla="*/ 2147483647 h 58"/>
                <a:gd name="T42" fmla="*/ 2147483647 w 72"/>
                <a:gd name="T43" fmla="*/ 2147483647 h 58"/>
                <a:gd name="T44" fmla="*/ 2147483647 w 72"/>
                <a:gd name="T45" fmla="*/ 2147483647 h 58"/>
                <a:gd name="T46" fmla="*/ 2147483647 w 72"/>
                <a:gd name="T47" fmla="*/ 2147483647 h 58"/>
                <a:gd name="T48" fmla="*/ 2147483647 w 72"/>
                <a:gd name="T49" fmla="*/ 2147483647 h 58"/>
                <a:gd name="T50" fmla="*/ 2147483647 w 72"/>
                <a:gd name="T51" fmla="*/ 2147483647 h 58"/>
                <a:gd name="T52" fmla="*/ 2147483647 w 72"/>
                <a:gd name="T53" fmla="*/ 2147483647 h 58"/>
                <a:gd name="T54" fmla="*/ 2147483647 w 72"/>
                <a:gd name="T55" fmla="*/ 2147483647 h 58"/>
                <a:gd name="T56" fmla="*/ 2147483647 w 72"/>
                <a:gd name="T57" fmla="*/ 2147483647 h 58"/>
                <a:gd name="T58" fmla="*/ 2147483647 w 72"/>
                <a:gd name="T59" fmla="*/ 2147483647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rgbClr val="03A9F3"/>
            </a:solidFill>
            <a:ln>
              <a:noFill/>
            </a:ln>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3" name="矩形 47"/>
          <p:cNvSpPr>
            <a:spLocks noChangeArrowheads="1"/>
          </p:cNvSpPr>
          <p:nvPr/>
        </p:nvSpPr>
        <p:spPr bwMode="auto">
          <a:xfrm>
            <a:off x="2600325" y="2565797"/>
            <a:ext cx="3943350" cy="455930"/>
          </a:xfrm>
          <a:prstGeom prst="rect">
            <a:avLst/>
          </a:prstGeom>
          <a:noFill/>
          <a:ln>
            <a:noFill/>
          </a:ln>
        </p:spPr>
        <p:txBody>
          <a:bodyPr lIns="51430" tIns="25715" rIns="51430" bIns="25715">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20000"/>
              </a:lnSpc>
              <a:spcBef>
                <a:spcPct val="0"/>
              </a:spcBef>
              <a:buFont typeface="Arial" panose="020B0604020202020204" pitchFamily="34" charset="0"/>
              <a:buNone/>
            </a:pPr>
            <a:r>
              <a:rPr lang="zh-CN" altLang="zh-CN" sz="1100" dirty="0" smtClean="0">
                <a:solidFill>
                  <a:srgbClr val="03A9F3"/>
                </a:solidFill>
                <a:latin typeface="Arial" panose="020B0604020202020204" pitchFamily="34" charset="0"/>
                <a:ea typeface="微软雅黑" panose="020B0503020204020204" pitchFamily="34" charset="-122"/>
              </a:rPr>
              <a:t>目标是组织</a:t>
            </a:r>
            <a:r>
              <a:rPr lang="zh-CN" altLang="zh-CN" sz="1100" dirty="0">
                <a:solidFill>
                  <a:srgbClr val="03A9F3"/>
                </a:solidFill>
                <a:latin typeface="Arial" panose="020B0604020202020204" pitchFamily="34" charset="0"/>
                <a:ea typeface="微软雅黑" panose="020B0503020204020204" pitchFamily="34" charset="-122"/>
              </a:rPr>
              <a:t>宗旨的具体化，是组织在未来一段时间内预期要实现的目的，是组织及其成员的行动</a:t>
            </a:r>
            <a:r>
              <a:rPr lang="zh-CN" altLang="zh-CN" sz="1100" dirty="0" smtClean="0">
                <a:solidFill>
                  <a:srgbClr val="03A9F3"/>
                </a:solidFill>
                <a:latin typeface="Arial" panose="020B0604020202020204" pitchFamily="34" charset="0"/>
                <a:ea typeface="微软雅黑" panose="020B0503020204020204" pitchFamily="34" charset="-122"/>
              </a:rPr>
              <a:t>指南</a:t>
            </a:r>
            <a:r>
              <a:rPr lang="zh-CN" altLang="en-US" sz="1100" dirty="0" smtClean="0">
                <a:solidFill>
                  <a:srgbClr val="03A9F3"/>
                </a:solidFill>
                <a:latin typeface="Arial" panose="020B0604020202020204" pitchFamily="34" charset="0"/>
                <a:ea typeface="微软雅黑" panose="020B0503020204020204" pitchFamily="34" charset="-122"/>
              </a:rPr>
              <a:t>。</a:t>
            </a:r>
            <a:r>
              <a:rPr lang="zh-CN" altLang="zh-CN" sz="1100" dirty="0" smtClean="0">
                <a:solidFill>
                  <a:srgbClr val="03A9F3"/>
                </a:solidFill>
                <a:latin typeface="Arial" panose="020B0604020202020204" pitchFamily="34" charset="0"/>
                <a:ea typeface="微软雅黑" panose="020B0503020204020204" pitchFamily="34" charset="-122"/>
              </a:rPr>
              <a:t> </a:t>
            </a:r>
            <a:endParaRPr lang="zh-CN" altLang="en-US" sz="1100" dirty="0">
              <a:solidFill>
                <a:srgbClr val="03A9F3"/>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文本框 44"/>
          <p:cNvSpPr>
            <a:spLocks noChangeArrowheads="1"/>
          </p:cNvSpPr>
          <p:nvPr/>
        </p:nvSpPr>
        <p:spPr bwMode="auto">
          <a:xfrm>
            <a:off x="2159794" y="1457326"/>
            <a:ext cx="2157413" cy="756047"/>
          </a:xfrm>
          <a:prstGeom prst="rect">
            <a:avLst/>
          </a:prstGeom>
          <a:noFill/>
          <a:ln>
            <a:noFill/>
          </a:ln>
        </p:spPr>
        <p:txBody>
          <a:bodyPr lIns="68580" tIns="34290" rIns="68580" bIns="34290"/>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just" eaLnBrk="1" hangingPunct="1">
              <a:lnSpc>
                <a:spcPct val="120000"/>
              </a:lnSpc>
              <a:spcBef>
                <a:spcPct val="0"/>
              </a:spcBef>
              <a:buFont typeface="Arial" panose="020B0604020202020204" pitchFamily="34" charset="0"/>
              <a:buNone/>
            </a:pPr>
            <a:r>
              <a:rPr lang="zh-CN" altLang="zh-CN" sz="1100" dirty="0"/>
              <a:t>不同类型的组织，由于其组织宗旨的不同，组织目标不尽相同。 </a:t>
            </a:r>
            <a:endParaRPr lang="zh-CN" altLang="en-US" sz="1100" dirty="0">
              <a:sym typeface="Arial" panose="020B0604020202020204" pitchFamily="34" charset="0"/>
            </a:endParaRPr>
          </a:p>
        </p:txBody>
      </p:sp>
      <p:sp>
        <p:nvSpPr>
          <p:cNvPr id="59" name="文本框 16"/>
          <p:cNvSpPr>
            <a:spLocks noChangeArrowheads="1"/>
          </p:cNvSpPr>
          <p:nvPr/>
        </p:nvSpPr>
        <p:spPr bwMode="auto">
          <a:xfrm>
            <a:off x="5549086" y="1097756"/>
            <a:ext cx="822960" cy="345440"/>
          </a:xfrm>
          <a:prstGeom prst="rect">
            <a:avLst/>
          </a:prstGeom>
          <a:noFill/>
          <a:ln>
            <a:noFill/>
          </a:ln>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多元性</a:t>
            </a:r>
            <a:endParaRPr lang="zh-CN" altLang="en-US" sz="18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文本框 16"/>
          <p:cNvSpPr>
            <a:spLocks noChangeArrowheads="1"/>
          </p:cNvSpPr>
          <p:nvPr/>
        </p:nvSpPr>
        <p:spPr bwMode="auto">
          <a:xfrm>
            <a:off x="5649340" y="4408409"/>
            <a:ext cx="822960" cy="345440"/>
          </a:xfrm>
          <a:prstGeom prst="rect">
            <a:avLst/>
          </a:prstGeom>
          <a:noFill/>
          <a:ln>
            <a:noFill/>
          </a:ln>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时效性</a:t>
            </a:r>
            <a:endParaRPr lang="zh-CN" altLang="en-US" sz="18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文本框 16"/>
          <p:cNvSpPr>
            <a:spLocks noChangeArrowheads="1"/>
          </p:cNvSpPr>
          <p:nvPr/>
        </p:nvSpPr>
        <p:spPr bwMode="auto">
          <a:xfrm>
            <a:off x="2551857" y="4408409"/>
            <a:ext cx="822960" cy="345440"/>
          </a:xfrm>
          <a:prstGeom prst="rect">
            <a:avLst/>
          </a:prstGeom>
          <a:noFill/>
          <a:ln>
            <a:noFill/>
          </a:ln>
        </p:spPr>
        <p:txBody>
          <a:bodyPr wrap="none" lIns="68580" tIns="34290" rIns="68580" bIns="34290">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层次性</a:t>
            </a:r>
            <a:endParaRPr lang="zh-CN" altLang="en-US" sz="1800" dirty="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矩形 66"/>
          <p:cNvSpPr/>
          <p:nvPr/>
        </p:nvSpPr>
        <p:spPr>
          <a:xfrm>
            <a:off x="0" y="5023291"/>
            <a:ext cx="9144000" cy="100719"/>
          </a:xfrm>
          <a:prstGeom prst="rect">
            <a:avLst/>
          </a:prstGeom>
          <a:solidFill>
            <a:srgbClr val="0089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75" name="Picture 17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47280" y="95902"/>
            <a:ext cx="1655184" cy="689372"/>
          </a:xfrm>
          <a:prstGeom prst="rect">
            <a:avLst/>
          </a:prstGeom>
          <a:noFill/>
          <a:ln>
            <a:noFill/>
          </a:ln>
          <a:effectLst/>
        </p:spPr>
      </p:pic>
      <p:sp>
        <p:nvSpPr>
          <p:cNvPr id="58" name="直角三角形 72"/>
          <p:cNvSpPr>
            <a:spLocks noChangeArrowheads="1"/>
          </p:cNvSpPr>
          <p:nvPr/>
        </p:nvSpPr>
        <p:spPr bwMode="auto">
          <a:xfrm rot="5400000">
            <a:off x="-793" y="-2382"/>
            <a:ext cx="889000" cy="893763"/>
          </a:xfrm>
          <a:prstGeom prst="rtTriangle">
            <a:avLst/>
          </a:prstGeom>
          <a:solidFill>
            <a:srgbClr val="EE403F"/>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直角三角形 73"/>
          <p:cNvSpPr>
            <a:spLocks noChangeArrowheads="1"/>
          </p:cNvSpPr>
          <p:nvPr/>
        </p:nvSpPr>
        <p:spPr bwMode="auto">
          <a:xfrm rot="5400000">
            <a:off x="0" y="0"/>
            <a:ext cx="730250" cy="730250"/>
          </a:xfrm>
          <a:prstGeom prst="rtTriangle">
            <a:avLst/>
          </a:prstGeom>
          <a:solidFill>
            <a:srgbClr val="FF66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直角三角形 74"/>
          <p:cNvSpPr>
            <a:spLocks noChangeArrowheads="1"/>
          </p:cNvSpPr>
          <p:nvPr/>
        </p:nvSpPr>
        <p:spPr bwMode="auto">
          <a:xfrm rot="5400000">
            <a:off x="104775" y="104775"/>
            <a:ext cx="525463" cy="525463"/>
          </a:xfrm>
          <a:prstGeom prst="rtTriangle">
            <a:avLst/>
          </a:prstGeom>
          <a:solidFill>
            <a:srgbClr val="FBB614"/>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0" name="矩形 75"/>
          <p:cNvSpPr>
            <a:spLocks noChangeArrowheads="1"/>
          </p:cNvSpPr>
          <p:nvPr/>
        </p:nvSpPr>
        <p:spPr bwMode="auto">
          <a:xfrm rot="2700000">
            <a:off x="350044" y="29369"/>
            <a:ext cx="112713" cy="746125"/>
          </a:xfrm>
          <a:prstGeom prst="rect">
            <a:avLst/>
          </a:prstGeom>
          <a:solidFill>
            <a:srgbClr val="E7A200"/>
          </a:solidFill>
          <a:ln>
            <a:noFill/>
          </a:ln>
        </p:spPr>
        <p:txBody>
          <a:bodyPr anchor="ctr"/>
          <a:lstStyle/>
          <a:p>
            <a:pPr algn="ctr" defTabSz="685800" fontAlgn="base">
              <a:spcBef>
                <a:spcPct val="0"/>
              </a:spcBef>
              <a:spcAft>
                <a:spcPct val="0"/>
              </a:spcAft>
              <a:buFont typeface="Arial" panose="020B0604020202020204" pitchFamily="34" charset="0"/>
              <a:buNone/>
            </a:pPr>
            <a:endParaRPr lang="zh-CN" altLang="zh-CN" sz="1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6" name="图片 65"/>
          <p:cNvPicPr/>
          <p:nvPr/>
        </p:nvPicPr>
        <p:blipFill>
          <a:blip r:embed="rId2" cstate="print">
            <a:extLst>
              <a:ext uri="{28A0092B-C50C-407E-A947-70E740481C1C}">
                <a14:useLocalDpi xmlns:a14="http://schemas.microsoft.com/office/drawing/2010/main" val="0"/>
              </a:ext>
            </a:extLst>
          </a:blip>
          <a:stretch>
            <a:fillRect/>
          </a:stretch>
        </p:blipFill>
        <p:spPr>
          <a:xfrm>
            <a:off x="893519" y="267412"/>
            <a:ext cx="1963720" cy="385172"/>
          </a:xfrm>
          <a:prstGeom prst="homePlate">
            <a:avLst>
              <a:gd name="adj" fmla="val 34324"/>
            </a:avLst>
          </a:prstGeom>
        </p:spPr>
      </p:pic>
      <p:pic>
        <p:nvPicPr>
          <p:cNvPr id="71" name="图片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7873" y="272526"/>
            <a:ext cx="254645" cy="364572"/>
          </a:xfrm>
          <a:prstGeom prst="chevron">
            <a:avLst/>
          </a:prstGeom>
        </p:spPr>
      </p:pic>
      <p:sp>
        <p:nvSpPr>
          <p:cNvPr id="2" name="标题 1"/>
          <p:cNvSpPr>
            <a:spLocks noGrp="1"/>
          </p:cNvSpPr>
          <p:nvPr>
            <p:ph type="title"/>
          </p:nvPr>
        </p:nvSpPr>
        <p:spPr>
          <a:xfrm>
            <a:off x="457200" y="205740"/>
            <a:ext cx="2802255" cy="525145"/>
          </a:xfrm>
        </p:spPr>
        <p:txBody>
          <a:bodyPr>
            <a:noAutofit/>
          </a:bodyPr>
          <a:p>
            <a:r>
              <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rPr>
              <a:t>目标及其特征</a:t>
            </a:r>
            <a:endParaRPr lang="zh-CN" altLang="en-US" sz="2000" spc="300" dirty="0" smtClean="0">
              <a:solidFill>
                <a:srgbClr val="0067B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30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800" fill="hold"/>
                                        <p:tgtEl>
                                          <p:spTgt spid="63"/>
                                        </p:tgtEl>
                                        <p:attrNameLst>
                                          <p:attrName>ppt_x</p:attrName>
                                        </p:attrNameLst>
                                      </p:cBhvr>
                                      <p:tavLst>
                                        <p:tav tm="0">
                                          <p:val>
                                            <p:strVal val="0-#ppt_w/2"/>
                                          </p:val>
                                        </p:tav>
                                        <p:tav tm="100000">
                                          <p:val>
                                            <p:strVal val="#ppt_x"/>
                                          </p:val>
                                        </p:tav>
                                      </p:tavLst>
                                    </p:anim>
                                    <p:anim calcmode="lin" valueType="num">
                                      <p:cBhvr additive="base">
                                        <p:cTn id="8" dur="800" fill="hold"/>
                                        <p:tgtEl>
                                          <p:spTgt spid="6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800" fill="hold"/>
                                        <p:tgtEl>
                                          <p:spTgt spid="62"/>
                                        </p:tgtEl>
                                        <p:attrNameLst>
                                          <p:attrName>ppt_x</p:attrName>
                                        </p:attrNameLst>
                                      </p:cBhvr>
                                      <p:tavLst>
                                        <p:tav tm="0">
                                          <p:val>
                                            <p:strVal val="0-#ppt_w/2"/>
                                          </p:val>
                                        </p:tav>
                                        <p:tav tm="100000">
                                          <p:val>
                                            <p:strVal val="#ppt_x"/>
                                          </p:val>
                                        </p:tav>
                                      </p:tavLst>
                                    </p:anim>
                                    <p:anim calcmode="lin" valueType="num">
                                      <p:cBhvr additive="base">
                                        <p:cTn id="12" dur="800" fill="hold"/>
                                        <p:tgtEl>
                                          <p:spTgt spid="6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300"/>
                                  </p:stCondLst>
                                  <p:childTnLst>
                                    <p:set>
                                      <p:cBhvr>
                                        <p:cTn id="14" dur="1" fill="hold">
                                          <p:stCondLst>
                                            <p:cond delay="0"/>
                                          </p:stCondLst>
                                        </p:cTn>
                                        <p:tgtEl>
                                          <p:spTgt spid="65"/>
                                        </p:tgtEl>
                                        <p:attrNameLst>
                                          <p:attrName>style.visibility</p:attrName>
                                        </p:attrNameLst>
                                      </p:cBhvr>
                                      <p:to>
                                        <p:strVal val="visible"/>
                                      </p:to>
                                    </p:set>
                                    <p:anim calcmode="lin" valueType="num">
                                      <p:cBhvr additive="base">
                                        <p:cTn id="15" dur="800" fill="hold"/>
                                        <p:tgtEl>
                                          <p:spTgt spid="65"/>
                                        </p:tgtEl>
                                        <p:attrNameLst>
                                          <p:attrName>ppt_x</p:attrName>
                                        </p:attrNameLst>
                                      </p:cBhvr>
                                      <p:tavLst>
                                        <p:tav tm="0">
                                          <p:val>
                                            <p:strVal val="1+#ppt_w/2"/>
                                          </p:val>
                                        </p:tav>
                                        <p:tav tm="100000">
                                          <p:val>
                                            <p:strVal val="#ppt_x"/>
                                          </p:val>
                                        </p:tav>
                                      </p:tavLst>
                                    </p:anim>
                                    <p:anim calcmode="lin" valueType="num">
                                      <p:cBhvr additive="base">
                                        <p:cTn id="16" dur="800" fill="hold"/>
                                        <p:tgtEl>
                                          <p:spTgt spid="6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800" fill="hold"/>
                                        <p:tgtEl>
                                          <p:spTgt spid="64"/>
                                        </p:tgtEl>
                                        <p:attrNameLst>
                                          <p:attrName>ppt_x</p:attrName>
                                        </p:attrNameLst>
                                      </p:cBhvr>
                                      <p:tavLst>
                                        <p:tav tm="0">
                                          <p:val>
                                            <p:strVal val="1+#ppt_w/2"/>
                                          </p:val>
                                        </p:tav>
                                        <p:tav tm="100000">
                                          <p:val>
                                            <p:strVal val="#ppt_x"/>
                                          </p:val>
                                        </p:tav>
                                      </p:tavLst>
                                    </p:anim>
                                    <p:anim calcmode="lin" valueType="num">
                                      <p:cBhvr additive="base">
                                        <p:cTn id="20" dur="8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500"/>
                                        <p:tgtEl>
                                          <p:spTgt spid="4"/>
                                        </p:tgtEl>
                                      </p:cBhvr>
                                    </p:animEffect>
                                  </p:childTnLst>
                                </p:cTn>
                              </p:par>
                              <p:par>
                                <p:cTn id="26" presetID="22" presetClass="entr" presetSubtype="8"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nodeType="withEffect">
                                  <p:stCondLst>
                                    <p:cond delay="30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22" presetClass="entr" presetSubtype="2" fill="hold"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wipe(righ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iterate type="lt">
                                    <p:tmPct val="12000"/>
                                  </p:iterate>
                                  <p:childTnLst>
                                    <p:set>
                                      <p:cBhvr>
                                        <p:cTn id="38" dur="1" fill="hold">
                                          <p:stCondLst>
                                            <p:cond delay="0"/>
                                          </p:stCondLst>
                                        </p:cTn>
                                        <p:tgtEl>
                                          <p:spTgt spid="19"/>
                                        </p:tgtEl>
                                        <p:attrNameLst>
                                          <p:attrName>style.visibility</p:attrName>
                                        </p:attrNameLst>
                                      </p:cBhvr>
                                      <p:to>
                                        <p:strVal val="visible"/>
                                      </p:to>
                                    </p:set>
                                    <p:animEffect transition="in" filter="fade">
                                      <p:cBhvr>
                                        <p:cTn id="39" dur="800"/>
                                        <p:tgtEl>
                                          <p:spTgt spid="19"/>
                                        </p:tgtEl>
                                      </p:cBhvr>
                                    </p:animEffect>
                                    <p:anim calcmode="lin" valueType="num">
                                      <p:cBhvr>
                                        <p:cTn id="40" dur="800" fill="hold"/>
                                        <p:tgtEl>
                                          <p:spTgt spid="19"/>
                                        </p:tgtEl>
                                        <p:attrNameLst>
                                          <p:attrName>ppt_x</p:attrName>
                                        </p:attrNameLst>
                                      </p:cBhvr>
                                      <p:tavLst>
                                        <p:tav tm="0">
                                          <p:val>
                                            <p:strVal val="#ppt_x"/>
                                          </p:val>
                                        </p:tav>
                                        <p:tav tm="100000">
                                          <p:val>
                                            <p:strVal val="#ppt_x"/>
                                          </p:val>
                                        </p:tav>
                                      </p:tavLst>
                                    </p:anim>
                                    <p:anim calcmode="lin" valueType="num">
                                      <p:cBhvr>
                                        <p:cTn id="41" dur="800" fill="hold"/>
                                        <p:tgtEl>
                                          <p:spTgt spid="19"/>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iterate type="lt">
                                    <p:tmPct val="12000"/>
                                  </p:iterate>
                                  <p:childTnLst>
                                    <p:set>
                                      <p:cBhvr>
                                        <p:cTn id="43" dur="1" fill="hold">
                                          <p:stCondLst>
                                            <p:cond delay="0"/>
                                          </p:stCondLst>
                                        </p:cTn>
                                        <p:tgtEl>
                                          <p:spTgt spid="59"/>
                                        </p:tgtEl>
                                        <p:attrNameLst>
                                          <p:attrName>style.visibility</p:attrName>
                                        </p:attrNameLst>
                                      </p:cBhvr>
                                      <p:to>
                                        <p:strVal val="visible"/>
                                      </p:to>
                                    </p:set>
                                    <p:animEffect transition="in" filter="fade">
                                      <p:cBhvr>
                                        <p:cTn id="44" dur="800"/>
                                        <p:tgtEl>
                                          <p:spTgt spid="59"/>
                                        </p:tgtEl>
                                      </p:cBhvr>
                                    </p:animEffect>
                                    <p:anim calcmode="lin" valueType="num">
                                      <p:cBhvr>
                                        <p:cTn id="45" dur="800" fill="hold"/>
                                        <p:tgtEl>
                                          <p:spTgt spid="59"/>
                                        </p:tgtEl>
                                        <p:attrNameLst>
                                          <p:attrName>ppt_x</p:attrName>
                                        </p:attrNameLst>
                                      </p:cBhvr>
                                      <p:tavLst>
                                        <p:tav tm="0">
                                          <p:val>
                                            <p:strVal val="#ppt_x"/>
                                          </p:val>
                                        </p:tav>
                                        <p:tav tm="100000">
                                          <p:val>
                                            <p:strVal val="#ppt_x"/>
                                          </p:val>
                                        </p:tav>
                                      </p:tavLst>
                                    </p:anim>
                                    <p:anim calcmode="lin" valueType="num">
                                      <p:cBhvr>
                                        <p:cTn id="46" dur="800" fill="hold"/>
                                        <p:tgtEl>
                                          <p:spTgt spid="5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300"/>
                                  </p:stCondLst>
                                  <p:iterate type="lt">
                                    <p:tmPct val="12000"/>
                                  </p:iterate>
                                  <p:childTnLst>
                                    <p:set>
                                      <p:cBhvr>
                                        <p:cTn id="48" dur="1" fill="hold">
                                          <p:stCondLst>
                                            <p:cond delay="0"/>
                                          </p:stCondLst>
                                        </p:cTn>
                                        <p:tgtEl>
                                          <p:spTgt spid="61"/>
                                        </p:tgtEl>
                                        <p:attrNameLst>
                                          <p:attrName>style.visibility</p:attrName>
                                        </p:attrNameLst>
                                      </p:cBhvr>
                                      <p:to>
                                        <p:strVal val="visible"/>
                                      </p:to>
                                    </p:set>
                                    <p:animEffect transition="in" filter="fade">
                                      <p:cBhvr>
                                        <p:cTn id="49" dur="800"/>
                                        <p:tgtEl>
                                          <p:spTgt spid="61"/>
                                        </p:tgtEl>
                                      </p:cBhvr>
                                    </p:animEffect>
                                    <p:anim calcmode="lin" valueType="num">
                                      <p:cBhvr>
                                        <p:cTn id="50" dur="800" fill="hold"/>
                                        <p:tgtEl>
                                          <p:spTgt spid="61"/>
                                        </p:tgtEl>
                                        <p:attrNameLst>
                                          <p:attrName>ppt_x</p:attrName>
                                        </p:attrNameLst>
                                      </p:cBhvr>
                                      <p:tavLst>
                                        <p:tav tm="0">
                                          <p:val>
                                            <p:strVal val="#ppt_x"/>
                                          </p:val>
                                        </p:tav>
                                        <p:tav tm="100000">
                                          <p:val>
                                            <p:strVal val="#ppt_x"/>
                                          </p:val>
                                        </p:tav>
                                      </p:tavLst>
                                    </p:anim>
                                    <p:anim calcmode="lin" valueType="num">
                                      <p:cBhvr>
                                        <p:cTn id="51" dur="800" fill="hold"/>
                                        <p:tgtEl>
                                          <p:spTgt spid="6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300"/>
                                  </p:stCondLst>
                                  <p:iterate type="lt">
                                    <p:tmPct val="12000"/>
                                  </p:iterate>
                                  <p:childTnLst>
                                    <p:set>
                                      <p:cBhvr>
                                        <p:cTn id="53" dur="1" fill="hold">
                                          <p:stCondLst>
                                            <p:cond delay="0"/>
                                          </p:stCondLst>
                                        </p:cTn>
                                        <p:tgtEl>
                                          <p:spTgt spid="60"/>
                                        </p:tgtEl>
                                        <p:attrNameLst>
                                          <p:attrName>style.visibility</p:attrName>
                                        </p:attrNameLst>
                                      </p:cBhvr>
                                      <p:to>
                                        <p:strVal val="visible"/>
                                      </p:to>
                                    </p:set>
                                    <p:animEffect transition="in" filter="fade">
                                      <p:cBhvr>
                                        <p:cTn id="54" dur="800"/>
                                        <p:tgtEl>
                                          <p:spTgt spid="60"/>
                                        </p:tgtEl>
                                      </p:cBhvr>
                                    </p:animEffect>
                                    <p:anim calcmode="lin" valueType="num">
                                      <p:cBhvr>
                                        <p:cTn id="55" dur="800" fill="hold"/>
                                        <p:tgtEl>
                                          <p:spTgt spid="60"/>
                                        </p:tgtEl>
                                        <p:attrNameLst>
                                          <p:attrName>ppt_x</p:attrName>
                                        </p:attrNameLst>
                                      </p:cBhvr>
                                      <p:tavLst>
                                        <p:tav tm="0">
                                          <p:val>
                                            <p:strVal val="#ppt_x"/>
                                          </p:val>
                                        </p:tav>
                                        <p:tav tm="100000">
                                          <p:val>
                                            <p:strVal val="#ppt_x"/>
                                          </p:val>
                                        </p:tav>
                                      </p:tavLst>
                                    </p:anim>
                                    <p:anim calcmode="lin" valueType="num">
                                      <p:cBhvr>
                                        <p:cTn id="56" dur="8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barn(inVertical)">
                                      <p:cBhvr>
                                        <p:cTn id="61" dur="500"/>
                                        <p:tgtEl>
                                          <p:spTgt spid="36"/>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barn(inVertical)">
                                      <p:cBhvr>
                                        <p:cTn id="64" dur="500"/>
                                        <p:tgtEl>
                                          <p:spTgt spid="20"/>
                                        </p:tgtEl>
                                      </p:cBhvr>
                                    </p:animEffect>
                                  </p:childTnLst>
                                </p:cTn>
                              </p:par>
                              <p:par>
                                <p:cTn id="65" presetID="16" presetClass="entr" presetSubtype="21" fill="hold" grpId="0" nodeType="withEffect">
                                  <p:stCondLst>
                                    <p:cond delay="300"/>
                                  </p:stCondLst>
                                  <p:childTnLst>
                                    <p:set>
                                      <p:cBhvr>
                                        <p:cTn id="66" dur="1" fill="hold">
                                          <p:stCondLst>
                                            <p:cond delay="0"/>
                                          </p:stCondLst>
                                        </p:cTn>
                                        <p:tgtEl>
                                          <p:spTgt spid="16"/>
                                        </p:tgtEl>
                                        <p:attrNameLst>
                                          <p:attrName>style.visibility</p:attrName>
                                        </p:attrNameLst>
                                      </p:cBhvr>
                                      <p:to>
                                        <p:strVal val="visible"/>
                                      </p:to>
                                    </p:set>
                                    <p:animEffect transition="in" filter="barn(inVertical)">
                                      <p:cBhvr>
                                        <p:cTn id="67" dur="500"/>
                                        <p:tgtEl>
                                          <p:spTgt spid="16"/>
                                        </p:tgtEl>
                                      </p:cBhvr>
                                    </p:animEffect>
                                  </p:childTnLst>
                                </p:cTn>
                              </p:par>
                              <p:par>
                                <p:cTn id="68" presetID="16" presetClass="entr" presetSubtype="21" fill="hold" grpId="0" nodeType="withEffect">
                                  <p:stCondLst>
                                    <p:cond delay="300"/>
                                  </p:stCondLst>
                                  <p:childTnLst>
                                    <p:set>
                                      <p:cBhvr>
                                        <p:cTn id="69" dur="1" fill="hold">
                                          <p:stCondLst>
                                            <p:cond delay="0"/>
                                          </p:stCondLst>
                                        </p:cTn>
                                        <p:tgtEl>
                                          <p:spTgt spid="8"/>
                                        </p:tgtEl>
                                        <p:attrNameLst>
                                          <p:attrName>style.visibility</p:attrName>
                                        </p:attrNameLst>
                                      </p:cBhvr>
                                      <p:to>
                                        <p:strVal val="visible"/>
                                      </p:to>
                                    </p:set>
                                    <p:animEffect transition="in" filter="barn(inVertical)">
                                      <p:cBhvr>
                                        <p:cTn id="70" dur="500"/>
                                        <p:tgtEl>
                                          <p:spTgt spid="8"/>
                                        </p:tgtEl>
                                      </p:cBhvr>
                                    </p:animEffect>
                                  </p:childTnLst>
                                </p:cTn>
                              </p:par>
                            </p:childTnLst>
                          </p:cTn>
                        </p:par>
                      </p:childTnLst>
                    </p:cTn>
                  </p:par>
                  <p:par>
                    <p:cTn id="71" fill="hold">
                      <p:stCondLst>
                        <p:cond delay="indefinite"/>
                      </p:stCondLst>
                      <p:childTnLst>
                        <p:par>
                          <p:cTn id="72" fill="hold">
                            <p:stCondLst>
                              <p:cond delay="0"/>
                            </p:stCondLst>
                            <p:childTnLst>
                              <p:par>
                                <p:cTn id="73" presetID="6" presetClass="entr" presetSubtype="32"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circle(out)">
                                      <p:cBhvr>
                                        <p:cTn id="7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0" grpId="0"/>
      <p:bldP spid="33" grpId="0"/>
      <p:bldP spid="36" grpId="0"/>
      <p:bldP spid="59" grpId="0"/>
      <p:bldP spid="60" grpId="0"/>
      <p:bldP spid="61" grpId="0"/>
    </p:bldLst>
  </p:timing>
</p:sld>
</file>

<file path=ppt/tags/tag1.xml><?xml version="1.0" encoding="utf-8"?>
<p:tagLst xmlns:p="http://schemas.openxmlformats.org/presentationml/2006/main">
  <p:tag name="SELECTED" val="True"/>
</p:tagLst>
</file>

<file path=ppt/tags/tag2.xml><?xml version="1.0" encoding="utf-8"?>
<p:tagLst xmlns:p="http://schemas.openxmlformats.org/presentationml/2006/main">
  <p:tag name="SELECTED" val="True"/>
</p:tagLst>
</file>

<file path=ppt/tags/tag3.xml><?xml version="1.0" encoding="utf-8"?>
<p:tagLst xmlns:p="http://schemas.openxmlformats.org/presentationml/2006/main">
  <p:tag name="SELECTED" val="True"/>
</p:tagLst>
</file>

<file path=ppt/tags/tag4.xml><?xml version="1.0" encoding="utf-8"?>
<p:tagLst xmlns:p="http://schemas.openxmlformats.org/presentationml/2006/main">
  <p:tag name="SELECTED" val="True"/>
</p:tagLst>
</file>

<file path=ppt/tags/tag5.xml><?xml version="1.0" encoding="utf-8"?>
<p:tagLst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6781</Words>
  <Application>WPS 演示</Application>
  <PresentationFormat>全屏显示(16:9)</PresentationFormat>
  <Paragraphs>449</Paragraphs>
  <Slides>29</Slides>
  <Notes>19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Arial</vt:lpstr>
      <vt:lpstr>宋体</vt:lpstr>
      <vt:lpstr>Wingdings</vt:lpstr>
      <vt:lpstr>Yuanti SC Regular</vt:lpstr>
      <vt:lpstr>微软雅黑</vt:lpstr>
      <vt:lpstr>方正兰亭黑_GBK</vt:lpstr>
      <vt:lpstr>Calibri</vt:lpstr>
      <vt:lpstr>方正兰亭细黑_GBK_M</vt:lpstr>
      <vt:lpstr>Segoe Print</vt:lpstr>
      <vt:lpstr>Arial Unicode MS</vt:lpstr>
      <vt:lpstr>Impact</vt:lpstr>
      <vt:lpstr>Times New Roman</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案例：联通CDMA业务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蓝海战略</vt:lpstr>
      <vt:lpstr>蓝海战略</vt:lpstr>
      <vt:lpstr>蓝海战略分析工具</vt:lpstr>
      <vt:lpstr>非标准住宿产业蓝海战略的制定 ———以小猪短租为例</vt:lpstr>
      <vt:lpstr>非标准住宿产业蓝海战略的制定 ———以小猪短租为例</vt:lpstr>
      <vt:lpstr>非标准住宿产业蓝海战略的制定 ———以小猪短租为例</vt:lpstr>
      <vt:lpstr>非标准住宿产业蓝海战略的制定 ———以小猪短租为例</vt:lpstr>
      <vt:lpstr>非标准住宿产业蓝海战略的制定 ———以小猪短租为例</vt:lpstr>
      <vt:lpstr>PowerPoint 演示文稿</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fu</cp:lastModifiedBy>
  <cp:revision>162</cp:revision>
  <dcterms:created xsi:type="dcterms:W3CDTF">2015-01-22T11:01:00Z</dcterms:created>
  <dcterms:modified xsi:type="dcterms:W3CDTF">2017-12-09T17:06:30Z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