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  <p:sldMasterId id="2147483697" r:id="rId2"/>
  </p:sldMasterIdLst>
  <p:notesMasterIdLst>
    <p:notesMasterId r:id="rId41"/>
  </p:notesMasterIdLst>
  <p:sldIdLst>
    <p:sldId id="256" r:id="rId3"/>
    <p:sldId id="670" r:id="rId4"/>
    <p:sldId id="671" r:id="rId5"/>
    <p:sldId id="672" r:id="rId6"/>
    <p:sldId id="707" r:id="rId7"/>
    <p:sldId id="677" r:id="rId8"/>
    <p:sldId id="708" r:id="rId9"/>
    <p:sldId id="678" r:id="rId10"/>
    <p:sldId id="679" r:id="rId11"/>
    <p:sldId id="681" r:id="rId12"/>
    <p:sldId id="680" r:id="rId13"/>
    <p:sldId id="683" r:id="rId14"/>
    <p:sldId id="684" r:id="rId15"/>
    <p:sldId id="686" r:id="rId16"/>
    <p:sldId id="687" r:id="rId17"/>
    <p:sldId id="688" r:id="rId18"/>
    <p:sldId id="709" r:id="rId19"/>
    <p:sldId id="689" r:id="rId20"/>
    <p:sldId id="710" r:id="rId21"/>
    <p:sldId id="690" r:id="rId22"/>
    <p:sldId id="691" r:id="rId23"/>
    <p:sldId id="692" r:id="rId24"/>
    <p:sldId id="697" r:id="rId25"/>
    <p:sldId id="693" r:id="rId26"/>
    <p:sldId id="694" r:id="rId27"/>
    <p:sldId id="695" r:id="rId28"/>
    <p:sldId id="699" r:id="rId29"/>
    <p:sldId id="698" r:id="rId30"/>
    <p:sldId id="711" r:id="rId31"/>
    <p:sldId id="700" r:id="rId32"/>
    <p:sldId id="702" r:id="rId33"/>
    <p:sldId id="712" r:id="rId34"/>
    <p:sldId id="703" r:id="rId35"/>
    <p:sldId id="713" r:id="rId36"/>
    <p:sldId id="704" r:id="rId37"/>
    <p:sldId id="674" r:id="rId38"/>
    <p:sldId id="705" r:id="rId39"/>
    <p:sldId id="706" r:id="rId4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26" autoAdjust="0"/>
    <p:restoredTop sz="94620"/>
  </p:normalViewPr>
  <p:slideViewPr>
    <p:cSldViewPr snapToGrid="0" snapToObjects="1">
      <p:cViewPr varScale="1">
        <p:scale>
          <a:sx n="66" d="100"/>
          <a:sy n="66" d="100"/>
        </p:scale>
        <p:origin x="-2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E30C7-2E87-C14A-B4DB-95215E238260}" type="datetimeFigureOut">
              <a:rPr kumimoji="1" lang="zh-CN" altLang="en-US" smtClean="0"/>
              <a:pPr/>
              <a:t>2019/11/12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23F49-C886-5842-9B2A-FB59D5E1270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29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8B093B6-88F2-C043-8D65-FED1FE436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4F6C7EFE-3C82-5C42-886A-C329A9FFC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0FB2660-3F54-AB44-8619-55BE58C22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438C-90CD-0D4C-9EF4-05A7CADE3A22}" type="datetimeFigureOut">
              <a:rPr kumimoji="1" lang="zh-CN" altLang="en-US" smtClean="0"/>
              <a:pPr/>
              <a:t>2019/11/12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B0E296E-966B-3C40-BADA-7701AB74B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82123AD-8E91-2442-BD67-5DFCD5C2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44A-63B7-FA47-B3B1-8D457852EF3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569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DB6C46B-8064-3347-B909-53C8B32EB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C481EA7-F5AE-4840-BB12-DC1C8783D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0D08FB6-C5DC-BD48-9F3E-17338E6F0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2592-64A0-7048-AC21-F5E35EFD7274}" type="datetimeFigureOut">
              <a:rPr kumimoji="1" lang="zh-CN" altLang="en-US" smtClean="0"/>
              <a:pPr/>
              <a:t>2019/11/12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820563A-E5FC-0D44-B605-04C5F83C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2606FED-0338-0A4B-9DC1-5239FB79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44A-63B7-FA47-B3B1-8D457852EF3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77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EDA2C7F9-631C-EB47-A564-F317D0B38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6516BCD-D122-C14E-A66F-02E49AD4C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BD47D63-7128-B24E-B173-6C690B55B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2592-64A0-7048-AC21-F5E35EFD7274}" type="datetimeFigureOut">
              <a:rPr kumimoji="1" lang="zh-CN" altLang="en-US" smtClean="0"/>
              <a:pPr/>
              <a:t>2019/11/12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56C1059-1AF3-2943-B6B6-D8D00CB47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3BA9C8F-1278-9042-BE42-E4D288CD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44A-63B7-FA47-B3B1-8D457852EF3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4722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xmlns="" id="{64AF822F-D7AC-E841-813F-A85C6FE1B0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6" r:id="rId3" imgW="9561905" imgH="1600000" progId="">
                  <p:embed/>
                </p:oleObj>
              </mc:Choice>
              <mc:Fallback>
                <p:oleObj r:id="rId3" imgW="9561905" imgH="1600000" progId="">
                  <p:embed/>
                  <p:pic>
                    <p:nvPicPr>
                      <p:cNvPr id="0" name="Picture 1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未知">
            <a:extLst>
              <a:ext uri="{FF2B5EF4-FFF2-40B4-BE49-F238E27FC236}">
                <a16:creationId xmlns:a16="http://schemas.microsoft.com/office/drawing/2014/main" xmlns="" id="{503E5037-B5B8-9D4A-AD11-C8F341C5B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88"/>
            <a:ext cx="9144000" cy="1620837"/>
          </a:xfrm>
          <a:custGeom>
            <a:avLst/>
            <a:gdLst>
              <a:gd name="T0" fmla="*/ 2147483647 w 5767"/>
              <a:gd name="T1" fmla="*/ 2147483647 h 1021"/>
              <a:gd name="T2" fmla="*/ 2147483647 w 5767"/>
              <a:gd name="T3" fmla="*/ 2147483647 h 1021"/>
              <a:gd name="T4" fmla="*/ 2147483647 w 5767"/>
              <a:gd name="T5" fmla="*/ 2147483647 h 1021"/>
              <a:gd name="T6" fmla="*/ 2147483647 w 5767"/>
              <a:gd name="T7" fmla="*/ 0 h 1021"/>
              <a:gd name="T8" fmla="*/ 2147483647 w 5767"/>
              <a:gd name="T9" fmla="*/ 2147483647 h 1021"/>
              <a:gd name="T10" fmla="*/ 2147483647 w 5767"/>
              <a:gd name="T11" fmla="*/ 2147483647 h 1021"/>
              <a:gd name="T12" fmla="*/ 2147483647 w 5767"/>
              <a:gd name="T13" fmla="*/ 2147483647 h 1021"/>
              <a:gd name="T14" fmla="*/ 2147483647 w 5767"/>
              <a:gd name="T15" fmla="*/ 2147483647 h 1021"/>
              <a:gd name="T16" fmla="*/ 2147483647 w 5767"/>
              <a:gd name="T17" fmla="*/ 214748364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未知">
            <a:extLst>
              <a:ext uri="{FF2B5EF4-FFF2-40B4-BE49-F238E27FC236}">
                <a16:creationId xmlns:a16="http://schemas.microsoft.com/office/drawing/2014/main" xmlns="" id="{1387F6D5-DCEA-714E-87A5-FCC2490E5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0825" cy="1006475"/>
          </a:xfrm>
          <a:custGeom>
            <a:avLst/>
            <a:gdLst>
              <a:gd name="T0" fmla="*/ 2147483647 w 5771"/>
              <a:gd name="T1" fmla="*/ 2147483647 h 634"/>
              <a:gd name="T2" fmla="*/ 2147483647 w 5771"/>
              <a:gd name="T3" fmla="*/ 2147483647 h 634"/>
              <a:gd name="T4" fmla="*/ 2147483647 w 5771"/>
              <a:gd name="T5" fmla="*/ 2147483647 h 634"/>
              <a:gd name="T6" fmla="*/ 2147483647 w 5771"/>
              <a:gd name="T7" fmla="*/ 2147483647 h 634"/>
              <a:gd name="T8" fmla="*/ 2147483647 w 5771"/>
              <a:gd name="T9" fmla="*/ 2147483647 h 634"/>
              <a:gd name="T10" fmla="*/ 2147483647 w 5771"/>
              <a:gd name="T11" fmla="*/ 2147483647 h 634"/>
              <a:gd name="T12" fmla="*/ 2147483647 w 5771"/>
              <a:gd name="T13" fmla="*/ 2147483647 h 634"/>
              <a:gd name="T14" fmla="*/ 2147483647 w 5771"/>
              <a:gd name="T15" fmla="*/ 2147483647 h 634"/>
              <a:gd name="T16" fmla="*/ 2147483647 w 5771"/>
              <a:gd name="T17" fmla="*/ 2147483647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xmlns="" id="{01AA405B-ECA6-1A4F-88A9-B705A9D03577}"/>
              </a:ext>
            </a:extLst>
          </p:cNvPr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xmlns="" id="{FF64DAF0-5CA8-3748-8B67-7E7BCB9CB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xmlns="" id="{09E72F8A-A959-3046-A649-04459A925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xmlns="" id="{523CDA84-2EC1-914D-A3FF-2E6B537157BF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11" name="Oval 9">
              <a:extLst>
                <a:ext uri="{FF2B5EF4-FFF2-40B4-BE49-F238E27FC236}">
                  <a16:creationId xmlns:a16="http://schemas.microsoft.com/office/drawing/2014/main" xmlns="" id="{653D58FB-04CC-CF4C-B9A3-B8534043F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xmlns="" id="{C47339DC-F143-9E49-8A6A-BA433786C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3" name="Group 11">
            <a:extLst>
              <a:ext uri="{FF2B5EF4-FFF2-40B4-BE49-F238E27FC236}">
                <a16:creationId xmlns:a16="http://schemas.microsoft.com/office/drawing/2014/main" xmlns="" id="{98265968-0512-4442-A2F1-051872959DAF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14" name="Oval 12">
              <a:extLst>
                <a:ext uri="{FF2B5EF4-FFF2-40B4-BE49-F238E27FC236}">
                  <a16:creationId xmlns:a16="http://schemas.microsoft.com/office/drawing/2014/main" xmlns="" id="{64509BDF-BC0B-394E-89B5-D1C2382FB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5" name="Oval 13">
              <a:extLst>
                <a:ext uri="{FF2B5EF4-FFF2-40B4-BE49-F238E27FC236}">
                  <a16:creationId xmlns:a16="http://schemas.microsoft.com/office/drawing/2014/main" xmlns="" id="{C4EAF645-8867-1B4B-94AD-F34D87AF8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pic>
        <p:nvPicPr>
          <p:cNvPr id="16" name="Picture 18" descr="top">
            <a:extLst>
              <a:ext uri="{FF2B5EF4-FFF2-40B4-BE49-F238E27FC236}">
                <a16:creationId xmlns:a16="http://schemas.microsoft.com/office/drawing/2014/main" xmlns="" id="{064F1E9B-57CF-5642-A1C8-E2BFC7278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639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4">
            <a:extLst>
              <a:ext uri="{FF2B5EF4-FFF2-40B4-BE49-F238E27FC236}">
                <a16:creationId xmlns:a16="http://schemas.microsoft.com/office/drawing/2014/main" xmlns="" id="{5697ACA5-DA25-F144-929B-56432F6DFC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80400" y="6400800"/>
            <a:ext cx="482600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05585C51-C8F4-7941-B317-403C076A300D}" type="slidenum">
              <a:rPr lang="zh-CN" altLang="en-US" u="none"/>
              <a:pPr eaLnBrk="1" hangingPunct="1"/>
              <a:t>‹#›</a:t>
            </a:fld>
            <a:endParaRPr lang="zh-CN" altLang="en-US" u="none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xmlns="" id="{3CE0D925-BD5A-C346-B7D6-F59B7772B1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xmlns="" id="{1E110556-294D-8A48-B105-123028DF8F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693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xmlns="" id="{C7A26C1F-F67E-8F4F-8BE7-41A202FA84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0" r:id="rId3" imgW="9561905" imgH="1600000" progId="">
                  <p:embed/>
                </p:oleObj>
              </mc:Choice>
              <mc:Fallback>
                <p:oleObj r:id="rId3" imgW="9561905" imgH="1600000" progId="">
                  <p:embed/>
                  <p:pic>
                    <p:nvPicPr>
                      <p:cNvPr id="0" name="Picture 1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未知">
            <a:extLst>
              <a:ext uri="{FF2B5EF4-FFF2-40B4-BE49-F238E27FC236}">
                <a16:creationId xmlns:a16="http://schemas.microsoft.com/office/drawing/2014/main" xmlns="" id="{41085B5C-F1AB-B847-BD93-D8E92A59B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88"/>
            <a:ext cx="9144000" cy="1620837"/>
          </a:xfrm>
          <a:custGeom>
            <a:avLst/>
            <a:gdLst>
              <a:gd name="T0" fmla="*/ 2147483647 w 5767"/>
              <a:gd name="T1" fmla="*/ 2147483647 h 1021"/>
              <a:gd name="T2" fmla="*/ 2147483647 w 5767"/>
              <a:gd name="T3" fmla="*/ 2147483647 h 1021"/>
              <a:gd name="T4" fmla="*/ 2147483647 w 5767"/>
              <a:gd name="T5" fmla="*/ 2147483647 h 1021"/>
              <a:gd name="T6" fmla="*/ 2147483647 w 5767"/>
              <a:gd name="T7" fmla="*/ 0 h 1021"/>
              <a:gd name="T8" fmla="*/ 2147483647 w 5767"/>
              <a:gd name="T9" fmla="*/ 2147483647 h 1021"/>
              <a:gd name="T10" fmla="*/ 2147483647 w 5767"/>
              <a:gd name="T11" fmla="*/ 2147483647 h 1021"/>
              <a:gd name="T12" fmla="*/ 2147483647 w 5767"/>
              <a:gd name="T13" fmla="*/ 2147483647 h 1021"/>
              <a:gd name="T14" fmla="*/ 2147483647 w 5767"/>
              <a:gd name="T15" fmla="*/ 2147483647 h 1021"/>
              <a:gd name="T16" fmla="*/ 2147483647 w 5767"/>
              <a:gd name="T17" fmla="*/ 214748364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未知">
            <a:extLst>
              <a:ext uri="{FF2B5EF4-FFF2-40B4-BE49-F238E27FC236}">
                <a16:creationId xmlns:a16="http://schemas.microsoft.com/office/drawing/2014/main" xmlns="" id="{3BFF28E6-B07F-444F-911D-813232258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0825" cy="1006475"/>
          </a:xfrm>
          <a:custGeom>
            <a:avLst/>
            <a:gdLst>
              <a:gd name="T0" fmla="*/ 2147483647 w 5771"/>
              <a:gd name="T1" fmla="*/ 2147483647 h 634"/>
              <a:gd name="T2" fmla="*/ 2147483647 w 5771"/>
              <a:gd name="T3" fmla="*/ 2147483647 h 634"/>
              <a:gd name="T4" fmla="*/ 2147483647 w 5771"/>
              <a:gd name="T5" fmla="*/ 2147483647 h 634"/>
              <a:gd name="T6" fmla="*/ 2147483647 w 5771"/>
              <a:gd name="T7" fmla="*/ 2147483647 h 634"/>
              <a:gd name="T8" fmla="*/ 2147483647 w 5771"/>
              <a:gd name="T9" fmla="*/ 2147483647 h 634"/>
              <a:gd name="T10" fmla="*/ 2147483647 w 5771"/>
              <a:gd name="T11" fmla="*/ 2147483647 h 634"/>
              <a:gd name="T12" fmla="*/ 2147483647 w 5771"/>
              <a:gd name="T13" fmla="*/ 2147483647 h 634"/>
              <a:gd name="T14" fmla="*/ 2147483647 w 5771"/>
              <a:gd name="T15" fmla="*/ 2147483647 h 634"/>
              <a:gd name="T16" fmla="*/ 2147483647 w 5771"/>
              <a:gd name="T17" fmla="*/ 2147483647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xmlns="" id="{CCC5050E-215B-0141-A63D-5460E474B003}"/>
              </a:ext>
            </a:extLst>
          </p:cNvPr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xmlns="" id="{8022D7C6-BE05-5D42-8BF2-396976E00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xmlns="" id="{8015CE28-F295-654F-A7DE-36287FD56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xmlns="" id="{0DBE71E1-BBB9-6545-B991-4FA6F60FD216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11" name="Oval 9">
              <a:extLst>
                <a:ext uri="{FF2B5EF4-FFF2-40B4-BE49-F238E27FC236}">
                  <a16:creationId xmlns:a16="http://schemas.microsoft.com/office/drawing/2014/main" xmlns="" id="{5F9EB63F-FBA4-8A44-90DB-FE63EADA8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xmlns="" id="{D7C1E66E-5B09-464B-A0A2-F635021CA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3" name="Group 11">
            <a:extLst>
              <a:ext uri="{FF2B5EF4-FFF2-40B4-BE49-F238E27FC236}">
                <a16:creationId xmlns:a16="http://schemas.microsoft.com/office/drawing/2014/main" xmlns="" id="{D55D157F-261A-7B49-8202-049C780916B9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14" name="Oval 12">
              <a:extLst>
                <a:ext uri="{FF2B5EF4-FFF2-40B4-BE49-F238E27FC236}">
                  <a16:creationId xmlns:a16="http://schemas.microsoft.com/office/drawing/2014/main" xmlns="" id="{2E073190-FD78-DD4E-87FE-140BCEE09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5" name="Oval 13">
              <a:extLst>
                <a:ext uri="{FF2B5EF4-FFF2-40B4-BE49-F238E27FC236}">
                  <a16:creationId xmlns:a16="http://schemas.microsoft.com/office/drawing/2014/main" xmlns="" id="{B12658FB-7CFD-6041-AE37-657D73881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pic>
        <p:nvPicPr>
          <p:cNvPr id="16" name="Picture 18" descr="top">
            <a:extLst>
              <a:ext uri="{FF2B5EF4-FFF2-40B4-BE49-F238E27FC236}">
                <a16:creationId xmlns:a16="http://schemas.microsoft.com/office/drawing/2014/main" xmlns="" id="{9B54B873-6407-E14A-8679-0C7A1F1BD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639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4">
            <a:extLst>
              <a:ext uri="{FF2B5EF4-FFF2-40B4-BE49-F238E27FC236}">
                <a16:creationId xmlns:a16="http://schemas.microsoft.com/office/drawing/2014/main" xmlns="" id="{574DCDBB-8786-9346-85E8-E987735998F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80400" y="6400800"/>
            <a:ext cx="482600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FBBA520F-8B61-EE42-9A90-50B5DF3F8FF1}" type="slidenum">
              <a:rPr lang="zh-CN" altLang="en-US" u="none"/>
              <a:pPr eaLnBrk="1" hangingPunct="1"/>
              <a:t>‹#›</a:t>
            </a:fld>
            <a:endParaRPr lang="zh-CN" altLang="en-US" u="none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xmlns="" id="{0F18A5D3-5935-B949-8E08-C091223019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xmlns="" id="{AC7E34CD-1FA8-EE49-9CCF-D27A1C731D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4088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xmlns="" id="{A3D20A10-BB5D-9147-8941-7B37C08700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4" r:id="rId3" imgW="9561905" imgH="1600000" progId="">
                  <p:embed/>
                </p:oleObj>
              </mc:Choice>
              <mc:Fallback>
                <p:oleObj r:id="rId3" imgW="9561905" imgH="1600000" progId="">
                  <p:embed/>
                  <p:pic>
                    <p:nvPicPr>
                      <p:cNvPr id="0" name="Picture 1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未知">
            <a:extLst>
              <a:ext uri="{FF2B5EF4-FFF2-40B4-BE49-F238E27FC236}">
                <a16:creationId xmlns:a16="http://schemas.microsoft.com/office/drawing/2014/main" xmlns="" id="{E6BFDA32-18CD-1E45-9082-96CC4CEE2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88"/>
            <a:ext cx="9144000" cy="1620837"/>
          </a:xfrm>
          <a:custGeom>
            <a:avLst/>
            <a:gdLst>
              <a:gd name="T0" fmla="*/ 2147483647 w 5767"/>
              <a:gd name="T1" fmla="*/ 2147483647 h 1021"/>
              <a:gd name="T2" fmla="*/ 2147483647 w 5767"/>
              <a:gd name="T3" fmla="*/ 2147483647 h 1021"/>
              <a:gd name="T4" fmla="*/ 2147483647 w 5767"/>
              <a:gd name="T5" fmla="*/ 2147483647 h 1021"/>
              <a:gd name="T6" fmla="*/ 2147483647 w 5767"/>
              <a:gd name="T7" fmla="*/ 0 h 1021"/>
              <a:gd name="T8" fmla="*/ 2147483647 w 5767"/>
              <a:gd name="T9" fmla="*/ 2147483647 h 1021"/>
              <a:gd name="T10" fmla="*/ 2147483647 w 5767"/>
              <a:gd name="T11" fmla="*/ 2147483647 h 1021"/>
              <a:gd name="T12" fmla="*/ 2147483647 w 5767"/>
              <a:gd name="T13" fmla="*/ 2147483647 h 1021"/>
              <a:gd name="T14" fmla="*/ 2147483647 w 5767"/>
              <a:gd name="T15" fmla="*/ 2147483647 h 1021"/>
              <a:gd name="T16" fmla="*/ 2147483647 w 5767"/>
              <a:gd name="T17" fmla="*/ 214748364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未知">
            <a:extLst>
              <a:ext uri="{FF2B5EF4-FFF2-40B4-BE49-F238E27FC236}">
                <a16:creationId xmlns:a16="http://schemas.microsoft.com/office/drawing/2014/main" xmlns="" id="{923949BD-7416-5E48-9656-BA4B4C5E4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0825" cy="1006475"/>
          </a:xfrm>
          <a:custGeom>
            <a:avLst/>
            <a:gdLst>
              <a:gd name="T0" fmla="*/ 2147483647 w 5771"/>
              <a:gd name="T1" fmla="*/ 2147483647 h 634"/>
              <a:gd name="T2" fmla="*/ 2147483647 w 5771"/>
              <a:gd name="T3" fmla="*/ 2147483647 h 634"/>
              <a:gd name="T4" fmla="*/ 2147483647 w 5771"/>
              <a:gd name="T5" fmla="*/ 2147483647 h 634"/>
              <a:gd name="T6" fmla="*/ 2147483647 w 5771"/>
              <a:gd name="T7" fmla="*/ 2147483647 h 634"/>
              <a:gd name="T8" fmla="*/ 2147483647 w 5771"/>
              <a:gd name="T9" fmla="*/ 2147483647 h 634"/>
              <a:gd name="T10" fmla="*/ 2147483647 w 5771"/>
              <a:gd name="T11" fmla="*/ 2147483647 h 634"/>
              <a:gd name="T12" fmla="*/ 2147483647 w 5771"/>
              <a:gd name="T13" fmla="*/ 2147483647 h 634"/>
              <a:gd name="T14" fmla="*/ 2147483647 w 5771"/>
              <a:gd name="T15" fmla="*/ 2147483647 h 634"/>
              <a:gd name="T16" fmla="*/ 2147483647 w 5771"/>
              <a:gd name="T17" fmla="*/ 2147483647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xmlns="" id="{CAB05155-496C-1D49-9D3B-8DF500B9C2D0}"/>
              </a:ext>
            </a:extLst>
          </p:cNvPr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xmlns="" id="{73E2B22F-376B-5B4B-8E6B-90D84BFE3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xmlns="" id="{AB60CEE8-9A46-6F4C-9EA6-AD7E793EC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xmlns="" id="{2707BE79-A048-3C4F-98D0-6BC902211203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11" name="Oval 9">
              <a:extLst>
                <a:ext uri="{FF2B5EF4-FFF2-40B4-BE49-F238E27FC236}">
                  <a16:creationId xmlns:a16="http://schemas.microsoft.com/office/drawing/2014/main" xmlns="" id="{051E22DC-36AD-4146-AE1A-645558478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xmlns="" id="{9A07A182-019A-1B48-BB24-F0E0F8A74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3" name="Group 11">
            <a:extLst>
              <a:ext uri="{FF2B5EF4-FFF2-40B4-BE49-F238E27FC236}">
                <a16:creationId xmlns:a16="http://schemas.microsoft.com/office/drawing/2014/main" xmlns="" id="{AC2E47C0-4231-EE47-8CC5-55D0EF1734B1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14" name="Oval 12">
              <a:extLst>
                <a:ext uri="{FF2B5EF4-FFF2-40B4-BE49-F238E27FC236}">
                  <a16:creationId xmlns:a16="http://schemas.microsoft.com/office/drawing/2014/main" xmlns="" id="{2F76CE65-7CDA-8F4B-9A2C-AB52E9AE3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5" name="Oval 13">
              <a:extLst>
                <a:ext uri="{FF2B5EF4-FFF2-40B4-BE49-F238E27FC236}">
                  <a16:creationId xmlns:a16="http://schemas.microsoft.com/office/drawing/2014/main" xmlns="" id="{E46D138A-7E5E-A547-A081-25C929A0E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pic>
        <p:nvPicPr>
          <p:cNvPr id="16" name="Picture 18" descr="top">
            <a:extLst>
              <a:ext uri="{FF2B5EF4-FFF2-40B4-BE49-F238E27FC236}">
                <a16:creationId xmlns:a16="http://schemas.microsoft.com/office/drawing/2014/main" xmlns="" id="{8DE6FB64-0A53-FA42-956B-690B83735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639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4">
            <a:extLst>
              <a:ext uri="{FF2B5EF4-FFF2-40B4-BE49-F238E27FC236}">
                <a16:creationId xmlns:a16="http://schemas.microsoft.com/office/drawing/2014/main" xmlns="" id="{266D3DBC-FAA9-F349-ACD5-64B6247011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80400" y="6400800"/>
            <a:ext cx="482600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ED5EE111-8EAC-3747-B3A6-4DC2713D745A}" type="slidenum">
              <a:rPr lang="zh-CN" altLang="en-US" u="none"/>
              <a:pPr eaLnBrk="1" hangingPunct="1"/>
              <a:t>‹#›</a:t>
            </a:fld>
            <a:endParaRPr lang="zh-CN" altLang="en-US" u="none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xmlns="" id="{25B0EF02-5499-8345-BD44-FE27182C02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xmlns="" id="{930A638C-A292-7E4B-B160-66C190B743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8765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xmlns="" id="{EE4BF6BB-AB58-A447-AEFA-F2FB7AF63F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8" r:id="rId3" imgW="9561905" imgH="1600000" progId="">
                  <p:embed/>
                </p:oleObj>
              </mc:Choice>
              <mc:Fallback>
                <p:oleObj r:id="rId3" imgW="9561905" imgH="1600000" progId="">
                  <p:embed/>
                  <p:pic>
                    <p:nvPicPr>
                      <p:cNvPr id="0" name="Picture 1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未知">
            <a:extLst>
              <a:ext uri="{FF2B5EF4-FFF2-40B4-BE49-F238E27FC236}">
                <a16:creationId xmlns:a16="http://schemas.microsoft.com/office/drawing/2014/main" xmlns="" id="{4A0DC1D5-E23C-1A4A-8FC6-87376F505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88"/>
            <a:ext cx="9144000" cy="1620837"/>
          </a:xfrm>
          <a:custGeom>
            <a:avLst/>
            <a:gdLst>
              <a:gd name="T0" fmla="*/ 2147483647 w 5767"/>
              <a:gd name="T1" fmla="*/ 2147483647 h 1021"/>
              <a:gd name="T2" fmla="*/ 2147483647 w 5767"/>
              <a:gd name="T3" fmla="*/ 2147483647 h 1021"/>
              <a:gd name="T4" fmla="*/ 2147483647 w 5767"/>
              <a:gd name="T5" fmla="*/ 2147483647 h 1021"/>
              <a:gd name="T6" fmla="*/ 2147483647 w 5767"/>
              <a:gd name="T7" fmla="*/ 0 h 1021"/>
              <a:gd name="T8" fmla="*/ 2147483647 w 5767"/>
              <a:gd name="T9" fmla="*/ 2147483647 h 1021"/>
              <a:gd name="T10" fmla="*/ 2147483647 w 5767"/>
              <a:gd name="T11" fmla="*/ 2147483647 h 1021"/>
              <a:gd name="T12" fmla="*/ 2147483647 w 5767"/>
              <a:gd name="T13" fmla="*/ 2147483647 h 1021"/>
              <a:gd name="T14" fmla="*/ 2147483647 w 5767"/>
              <a:gd name="T15" fmla="*/ 2147483647 h 1021"/>
              <a:gd name="T16" fmla="*/ 2147483647 w 5767"/>
              <a:gd name="T17" fmla="*/ 214748364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未知">
            <a:extLst>
              <a:ext uri="{FF2B5EF4-FFF2-40B4-BE49-F238E27FC236}">
                <a16:creationId xmlns:a16="http://schemas.microsoft.com/office/drawing/2014/main" xmlns="" id="{B5C12B91-A243-3041-B578-4FEFDAAAA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0825" cy="1006475"/>
          </a:xfrm>
          <a:custGeom>
            <a:avLst/>
            <a:gdLst>
              <a:gd name="T0" fmla="*/ 2147483647 w 5771"/>
              <a:gd name="T1" fmla="*/ 2147483647 h 634"/>
              <a:gd name="T2" fmla="*/ 2147483647 w 5771"/>
              <a:gd name="T3" fmla="*/ 2147483647 h 634"/>
              <a:gd name="T4" fmla="*/ 2147483647 w 5771"/>
              <a:gd name="T5" fmla="*/ 2147483647 h 634"/>
              <a:gd name="T6" fmla="*/ 2147483647 w 5771"/>
              <a:gd name="T7" fmla="*/ 2147483647 h 634"/>
              <a:gd name="T8" fmla="*/ 2147483647 w 5771"/>
              <a:gd name="T9" fmla="*/ 2147483647 h 634"/>
              <a:gd name="T10" fmla="*/ 2147483647 w 5771"/>
              <a:gd name="T11" fmla="*/ 2147483647 h 634"/>
              <a:gd name="T12" fmla="*/ 2147483647 w 5771"/>
              <a:gd name="T13" fmla="*/ 2147483647 h 634"/>
              <a:gd name="T14" fmla="*/ 2147483647 w 5771"/>
              <a:gd name="T15" fmla="*/ 2147483647 h 634"/>
              <a:gd name="T16" fmla="*/ 2147483647 w 5771"/>
              <a:gd name="T17" fmla="*/ 2147483647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8" name="Group 5">
            <a:extLst>
              <a:ext uri="{FF2B5EF4-FFF2-40B4-BE49-F238E27FC236}">
                <a16:creationId xmlns:a16="http://schemas.microsoft.com/office/drawing/2014/main" xmlns="" id="{D2115EBF-4577-8644-84EC-74C5521E4683}"/>
              </a:ext>
            </a:extLst>
          </p:cNvPr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9" name="Oval 6">
              <a:extLst>
                <a:ext uri="{FF2B5EF4-FFF2-40B4-BE49-F238E27FC236}">
                  <a16:creationId xmlns:a16="http://schemas.microsoft.com/office/drawing/2014/main" xmlns="" id="{0EB946CE-4FE0-A74B-A965-6B71FF5BA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xmlns="" id="{3DEFC053-2CE0-2442-8E9C-7FD88A542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xmlns="" id="{2B534B00-73DC-D64C-AD06-D4756CA9B311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12" name="Oval 9">
              <a:extLst>
                <a:ext uri="{FF2B5EF4-FFF2-40B4-BE49-F238E27FC236}">
                  <a16:creationId xmlns:a16="http://schemas.microsoft.com/office/drawing/2014/main" xmlns="" id="{F20A5105-0330-1A4E-B40D-4D6D90DFE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3" name="Oval 10">
              <a:extLst>
                <a:ext uri="{FF2B5EF4-FFF2-40B4-BE49-F238E27FC236}">
                  <a16:creationId xmlns:a16="http://schemas.microsoft.com/office/drawing/2014/main" xmlns="" id="{1F0B99E4-4FBB-1D48-96B8-A50A1D319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4" name="Group 11">
            <a:extLst>
              <a:ext uri="{FF2B5EF4-FFF2-40B4-BE49-F238E27FC236}">
                <a16:creationId xmlns:a16="http://schemas.microsoft.com/office/drawing/2014/main" xmlns="" id="{B217397D-044F-604C-BEB4-9606D8886588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15" name="Oval 12">
              <a:extLst>
                <a:ext uri="{FF2B5EF4-FFF2-40B4-BE49-F238E27FC236}">
                  <a16:creationId xmlns:a16="http://schemas.microsoft.com/office/drawing/2014/main" xmlns="" id="{C438121E-7713-8C40-8D3F-7DD75D45C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6" name="Oval 13">
              <a:extLst>
                <a:ext uri="{FF2B5EF4-FFF2-40B4-BE49-F238E27FC236}">
                  <a16:creationId xmlns:a16="http://schemas.microsoft.com/office/drawing/2014/main" xmlns="" id="{59E81257-5072-C449-A7A2-CD5030AE4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pic>
        <p:nvPicPr>
          <p:cNvPr id="17" name="Picture 18" descr="top">
            <a:extLst>
              <a:ext uri="{FF2B5EF4-FFF2-40B4-BE49-F238E27FC236}">
                <a16:creationId xmlns:a16="http://schemas.microsoft.com/office/drawing/2014/main" xmlns="" id="{8CD2861C-3EA7-D747-A1B9-F49B7689A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639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4">
            <a:extLst>
              <a:ext uri="{FF2B5EF4-FFF2-40B4-BE49-F238E27FC236}">
                <a16:creationId xmlns:a16="http://schemas.microsoft.com/office/drawing/2014/main" xmlns="" id="{59746A3A-12B9-A440-B1A4-A5B46EF25E6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80400" y="6400800"/>
            <a:ext cx="482600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596670FD-5A37-6C49-9415-AA472C016550}" type="slidenum">
              <a:rPr lang="zh-CN" altLang="en-US" u="none"/>
              <a:pPr eaLnBrk="1" hangingPunct="1"/>
              <a:t>‹#›</a:t>
            </a:fld>
            <a:endParaRPr lang="zh-CN" altLang="en-US" u="none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xmlns="" id="{A48CEF34-C2AD-694F-813F-9CFC5ADA0E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xmlns="" id="{AEED2D58-1A4E-FC4C-A4F8-48D091862D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4072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xmlns="" id="{0F00EB3F-3DD7-6A4F-A0C9-D3AB51C774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42" r:id="rId3" imgW="9561905" imgH="1600000" progId="">
                  <p:embed/>
                </p:oleObj>
              </mc:Choice>
              <mc:Fallback>
                <p:oleObj r:id="rId3" imgW="9561905" imgH="1600000" progId="">
                  <p:embed/>
                  <p:pic>
                    <p:nvPicPr>
                      <p:cNvPr id="0" name="Picture 1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未知">
            <a:extLst>
              <a:ext uri="{FF2B5EF4-FFF2-40B4-BE49-F238E27FC236}">
                <a16:creationId xmlns:a16="http://schemas.microsoft.com/office/drawing/2014/main" xmlns="" id="{9907CAC7-697E-8346-86A9-63B755070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88"/>
            <a:ext cx="9144000" cy="1620837"/>
          </a:xfrm>
          <a:custGeom>
            <a:avLst/>
            <a:gdLst>
              <a:gd name="T0" fmla="*/ 2147483647 w 5767"/>
              <a:gd name="T1" fmla="*/ 2147483647 h 1021"/>
              <a:gd name="T2" fmla="*/ 2147483647 w 5767"/>
              <a:gd name="T3" fmla="*/ 2147483647 h 1021"/>
              <a:gd name="T4" fmla="*/ 2147483647 w 5767"/>
              <a:gd name="T5" fmla="*/ 2147483647 h 1021"/>
              <a:gd name="T6" fmla="*/ 2147483647 w 5767"/>
              <a:gd name="T7" fmla="*/ 0 h 1021"/>
              <a:gd name="T8" fmla="*/ 2147483647 w 5767"/>
              <a:gd name="T9" fmla="*/ 2147483647 h 1021"/>
              <a:gd name="T10" fmla="*/ 2147483647 w 5767"/>
              <a:gd name="T11" fmla="*/ 2147483647 h 1021"/>
              <a:gd name="T12" fmla="*/ 2147483647 w 5767"/>
              <a:gd name="T13" fmla="*/ 2147483647 h 1021"/>
              <a:gd name="T14" fmla="*/ 2147483647 w 5767"/>
              <a:gd name="T15" fmla="*/ 2147483647 h 1021"/>
              <a:gd name="T16" fmla="*/ 2147483647 w 5767"/>
              <a:gd name="T17" fmla="*/ 214748364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未知">
            <a:extLst>
              <a:ext uri="{FF2B5EF4-FFF2-40B4-BE49-F238E27FC236}">
                <a16:creationId xmlns:a16="http://schemas.microsoft.com/office/drawing/2014/main" xmlns="" id="{8856044A-7BA3-8E4C-B849-30C8EC7DD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0825" cy="1006475"/>
          </a:xfrm>
          <a:custGeom>
            <a:avLst/>
            <a:gdLst>
              <a:gd name="T0" fmla="*/ 2147483647 w 5771"/>
              <a:gd name="T1" fmla="*/ 2147483647 h 634"/>
              <a:gd name="T2" fmla="*/ 2147483647 w 5771"/>
              <a:gd name="T3" fmla="*/ 2147483647 h 634"/>
              <a:gd name="T4" fmla="*/ 2147483647 w 5771"/>
              <a:gd name="T5" fmla="*/ 2147483647 h 634"/>
              <a:gd name="T6" fmla="*/ 2147483647 w 5771"/>
              <a:gd name="T7" fmla="*/ 2147483647 h 634"/>
              <a:gd name="T8" fmla="*/ 2147483647 w 5771"/>
              <a:gd name="T9" fmla="*/ 2147483647 h 634"/>
              <a:gd name="T10" fmla="*/ 2147483647 w 5771"/>
              <a:gd name="T11" fmla="*/ 2147483647 h 634"/>
              <a:gd name="T12" fmla="*/ 2147483647 w 5771"/>
              <a:gd name="T13" fmla="*/ 2147483647 h 634"/>
              <a:gd name="T14" fmla="*/ 2147483647 w 5771"/>
              <a:gd name="T15" fmla="*/ 2147483647 h 634"/>
              <a:gd name="T16" fmla="*/ 2147483647 w 5771"/>
              <a:gd name="T17" fmla="*/ 2147483647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0" name="Group 5">
            <a:extLst>
              <a:ext uri="{FF2B5EF4-FFF2-40B4-BE49-F238E27FC236}">
                <a16:creationId xmlns:a16="http://schemas.microsoft.com/office/drawing/2014/main" xmlns="" id="{963D3E89-9A36-FC47-8E8E-92B8A291333F}"/>
              </a:ext>
            </a:extLst>
          </p:cNvPr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11" name="Oval 6">
              <a:extLst>
                <a:ext uri="{FF2B5EF4-FFF2-40B4-BE49-F238E27FC236}">
                  <a16:creationId xmlns:a16="http://schemas.microsoft.com/office/drawing/2014/main" xmlns="" id="{80E35404-EAB4-0944-A427-59001C03A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xmlns="" id="{C4D93478-4FA8-8748-B956-E807010FF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3" name="Group 8">
            <a:extLst>
              <a:ext uri="{FF2B5EF4-FFF2-40B4-BE49-F238E27FC236}">
                <a16:creationId xmlns:a16="http://schemas.microsoft.com/office/drawing/2014/main" xmlns="" id="{AC169E10-AE22-6042-BC68-53BFC40ADDA7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14" name="Oval 9">
              <a:extLst>
                <a:ext uri="{FF2B5EF4-FFF2-40B4-BE49-F238E27FC236}">
                  <a16:creationId xmlns:a16="http://schemas.microsoft.com/office/drawing/2014/main" xmlns="" id="{34CF7241-B361-1B4A-9916-C7CDC4232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xmlns="" id="{38B50A5D-A6DD-3046-9DA6-54B656170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6" name="Group 11">
            <a:extLst>
              <a:ext uri="{FF2B5EF4-FFF2-40B4-BE49-F238E27FC236}">
                <a16:creationId xmlns:a16="http://schemas.microsoft.com/office/drawing/2014/main" xmlns="" id="{EB079AC5-42DD-9B49-81CB-918E6DEE7F15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17" name="Oval 12">
              <a:extLst>
                <a:ext uri="{FF2B5EF4-FFF2-40B4-BE49-F238E27FC236}">
                  <a16:creationId xmlns:a16="http://schemas.microsoft.com/office/drawing/2014/main" xmlns="" id="{E41EBA4E-568E-AF49-8D64-012DC99A0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8" name="Oval 13">
              <a:extLst>
                <a:ext uri="{FF2B5EF4-FFF2-40B4-BE49-F238E27FC236}">
                  <a16:creationId xmlns:a16="http://schemas.microsoft.com/office/drawing/2014/main" xmlns="" id="{FB1C8C34-9844-0B45-AB4B-E8BB2A6FC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pic>
        <p:nvPicPr>
          <p:cNvPr id="19" name="Picture 18" descr="top">
            <a:extLst>
              <a:ext uri="{FF2B5EF4-FFF2-40B4-BE49-F238E27FC236}">
                <a16:creationId xmlns:a16="http://schemas.microsoft.com/office/drawing/2014/main" xmlns="" id="{CF835636-EBBD-C944-9C0B-9530FC66C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639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4">
            <a:extLst>
              <a:ext uri="{FF2B5EF4-FFF2-40B4-BE49-F238E27FC236}">
                <a16:creationId xmlns:a16="http://schemas.microsoft.com/office/drawing/2014/main" xmlns="" id="{7722B867-33A3-1245-B606-82A3DFE42D5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80400" y="6400800"/>
            <a:ext cx="482600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6B1F811E-197C-0E4D-9CEE-7672D8CAD7D2}" type="slidenum">
              <a:rPr lang="zh-CN" altLang="en-US" u="none"/>
              <a:pPr eaLnBrk="1" hangingPunct="1"/>
              <a:t>‹#›</a:t>
            </a:fld>
            <a:endParaRPr lang="zh-CN" altLang="en-US" u="none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xmlns="" id="{A7BF8524-1B12-224E-82D0-2880DF3A07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xmlns="" id="{3381E6DA-714B-7849-8442-697D3C8CDC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3440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xmlns="" id="{8ECB2155-AD06-6346-ACD4-07B419B57C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6" r:id="rId3" imgW="9561905" imgH="1600000" progId="">
                  <p:embed/>
                </p:oleObj>
              </mc:Choice>
              <mc:Fallback>
                <p:oleObj r:id="rId3" imgW="9561905" imgH="1600000" progId="">
                  <p:embed/>
                  <p:pic>
                    <p:nvPicPr>
                      <p:cNvPr id="0" name="Picture 1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未知">
            <a:extLst>
              <a:ext uri="{FF2B5EF4-FFF2-40B4-BE49-F238E27FC236}">
                <a16:creationId xmlns:a16="http://schemas.microsoft.com/office/drawing/2014/main" xmlns="" id="{46E76A52-10CA-5244-AE0F-C71448C95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88"/>
            <a:ext cx="9144000" cy="1620837"/>
          </a:xfrm>
          <a:custGeom>
            <a:avLst/>
            <a:gdLst>
              <a:gd name="T0" fmla="*/ 2147483647 w 5767"/>
              <a:gd name="T1" fmla="*/ 2147483647 h 1021"/>
              <a:gd name="T2" fmla="*/ 2147483647 w 5767"/>
              <a:gd name="T3" fmla="*/ 2147483647 h 1021"/>
              <a:gd name="T4" fmla="*/ 2147483647 w 5767"/>
              <a:gd name="T5" fmla="*/ 2147483647 h 1021"/>
              <a:gd name="T6" fmla="*/ 2147483647 w 5767"/>
              <a:gd name="T7" fmla="*/ 0 h 1021"/>
              <a:gd name="T8" fmla="*/ 2147483647 w 5767"/>
              <a:gd name="T9" fmla="*/ 2147483647 h 1021"/>
              <a:gd name="T10" fmla="*/ 2147483647 w 5767"/>
              <a:gd name="T11" fmla="*/ 2147483647 h 1021"/>
              <a:gd name="T12" fmla="*/ 2147483647 w 5767"/>
              <a:gd name="T13" fmla="*/ 2147483647 h 1021"/>
              <a:gd name="T14" fmla="*/ 2147483647 w 5767"/>
              <a:gd name="T15" fmla="*/ 2147483647 h 1021"/>
              <a:gd name="T16" fmla="*/ 2147483647 w 5767"/>
              <a:gd name="T17" fmla="*/ 214748364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未知">
            <a:extLst>
              <a:ext uri="{FF2B5EF4-FFF2-40B4-BE49-F238E27FC236}">
                <a16:creationId xmlns:a16="http://schemas.microsoft.com/office/drawing/2014/main" xmlns="" id="{786E38F1-55BB-2342-9A71-E8BB1016C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0825" cy="1006475"/>
          </a:xfrm>
          <a:custGeom>
            <a:avLst/>
            <a:gdLst>
              <a:gd name="T0" fmla="*/ 2147483647 w 5771"/>
              <a:gd name="T1" fmla="*/ 2147483647 h 634"/>
              <a:gd name="T2" fmla="*/ 2147483647 w 5771"/>
              <a:gd name="T3" fmla="*/ 2147483647 h 634"/>
              <a:gd name="T4" fmla="*/ 2147483647 w 5771"/>
              <a:gd name="T5" fmla="*/ 2147483647 h 634"/>
              <a:gd name="T6" fmla="*/ 2147483647 w 5771"/>
              <a:gd name="T7" fmla="*/ 2147483647 h 634"/>
              <a:gd name="T8" fmla="*/ 2147483647 w 5771"/>
              <a:gd name="T9" fmla="*/ 2147483647 h 634"/>
              <a:gd name="T10" fmla="*/ 2147483647 w 5771"/>
              <a:gd name="T11" fmla="*/ 2147483647 h 634"/>
              <a:gd name="T12" fmla="*/ 2147483647 w 5771"/>
              <a:gd name="T13" fmla="*/ 2147483647 h 634"/>
              <a:gd name="T14" fmla="*/ 2147483647 w 5771"/>
              <a:gd name="T15" fmla="*/ 2147483647 h 634"/>
              <a:gd name="T16" fmla="*/ 2147483647 w 5771"/>
              <a:gd name="T17" fmla="*/ 2147483647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6A2D2672-029C-A543-A309-A0B75DE92A5F}"/>
              </a:ext>
            </a:extLst>
          </p:cNvPr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1ABB06C5-FE5F-164C-9892-C3204E5C2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64A83A02-F02A-1D45-BE0C-D032A9CC2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B6EB994A-0C77-7B47-87FE-45B88DCA1581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691D2D63-F115-0D49-AA78-41B03CFD8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A54519ED-AB1A-224C-9144-AE6FF50A5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BB75AC43-BCBF-6F4D-AA9E-110817310CB9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5CB546C3-4B6B-4640-BA0A-02C5338EA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285A7AFE-34EB-E44C-A409-EB80E535D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pic>
        <p:nvPicPr>
          <p:cNvPr id="15" name="Picture 18" descr="top">
            <a:extLst>
              <a:ext uri="{FF2B5EF4-FFF2-40B4-BE49-F238E27FC236}">
                <a16:creationId xmlns:a16="http://schemas.microsoft.com/office/drawing/2014/main" xmlns="" id="{19C7B255-851A-BE49-90D4-DADF822D3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639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4">
            <a:extLst>
              <a:ext uri="{FF2B5EF4-FFF2-40B4-BE49-F238E27FC236}">
                <a16:creationId xmlns:a16="http://schemas.microsoft.com/office/drawing/2014/main" xmlns="" id="{1AAF75CD-9F54-BC48-9F21-39A9B80D3E7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80400" y="6400800"/>
            <a:ext cx="482600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61ED34A3-CEBD-ED41-A99F-5119D1F1477E}" type="slidenum">
              <a:rPr lang="zh-CN" altLang="en-US" u="none"/>
              <a:pPr eaLnBrk="1" hangingPunct="1"/>
              <a:t>‹#›</a:t>
            </a:fld>
            <a:endParaRPr lang="zh-CN" altLang="en-US" u="none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xmlns="" id="{A897C80D-9AFD-BC4E-87DE-9A9ADED975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xmlns="" id="{59C9B4DC-8676-744C-AAD8-C2B6AD2210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67080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xmlns="" id="{8B5209DB-C943-3F46-9700-87FE185D6E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90" r:id="rId3" imgW="9561905" imgH="1600000" progId="">
                  <p:embed/>
                </p:oleObj>
              </mc:Choice>
              <mc:Fallback>
                <p:oleObj r:id="rId3" imgW="9561905" imgH="1600000" progId="">
                  <p:embed/>
                  <p:pic>
                    <p:nvPicPr>
                      <p:cNvPr id="0" name="Picture 1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未知">
            <a:extLst>
              <a:ext uri="{FF2B5EF4-FFF2-40B4-BE49-F238E27FC236}">
                <a16:creationId xmlns:a16="http://schemas.microsoft.com/office/drawing/2014/main" xmlns="" id="{5F4F6656-F61A-FD46-A43F-457E85FDA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88"/>
            <a:ext cx="9144000" cy="1620837"/>
          </a:xfrm>
          <a:custGeom>
            <a:avLst/>
            <a:gdLst>
              <a:gd name="T0" fmla="*/ 2147483647 w 5767"/>
              <a:gd name="T1" fmla="*/ 2147483647 h 1021"/>
              <a:gd name="T2" fmla="*/ 2147483647 w 5767"/>
              <a:gd name="T3" fmla="*/ 2147483647 h 1021"/>
              <a:gd name="T4" fmla="*/ 2147483647 w 5767"/>
              <a:gd name="T5" fmla="*/ 2147483647 h 1021"/>
              <a:gd name="T6" fmla="*/ 2147483647 w 5767"/>
              <a:gd name="T7" fmla="*/ 0 h 1021"/>
              <a:gd name="T8" fmla="*/ 2147483647 w 5767"/>
              <a:gd name="T9" fmla="*/ 2147483647 h 1021"/>
              <a:gd name="T10" fmla="*/ 2147483647 w 5767"/>
              <a:gd name="T11" fmla="*/ 2147483647 h 1021"/>
              <a:gd name="T12" fmla="*/ 2147483647 w 5767"/>
              <a:gd name="T13" fmla="*/ 2147483647 h 1021"/>
              <a:gd name="T14" fmla="*/ 2147483647 w 5767"/>
              <a:gd name="T15" fmla="*/ 2147483647 h 1021"/>
              <a:gd name="T16" fmla="*/ 2147483647 w 5767"/>
              <a:gd name="T17" fmla="*/ 214748364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未知">
            <a:extLst>
              <a:ext uri="{FF2B5EF4-FFF2-40B4-BE49-F238E27FC236}">
                <a16:creationId xmlns:a16="http://schemas.microsoft.com/office/drawing/2014/main" xmlns="" id="{995852FF-4946-9843-8B10-D5B578DE8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0825" cy="1006475"/>
          </a:xfrm>
          <a:custGeom>
            <a:avLst/>
            <a:gdLst>
              <a:gd name="T0" fmla="*/ 2147483647 w 5771"/>
              <a:gd name="T1" fmla="*/ 2147483647 h 634"/>
              <a:gd name="T2" fmla="*/ 2147483647 w 5771"/>
              <a:gd name="T3" fmla="*/ 2147483647 h 634"/>
              <a:gd name="T4" fmla="*/ 2147483647 w 5771"/>
              <a:gd name="T5" fmla="*/ 2147483647 h 634"/>
              <a:gd name="T6" fmla="*/ 2147483647 w 5771"/>
              <a:gd name="T7" fmla="*/ 2147483647 h 634"/>
              <a:gd name="T8" fmla="*/ 2147483647 w 5771"/>
              <a:gd name="T9" fmla="*/ 2147483647 h 634"/>
              <a:gd name="T10" fmla="*/ 2147483647 w 5771"/>
              <a:gd name="T11" fmla="*/ 2147483647 h 634"/>
              <a:gd name="T12" fmla="*/ 2147483647 w 5771"/>
              <a:gd name="T13" fmla="*/ 2147483647 h 634"/>
              <a:gd name="T14" fmla="*/ 2147483647 w 5771"/>
              <a:gd name="T15" fmla="*/ 2147483647 h 634"/>
              <a:gd name="T16" fmla="*/ 2147483647 w 5771"/>
              <a:gd name="T17" fmla="*/ 2147483647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xmlns="" id="{4995ED62-47BA-5D47-BA58-BAE129FF9B29}"/>
              </a:ext>
            </a:extLst>
          </p:cNvPr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6" name="Oval 6">
              <a:extLst>
                <a:ext uri="{FF2B5EF4-FFF2-40B4-BE49-F238E27FC236}">
                  <a16:creationId xmlns:a16="http://schemas.microsoft.com/office/drawing/2014/main" xmlns="" id="{E2DA7F27-4B7D-664D-869B-53B8ECF34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xmlns="" id="{911F3F83-7E3F-6F4C-B269-322A95A79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xmlns="" id="{6FA49F53-AA43-934F-8F2C-93556174DD66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9" name="Oval 9">
              <a:extLst>
                <a:ext uri="{FF2B5EF4-FFF2-40B4-BE49-F238E27FC236}">
                  <a16:creationId xmlns:a16="http://schemas.microsoft.com/office/drawing/2014/main" xmlns="" id="{442B0106-ADB4-0C40-85D8-2DBBC15DF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xmlns="" id="{718ED9F0-640B-9648-8605-25C0744D3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xmlns="" id="{D8FBFECD-32DA-A349-8C6E-8AF313559C80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12" name="Oval 12">
              <a:extLst>
                <a:ext uri="{FF2B5EF4-FFF2-40B4-BE49-F238E27FC236}">
                  <a16:creationId xmlns:a16="http://schemas.microsoft.com/office/drawing/2014/main" xmlns="" id="{A9B19846-9DC0-4D47-A444-7F482BD65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3" name="Oval 13">
              <a:extLst>
                <a:ext uri="{FF2B5EF4-FFF2-40B4-BE49-F238E27FC236}">
                  <a16:creationId xmlns:a16="http://schemas.microsoft.com/office/drawing/2014/main" xmlns="" id="{950B50BC-84D3-1545-9E43-B4B8A9186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pic>
        <p:nvPicPr>
          <p:cNvPr id="14" name="Picture 18" descr="top">
            <a:extLst>
              <a:ext uri="{FF2B5EF4-FFF2-40B4-BE49-F238E27FC236}">
                <a16:creationId xmlns:a16="http://schemas.microsoft.com/office/drawing/2014/main" xmlns="" id="{66CE593E-B98D-1447-A87C-B071D4D5F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639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4">
            <a:extLst>
              <a:ext uri="{FF2B5EF4-FFF2-40B4-BE49-F238E27FC236}">
                <a16:creationId xmlns:a16="http://schemas.microsoft.com/office/drawing/2014/main" xmlns="" id="{0E5BF7D7-E457-B14A-9553-F8795DC4E9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80400" y="6400800"/>
            <a:ext cx="482600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B1BE3329-D7FB-5A40-AF00-20BEEA368CDB}" type="slidenum">
              <a:rPr lang="zh-CN" altLang="en-US" u="none"/>
              <a:pPr eaLnBrk="1" hangingPunct="1"/>
              <a:t>‹#›</a:t>
            </a:fld>
            <a:endParaRPr lang="zh-CN" altLang="en-US" u="non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107E376-EB5A-3A4E-9E65-D7F577A28D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xmlns="" id="{D7746F52-A1E7-4C41-99B3-4BBA6D4073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5595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xmlns="" id="{7E6B4322-9BB3-5E4C-BA6D-28510C84D3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4" r:id="rId3" imgW="9561905" imgH="1600000" progId="">
                  <p:embed/>
                </p:oleObj>
              </mc:Choice>
              <mc:Fallback>
                <p:oleObj r:id="rId3" imgW="9561905" imgH="1600000" progId="">
                  <p:embed/>
                  <p:pic>
                    <p:nvPicPr>
                      <p:cNvPr id="0" name="Picture 1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未知">
            <a:extLst>
              <a:ext uri="{FF2B5EF4-FFF2-40B4-BE49-F238E27FC236}">
                <a16:creationId xmlns:a16="http://schemas.microsoft.com/office/drawing/2014/main" xmlns="" id="{07F5D8B0-EC55-EA42-B06A-0CF2E203E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88"/>
            <a:ext cx="9144000" cy="1620837"/>
          </a:xfrm>
          <a:custGeom>
            <a:avLst/>
            <a:gdLst>
              <a:gd name="T0" fmla="*/ 2147483647 w 5767"/>
              <a:gd name="T1" fmla="*/ 2147483647 h 1021"/>
              <a:gd name="T2" fmla="*/ 2147483647 w 5767"/>
              <a:gd name="T3" fmla="*/ 2147483647 h 1021"/>
              <a:gd name="T4" fmla="*/ 2147483647 w 5767"/>
              <a:gd name="T5" fmla="*/ 2147483647 h 1021"/>
              <a:gd name="T6" fmla="*/ 2147483647 w 5767"/>
              <a:gd name="T7" fmla="*/ 0 h 1021"/>
              <a:gd name="T8" fmla="*/ 2147483647 w 5767"/>
              <a:gd name="T9" fmla="*/ 2147483647 h 1021"/>
              <a:gd name="T10" fmla="*/ 2147483647 w 5767"/>
              <a:gd name="T11" fmla="*/ 2147483647 h 1021"/>
              <a:gd name="T12" fmla="*/ 2147483647 w 5767"/>
              <a:gd name="T13" fmla="*/ 2147483647 h 1021"/>
              <a:gd name="T14" fmla="*/ 2147483647 w 5767"/>
              <a:gd name="T15" fmla="*/ 2147483647 h 1021"/>
              <a:gd name="T16" fmla="*/ 2147483647 w 5767"/>
              <a:gd name="T17" fmla="*/ 214748364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未知">
            <a:extLst>
              <a:ext uri="{FF2B5EF4-FFF2-40B4-BE49-F238E27FC236}">
                <a16:creationId xmlns:a16="http://schemas.microsoft.com/office/drawing/2014/main" xmlns="" id="{19554546-B297-6344-9DFE-C187A69E5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0825" cy="1006475"/>
          </a:xfrm>
          <a:custGeom>
            <a:avLst/>
            <a:gdLst>
              <a:gd name="T0" fmla="*/ 2147483647 w 5771"/>
              <a:gd name="T1" fmla="*/ 2147483647 h 634"/>
              <a:gd name="T2" fmla="*/ 2147483647 w 5771"/>
              <a:gd name="T3" fmla="*/ 2147483647 h 634"/>
              <a:gd name="T4" fmla="*/ 2147483647 w 5771"/>
              <a:gd name="T5" fmla="*/ 2147483647 h 634"/>
              <a:gd name="T6" fmla="*/ 2147483647 w 5771"/>
              <a:gd name="T7" fmla="*/ 2147483647 h 634"/>
              <a:gd name="T8" fmla="*/ 2147483647 w 5771"/>
              <a:gd name="T9" fmla="*/ 2147483647 h 634"/>
              <a:gd name="T10" fmla="*/ 2147483647 w 5771"/>
              <a:gd name="T11" fmla="*/ 2147483647 h 634"/>
              <a:gd name="T12" fmla="*/ 2147483647 w 5771"/>
              <a:gd name="T13" fmla="*/ 2147483647 h 634"/>
              <a:gd name="T14" fmla="*/ 2147483647 w 5771"/>
              <a:gd name="T15" fmla="*/ 2147483647 h 634"/>
              <a:gd name="T16" fmla="*/ 2147483647 w 5771"/>
              <a:gd name="T17" fmla="*/ 2147483647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8" name="Group 5">
            <a:extLst>
              <a:ext uri="{FF2B5EF4-FFF2-40B4-BE49-F238E27FC236}">
                <a16:creationId xmlns:a16="http://schemas.microsoft.com/office/drawing/2014/main" xmlns="" id="{A8BCFE87-D343-EC41-B234-3BF5C4854C66}"/>
              </a:ext>
            </a:extLst>
          </p:cNvPr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9" name="Oval 6">
              <a:extLst>
                <a:ext uri="{FF2B5EF4-FFF2-40B4-BE49-F238E27FC236}">
                  <a16:creationId xmlns:a16="http://schemas.microsoft.com/office/drawing/2014/main" xmlns="" id="{B92A63D2-19AB-2044-B091-0584F0F71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xmlns="" id="{594FBC37-C384-FD49-A98E-41ED718D1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xmlns="" id="{25EA9F62-F804-6A47-85F3-9CBA240EA725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12" name="Oval 9">
              <a:extLst>
                <a:ext uri="{FF2B5EF4-FFF2-40B4-BE49-F238E27FC236}">
                  <a16:creationId xmlns:a16="http://schemas.microsoft.com/office/drawing/2014/main" xmlns="" id="{A7B7B4E1-FC72-B04D-BAD9-6377C00E1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3" name="Oval 10">
              <a:extLst>
                <a:ext uri="{FF2B5EF4-FFF2-40B4-BE49-F238E27FC236}">
                  <a16:creationId xmlns:a16="http://schemas.microsoft.com/office/drawing/2014/main" xmlns="" id="{7DC3E4B3-588B-514E-A608-752EF1DFB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4" name="Group 11">
            <a:extLst>
              <a:ext uri="{FF2B5EF4-FFF2-40B4-BE49-F238E27FC236}">
                <a16:creationId xmlns:a16="http://schemas.microsoft.com/office/drawing/2014/main" xmlns="" id="{A9B5219F-3F17-5547-98E3-287EBD7D68F7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15" name="Oval 12">
              <a:extLst>
                <a:ext uri="{FF2B5EF4-FFF2-40B4-BE49-F238E27FC236}">
                  <a16:creationId xmlns:a16="http://schemas.microsoft.com/office/drawing/2014/main" xmlns="" id="{D32D35FA-86A4-CC4F-858E-FFEB90ACB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6" name="Oval 13">
              <a:extLst>
                <a:ext uri="{FF2B5EF4-FFF2-40B4-BE49-F238E27FC236}">
                  <a16:creationId xmlns:a16="http://schemas.microsoft.com/office/drawing/2014/main" xmlns="" id="{EBD0670E-4778-C947-A685-ED2EBA34D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pic>
        <p:nvPicPr>
          <p:cNvPr id="17" name="Picture 18" descr="top">
            <a:extLst>
              <a:ext uri="{FF2B5EF4-FFF2-40B4-BE49-F238E27FC236}">
                <a16:creationId xmlns:a16="http://schemas.microsoft.com/office/drawing/2014/main" xmlns="" id="{1CBC5B5A-EBF6-294B-855C-061F54E8A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639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4">
            <a:extLst>
              <a:ext uri="{FF2B5EF4-FFF2-40B4-BE49-F238E27FC236}">
                <a16:creationId xmlns:a16="http://schemas.microsoft.com/office/drawing/2014/main" xmlns="" id="{2B7B32D6-D12C-5442-99E3-150835BFFC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80400" y="6400800"/>
            <a:ext cx="482600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F456AA5D-DB5E-DD48-A254-124BA60202A7}" type="slidenum">
              <a:rPr lang="zh-CN" altLang="en-US" u="none"/>
              <a:pPr eaLnBrk="1" hangingPunct="1"/>
              <a:t>‹#›</a:t>
            </a:fld>
            <a:endParaRPr lang="zh-CN" altLang="en-US" u="none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xmlns="" id="{D30A51EE-9750-F94C-BE2A-0B49D2F4BD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xmlns="" id="{754F9117-686E-2D49-BEDC-4C56D279B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901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38AC110-4BAF-7640-9F04-BBB4570A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B92036E-12B3-AD4F-9A9C-749C02A95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8628C65-8E4A-1D4F-9E08-949284B8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2592-64A0-7048-AC21-F5E35EFD7274}" type="datetimeFigureOut">
              <a:rPr kumimoji="1" lang="zh-CN" altLang="en-US" smtClean="0"/>
              <a:pPr/>
              <a:t>2019/11/12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F372939-7673-EE48-BAFC-CC81DC5D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B7FFFA5-77E5-354A-8318-3104B844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44A-63B7-FA47-B3B1-8D457852EF3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5853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xmlns="" id="{299D4401-EC30-354D-B055-86D6864FBB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8" r:id="rId3" imgW="9561905" imgH="1600000" progId="">
                  <p:embed/>
                </p:oleObj>
              </mc:Choice>
              <mc:Fallback>
                <p:oleObj r:id="rId3" imgW="9561905" imgH="1600000" progId="">
                  <p:embed/>
                  <p:pic>
                    <p:nvPicPr>
                      <p:cNvPr id="0" name="Picture 1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未知">
            <a:extLst>
              <a:ext uri="{FF2B5EF4-FFF2-40B4-BE49-F238E27FC236}">
                <a16:creationId xmlns:a16="http://schemas.microsoft.com/office/drawing/2014/main" xmlns="" id="{EC7C366F-74CD-1648-BC39-904256A95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88"/>
            <a:ext cx="9144000" cy="1620837"/>
          </a:xfrm>
          <a:custGeom>
            <a:avLst/>
            <a:gdLst>
              <a:gd name="T0" fmla="*/ 2147483647 w 5767"/>
              <a:gd name="T1" fmla="*/ 2147483647 h 1021"/>
              <a:gd name="T2" fmla="*/ 2147483647 w 5767"/>
              <a:gd name="T3" fmla="*/ 2147483647 h 1021"/>
              <a:gd name="T4" fmla="*/ 2147483647 w 5767"/>
              <a:gd name="T5" fmla="*/ 2147483647 h 1021"/>
              <a:gd name="T6" fmla="*/ 2147483647 w 5767"/>
              <a:gd name="T7" fmla="*/ 0 h 1021"/>
              <a:gd name="T8" fmla="*/ 2147483647 w 5767"/>
              <a:gd name="T9" fmla="*/ 2147483647 h 1021"/>
              <a:gd name="T10" fmla="*/ 2147483647 w 5767"/>
              <a:gd name="T11" fmla="*/ 2147483647 h 1021"/>
              <a:gd name="T12" fmla="*/ 2147483647 w 5767"/>
              <a:gd name="T13" fmla="*/ 2147483647 h 1021"/>
              <a:gd name="T14" fmla="*/ 2147483647 w 5767"/>
              <a:gd name="T15" fmla="*/ 2147483647 h 1021"/>
              <a:gd name="T16" fmla="*/ 2147483647 w 5767"/>
              <a:gd name="T17" fmla="*/ 214748364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未知">
            <a:extLst>
              <a:ext uri="{FF2B5EF4-FFF2-40B4-BE49-F238E27FC236}">
                <a16:creationId xmlns:a16="http://schemas.microsoft.com/office/drawing/2014/main" xmlns="" id="{560E93C7-27F8-514D-9156-CA465B367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0825" cy="1006475"/>
          </a:xfrm>
          <a:custGeom>
            <a:avLst/>
            <a:gdLst>
              <a:gd name="T0" fmla="*/ 2147483647 w 5771"/>
              <a:gd name="T1" fmla="*/ 2147483647 h 634"/>
              <a:gd name="T2" fmla="*/ 2147483647 w 5771"/>
              <a:gd name="T3" fmla="*/ 2147483647 h 634"/>
              <a:gd name="T4" fmla="*/ 2147483647 w 5771"/>
              <a:gd name="T5" fmla="*/ 2147483647 h 634"/>
              <a:gd name="T6" fmla="*/ 2147483647 w 5771"/>
              <a:gd name="T7" fmla="*/ 2147483647 h 634"/>
              <a:gd name="T8" fmla="*/ 2147483647 w 5771"/>
              <a:gd name="T9" fmla="*/ 2147483647 h 634"/>
              <a:gd name="T10" fmla="*/ 2147483647 w 5771"/>
              <a:gd name="T11" fmla="*/ 2147483647 h 634"/>
              <a:gd name="T12" fmla="*/ 2147483647 w 5771"/>
              <a:gd name="T13" fmla="*/ 2147483647 h 634"/>
              <a:gd name="T14" fmla="*/ 2147483647 w 5771"/>
              <a:gd name="T15" fmla="*/ 2147483647 h 634"/>
              <a:gd name="T16" fmla="*/ 2147483647 w 5771"/>
              <a:gd name="T17" fmla="*/ 2147483647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8" name="Group 5">
            <a:extLst>
              <a:ext uri="{FF2B5EF4-FFF2-40B4-BE49-F238E27FC236}">
                <a16:creationId xmlns:a16="http://schemas.microsoft.com/office/drawing/2014/main" xmlns="" id="{EFC6B583-F9A6-8E47-838F-4923CD024A23}"/>
              </a:ext>
            </a:extLst>
          </p:cNvPr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9" name="Oval 6">
              <a:extLst>
                <a:ext uri="{FF2B5EF4-FFF2-40B4-BE49-F238E27FC236}">
                  <a16:creationId xmlns:a16="http://schemas.microsoft.com/office/drawing/2014/main" xmlns="" id="{FB6A7433-CB80-5841-94E3-65BC82F6E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xmlns="" id="{F99BFDC1-9067-AE49-8E4D-9CAEA5E56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xmlns="" id="{8DD46D16-3BB0-9743-9588-B563A341F1DC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12" name="Oval 9">
              <a:extLst>
                <a:ext uri="{FF2B5EF4-FFF2-40B4-BE49-F238E27FC236}">
                  <a16:creationId xmlns:a16="http://schemas.microsoft.com/office/drawing/2014/main" xmlns="" id="{A5E8DD66-F118-0A43-9CD6-478EE4F11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3" name="Oval 10">
              <a:extLst>
                <a:ext uri="{FF2B5EF4-FFF2-40B4-BE49-F238E27FC236}">
                  <a16:creationId xmlns:a16="http://schemas.microsoft.com/office/drawing/2014/main" xmlns="" id="{F8A22257-1823-A144-9D58-9A43AEAF1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4" name="Group 11">
            <a:extLst>
              <a:ext uri="{FF2B5EF4-FFF2-40B4-BE49-F238E27FC236}">
                <a16:creationId xmlns:a16="http://schemas.microsoft.com/office/drawing/2014/main" xmlns="" id="{43C6DC56-BC8C-3F4D-816A-1E45ABF1BFFE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15" name="Oval 12">
              <a:extLst>
                <a:ext uri="{FF2B5EF4-FFF2-40B4-BE49-F238E27FC236}">
                  <a16:creationId xmlns:a16="http://schemas.microsoft.com/office/drawing/2014/main" xmlns="" id="{0C337DBF-B0E3-DB46-9024-120C6A357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6" name="Oval 13">
              <a:extLst>
                <a:ext uri="{FF2B5EF4-FFF2-40B4-BE49-F238E27FC236}">
                  <a16:creationId xmlns:a16="http://schemas.microsoft.com/office/drawing/2014/main" xmlns="" id="{4FE4C48C-CB9F-3245-8E0F-B6BB5E9B6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pic>
        <p:nvPicPr>
          <p:cNvPr id="17" name="Picture 18" descr="top">
            <a:extLst>
              <a:ext uri="{FF2B5EF4-FFF2-40B4-BE49-F238E27FC236}">
                <a16:creationId xmlns:a16="http://schemas.microsoft.com/office/drawing/2014/main" xmlns="" id="{5A231E38-F3A2-1347-9592-EC1D04198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639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4">
            <a:extLst>
              <a:ext uri="{FF2B5EF4-FFF2-40B4-BE49-F238E27FC236}">
                <a16:creationId xmlns:a16="http://schemas.microsoft.com/office/drawing/2014/main" xmlns="" id="{FEE5022C-2A73-534D-98AD-319C278B50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80400" y="6400800"/>
            <a:ext cx="482600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EBF1D4C6-5479-524D-BDC2-8500B164143D}" type="slidenum">
              <a:rPr lang="zh-CN" altLang="en-US" u="none"/>
              <a:pPr eaLnBrk="1" hangingPunct="1"/>
              <a:t>‹#›</a:t>
            </a:fld>
            <a:endParaRPr lang="zh-CN" altLang="en-US" u="none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xmlns="" id="{168EEC43-B242-1C4F-B3F2-129EA4F5F3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xmlns="" id="{F906B25D-84F9-9841-91A3-EABE38974D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2120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xmlns="" id="{736E815C-158B-954C-B1B4-23B10CF25B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2" r:id="rId3" imgW="9561905" imgH="1600000" progId="">
                  <p:embed/>
                </p:oleObj>
              </mc:Choice>
              <mc:Fallback>
                <p:oleObj r:id="rId3" imgW="9561905" imgH="1600000" progId="">
                  <p:embed/>
                  <p:pic>
                    <p:nvPicPr>
                      <p:cNvPr id="0" name="Picture 1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未知">
            <a:extLst>
              <a:ext uri="{FF2B5EF4-FFF2-40B4-BE49-F238E27FC236}">
                <a16:creationId xmlns:a16="http://schemas.microsoft.com/office/drawing/2014/main" xmlns="" id="{FB3133F9-5FE4-5A43-BCD1-95FF9C188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88"/>
            <a:ext cx="9144000" cy="1620837"/>
          </a:xfrm>
          <a:custGeom>
            <a:avLst/>
            <a:gdLst>
              <a:gd name="T0" fmla="*/ 2147483647 w 5767"/>
              <a:gd name="T1" fmla="*/ 2147483647 h 1021"/>
              <a:gd name="T2" fmla="*/ 2147483647 w 5767"/>
              <a:gd name="T3" fmla="*/ 2147483647 h 1021"/>
              <a:gd name="T4" fmla="*/ 2147483647 w 5767"/>
              <a:gd name="T5" fmla="*/ 2147483647 h 1021"/>
              <a:gd name="T6" fmla="*/ 2147483647 w 5767"/>
              <a:gd name="T7" fmla="*/ 0 h 1021"/>
              <a:gd name="T8" fmla="*/ 2147483647 w 5767"/>
              <a:gd name="T9" fmla="*/ 2147483647 h 1021"/>
              <a:gd name="T10" fmla="*/ 2147483647 w 5767"/>
              <a:gd name="T11" fmla="*/ 2147483647 h 1021"/>
              <a:gd name="T12" fmla="*/ 2147483647 w 5767"/>
              <a:gd name="T13" fmla="*/ 2147483647 h 1021"/>
              <a:gd name="T14" fmla="*/ 2147483647 w 5767"/>
              <a:gd name="T15" fmla="*/ 2147483647 h 1021"/>
              <a:gd name="T16" fmla="*/ 2147483647 w 5767"/>
              <a:gd name="T17" fmla="*/ 214748364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未知">
            <a:extLst>
              <a:ext uri="{FF2B5EF4-FFF2-40B4-BE49-F238E27FC236}">
                <a16:creationId xmlns:a16="http://schemas.microsoft.com/office/drawing/2014/main" xmlns="" id="{B2D8D6B3-3037-DB42-B05B-0CDE4E31C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0825" cy="1006475"/>
          </a:xfrm>
          <a:custGeom>
            <a:avLst/>
            <a:gdLst>
              <a:gd name="T0" fmla="*/ 2147483647 w 5771"/>
              <a:gd name="T1" fmla="*/ 2147483647 h 634"/>
              <a:gd name="T2" fmla="*/ 2147483647 w 5771"/>
              <a:gd name="T3" fmla="*/ 2147483647 h 634"/>
              <a:gd name="T4" fmla="*/ 2147483647 w 5771"/>
              <a:gd name="T5" fmla="*/ 2147483647 h 634"/>
              <a:gd name="T6" fmla="*/ 2147483647 w 5771"/>
              <a:gd name="T7" fmla="*/ 2147483647 h 634"/>
              <a:gd name="T8" fmla="*/ 2147483647 w 5771"/>
              <a:gd name="T9" fmla="*/ 2147483647 h 634"/>
              <a:gd name="T10" fmla="*/ 2147483647 w 5771"/>
              <a:gd name="T11" fmla="*/ 2147483647 h 634"/>
              <a:gd name="T12" fmla="*/ 2147483647 w 5771"/>
              <a:gd name="T13" fmla="*/ 2147483647 h 634"/>
              <a:gd name="T14" fmla="*/ 2147483647 w 5771"/>
              <a:gd name="T15" fmla="*/ 2147483647 h 634"/>
              <a:gd name="T16" fmla="*/ 2147483647 w 5771"/>
              <a:gd name="T17" fmla="*/ 2147483647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xmlns="" id="{2A9A1788-D139-7240-9A96-26EAF3AD921F}"/>
              </a:ext>
            </a:extLst>
          </p:cNvPr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xmlns="" id="{F24B86E1-06F0-D748-BFA8-AE328BAFE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xmlns="" id="{E59A0C4F-08DC-2E49-835C-D42F8C79D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xmlns="" id="{559A9035-D711-864B-86FA-CD46B66F491A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11" name="Oval 9">
              <a:extLst>
                <a:ext uri="{FF2B5EF4-FFF2-40B4-BE49-F238E27FC236}">
                  <a16:creationId xmlns:a16="http://schemas.microsoft.com/office/drawing/2014/main" xmlns="" id="{CAC6B8EA-6E84-D242-B97E-B91C68796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xmlns="" id="{E6314817-52EB-9141-8F62-1BD1B8E55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3" name="Group 11">
            <a:extLst>
              <a:ext uri="{FF2B5EF4-FFF2-40B4-BE49-F238E27FC236}">
                <a16:creationId xmlns:a16="http://schemas.microsoft.com/office/drawing/2014/main" xmlns="" id="{8B8E4249-195E-B249-920D-04CE9E8D1829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14" name="Oval 12">
              <a:extLst>
                <a:ext uri="{FF2B5EF4-FFF2-40B4-BE49-F238E27FC236}">
                  <a16:creationId xmlns:a16="http://schemas.microsoft.com/office/drawing/2014/main" xmlns="" id="{23C225F5-3032-6242-829B-1EC3C6E99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5" name="Oval 13">
              <a:extLst>
                <a:ext uri="{FF2B5EF4-FFF2-40B4-BE49-F238E27FC236}">
                  <a16:creationId xmlns:a16="http://schemas.microsoft.com/office/drawing/2014/main" xmlns="" id="{71B9C6F5-BCF0-9441-AD0D-3426E6AF4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pic>
        <p:nvPicPr>
          <p:cNvPr id="16" name="Picture 18" descr="top">
            <a:extLst>
              <a:ext uri="{FF2B5EF4-FFF2-40B4-BE49-F238E27FC236}">
                <a16:creationId xmlns:a16="http://schemas.microsoft.com/office/drawing/2014/main" xmlns="" id="{40306A60-6F23-5D48-A5EF-E8168D441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639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4">
            <a:extLst>
              <a:ext uri="{FF2B5EF4-FFF2-40B4-BE49-F238E27FC236}">
                <a16:creationId xmlns:a16="http://schemas.microsoft.com/office/drawing/2014/main" xmlns="" id="{C56B43D9-35BB-0947-AD79-8A7457DFE8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80400" y="6400800"/>
            <a:ext cx="482600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AC54A354-2CA8-E044-9090-DBE89BB3687A}" type="slidenum">
              <a:rPr lang="zh-CN" altLang="en-US" u="none"/>
              <a:pPr eaLnBrk="1" hangingPunct="1"/>
              <a:t>‹#›</a:t>
            </a:fld>
            <a:endParaRPr lang="zh-CN" altLang="en-US" u="none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xmlns="" id="{AA5BA73B-490C-B74F-9401-B4B2B0CB6B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xmlns="" id="{690EB47C-ECAD-DF48-8A4B-55C7E0EACD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04000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xmlns="" id="{862AF734-B4A9-CD4B-A773-CABE1C6885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6" r:id="rId3" imgW="9561905" imgH="1600000" progId="">
                  <p:embed/>
                </p:oleObj>
              </mc:Choice>
              <mc:Fallback>
                <p:oleObj r:id="rId3" imgW="9561905" imgH="1600000" progId="">
                  <p:embed/>
                  <p:pic>
                    <p:nvPicPr>
                      <p:cNvPr id="0" name="Picture 1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未知">
            <a:extLst>
              <a:ext uri="{FF2B5EF4-FFF2-40B4-BE49-F238E27FC236}">
                <a16:creationId xmlns:a16="http://schemas.microsoft.com/office/drawing/2014/main" xmlns="" id="{775987BA-54EB-A240-86FE-A326EE174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88"/>
            <a:ext cx="9144000" cy="1620837"/>
          </a:xfrm>
          <a:custGeom>
            <a:avLst/>
            <a:gdLst>
              <a:gd name="T0" fmla="*/ 2147483647 w 5767"/>
              <a:gd name="T1" fmla="*/ 2147483647 h 1021"/>
              <a:gd name="T2" fmla="*/ 2147483647 w 5767"/>
              <a:gd name="T3" fmla="*/ 2147483647 h 1021"/>
              <a:gd name="T4" fmla="*/ 2147483647 w 5767"/>
              <a:gd name="T5" fmla="*/ 2147483647 h 1021"/>
              <a:gd name="T6" fmla="*/ 2147483647 w 5767"/>
              <a:gd name="T7" fmla="*/ 0 h 1021"/>
              <a:gd name="T8" fmla="*/ 2147483647 w 5767"/>
              <a:gd name="T9" fmla="*/ 2147483647 h 1021"/>
              <a:gd name="T10" fmla="*/ 2147483647 w 5767"/>
              <a:gd name="T11" fmla="*/ 2147483647 h 1021"/>
              <a:gd name="T12" fmla="*/ 2147483647 w 5767"/>
              <a:gd name="T13" fmla="*/ 2147483647 h 1021"/>
              <a:gd name="T14" fmla="*/ 2147483647 w 5767"/>
              <a:gd name="T15" fmla="*/ 2147483647 h 1021"/>
              <a:gd name="T16" fmla="*/ 2147483647 w 5767"/>
              <a:gd name="T17" fmla="*/ 214748364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未知">
            <a:extLst>
              <a:ext uri="{FF2B5EF4-FFF2-40B4-BE49-F238E27FC236}">
                <a16:creationId xmlns:a16="http://schemas.microsoft.com/office/drawing/2014/main" xmlns="" id="{2895D6D3-3061-2347-9F8A-7310A7050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0825" cy="1006475"/>
          </a:xfrm>
          <a:custGeom>
            <a:avLst/>
            <a:gdLst>
              <a:gd name="T0" fmla="*/ 2147483647 w 5771"/>
              <a:gd name="T1" fmla="*/ 2147483647 h 634"/>
              <a:gd name="T2" fmla="*/ 2147483647 w 5771"/>
              <a:gd name="T3" fmla="*/ 2147483647 h 634"/>
              <a:gd name="T4" fmla="*/ 2147483647 w 5771"/>
              <a:gd name="T5" fmla="*/ 2147483647 h 634"/>
              <a:gd name="T6" fmla="*/ 2147483647 w 5771"/>
              <a:gd name="T7" fmla="*/ 2147483647 h 634"/>
              <a:gd name="T8" fmla="*/ 2147483647 w 5771"/>
              <a:gd name="T9" fmla="*/ 2147483647 h 634"/>
              <a:gd name="T10" fmla="*/ 2147483647 w 5771"/>
              <a:gd name="T11" fmla="*/ 2147483647 h 634"/>
              <a:gd name="T12" fmla="*/ 2147483647 w 5771"/>
              <a:gd name="T13" fmla="*/ 2147483647 h 634"/>
              <a:gd name="T14" fmla="*/ 2147483647 w 5771"/>
              <a:gd name="T15" fmla="*/ 2147483647 h 634"/>
              <a:gd name="T16" fmla="*/ 2147483647 w 5771"/>
              <a:gd name="T17" fmla="*/ 2147483647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xmlns="" id="{B111F05B-0AA4-1F4E-AF97-995471E77292}"/>
              </a:ext>
            </a:extLst>
          </p:cNvPr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xmlns="" id="{DF9C10A2-0702-B840-A44F-AB22A8DEE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xmlns="" id="{3E50877F-54F8-A044-9436-B57978904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xmlns="" id="{B90B481F-09D6-584B-902B-1ED4D3A1FE01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11" name="Oval 9">
              <a:extLst>
                <a:ext uri="{FF2B5EF4-FFF2-40B4-BE49-F238E27FC236}">
                  <a16:creationId xmlns:a16="http://schemas.microsoft.com/office/drawing/2014/main" xmlns="" id="{D24ECEB6-C9E9-A74E-81D0-7B523FE10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xmlns="" id="{7DE2C0C3-974D-954B-8B83-0FC294EB4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3" name="Group 11">
            <a:extLst>
              <a:ext uri="{FF2B5EF4-FFF2-40B4-BE49-F238E27FC236}">
                <a16:creationId xmlns:a16="http://schemas.microsoft.com/office/drawing/2014/main" xmlns="" id="{2F92D5BE-5582-4246-B701-0FBE61276253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14" name="Oval 12">
              <a:extLst>
                <a:ext uri="{FF2B5EF4-FFF2-40B4-BE49-F238E27FC236}">
                  <a16:creationId xmlns:a16="http://schemas.microsoft.com/office/drawing/2014/main" xmlns="" id="{DA0FC3EA-FF58-7A4A-8DD4-DF4F1E765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5" name="Oval 13">
              <a:extLst>
                <a:ext uri="{FF2B5EF4-FFF2-40B4-BE49-F238E27FC236}">
                  <a16:creationId xmlns:a16="http://schemas.microsoft.com/office/drawing/2014/main" xmlns="" id="{E6C14C60-CCFB-9F4B-9E4C-DE5FAA895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pic>
        <p:nvPicPr>
          <p:cNvPr id="16" name="Picture 18" descr="top">
            <a:extLst>
              <a:ext uri="{FF2B5EF4-FFF2-40B4-BE49-F238E27FC236}">
                <a16:creationId xmlns:a16="http://schemas.microsoft.com/office/drawing/2014/main" xmlns="" id="{3ED7127F-382F-554A-BA8F-8FF3AE6FA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639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4">
            <a:extLst>
              <a:ext uri="{FF2B5EF4-FFF2-40B4-BE49-F238E27FC236}">
                <a16:creationId xmlns:a16="http://schemas.microsoft.com/office/drawing/2014/main" xmlns="" id="{FA4E3F0C-8082-F446-BD35-2056B9C5237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80400" y="6400800"/>
            <a:ext cx="482600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2ACE0750-AE6B-2240-8CFE-14AA31513B68}" type="slidenum">
              <a:rPr lang="zh-CN" altLang="en-US" u="none"/>
              <a:pPr eaLnBrk="1" hangingPunct="1"/>
              <a:t>‹#›</a:t>
            </a:fld>
            <a:endParaRPr lang="zh-CN" altLang="en-US" u="none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6388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6388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xmlns="" id="{2D10914D-DC2F-354B-B1C2-6E01B43605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xmlns="" id="{126EEF83-50FB-1F49-A3A4-3F46C157F1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79888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xmlns="" id="{015AF97C-23AA-F74C-9612-F432991111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10" r:id="rId3" imgW="9561905" imgH="1600000" progId="">
                  <p:embed/>
                </p:oleObj>
              </mc:Choice>
              <mc:Fallback>
                <p:oleObj r:id="rId3" imgW="9561905" imgH="1600000" progId="">
                  <p:embed/>
                  <p:pic>
                    <p:nvPicPr>
                      <p:cNvPr id="0" name="Picture 1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未知">
            <a:extLst>
              <a:ext uri="{FF2B5EF4-FFF2-40B4-BE49-F238E27FC236}">
                <a16:creationId xmlns:a16="http://schemas.microsoft.com/office/drawing/2014/main" xmlns="" id="{B472ECCE-96CD-3949-A844-8B59A843F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88"/>
            <a:ext cx="9144000" cy="1620837"/>
          </a:xfrm>
          <a:custGeom>
            <a:avLst/>
            <a:gdLst>
              <a:gd name="T0" fmla="*/ 2147483647 w 5767"/>
              <a:gd name="T1" fmla="*/ 2147483647 h 1021"/>
              <a:gd name="T2" fmla="*/ 2147483647 w 5767"/>
              <a:gd name="T3" fmla="*/ 2147483647 h 1021"/>
              <a:gd name="T4" fmla="*/ 2147483647 w 5767"/>
              <a:gd name="T5" fmla="*/ 2147483647 h 1021"/>
              <a:gd name="T6" fmla="*/ 2147483647 w 5767"/>
              <a:gd name="T7" fmla="*/ 0 h 1021"/>
              <a:gd name="T8" fmla="*/ 2147483647 w 5767"/>
              <a:gd name="T9" fmla="*/ 2147483647 h 1021"/>
              <a:gd name="T10" fmla="*/ 2147483647 w 5767"/>
              <a:gd name="T11" fmla="*/ 2147483647 h 1021"/>
              <a:gd name="T12" fmla="*/ 2147483647 w 5767"/>
              <a:gd name="T13" fmla="*/ 2147483647 h 1021"/>
              <a:gd name="T14" fmla="*/ 2147483647 w 5767"/>
              <a:gd name="T15" fmla="*/ 2147483647 h 1021"/>
              <a:gd name="T16" fmla="*/ 2147483647 w 5767"/>
              <a:gd name="T17" fmla="*/ 214748364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未知">
            <a:extLst>
              <a:ext uri="{FF2B5EF4-FFF2-40B4-BE49-F238E27FC236}">
                <a16:creationId xmlns:a16="http://schemas.microsoft.com/office/drawing/2014/main" xmlns="" id="{CDBC1A56-AD5B-2A4B-817A-C1FD68B36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0825" cy="1006475"/>
          </a:xfrm>
          <a:custGeom>
            <a:avLst/>
            <a:gdLst>
              <a:gd name="T0" fmla="*/ 2147483647 w 5771"/>
              <a:gd name="T1" fmla="*/ 2147483647 h 634"/>
              <a:gd name="T2" fmla="*/ 2147483647 w 5771"/>
              <a:gd name="T3" fmla="*/ 2147483647 h 634"/>
              <a:gd name="T4" fmla="*/ 2147483647 w 5771"/>
              <a:gd name="T5" fmla="*/ 2147483647 h 634"/>
              <a:gd name="T6" fmla="*/ 2147483647 w 5771"/>
              <a:gd name="T7" fmla="*/ 2147483647 h 634"/>
              <a:gd name="T8" fmla="*/ 2147483647 w 5771"/>
              <a:gd name="T9" fmla="*/ 2147483647 h 634"/>
              <a:gd name="T10" fmla="*/ 2147483647 w 5771"/>
              <a:gd name="T11" fmla="*/ 2147483647 h 634"/>
              <a:gd name="T12" fmla="*/ 2147483647 w 5771"/>
              <a:gd name="T13" fmla="*/ 2147483647 h 634"/>
              <a:gd name="T14" fmla="*/ 2147483647 w 5771"/>
              <a:gd name="T15" fmla="*/ 2147483647 h 634"/>
              <a:gd name="T16" fmla="*/ 2147483647 w 5771"/>
              <a:gd name="T17" fmla="*/ 2147483647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xmlns="" id="{02E6214F-BC2D-1B4E-82B2-9AEF7154E36A}"/>
              </a:ext>
            </a:extLst>
          </p:cNvPr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10" name="Oval 6">
              <a:extLst>
                <a:ext uri="{FF2B5EF4-FFF2-40B4-BE49-F238E27FC236}">
                  <a16:creationId xmlns:a16="http://schemas.microsoft.com/office/drawing/2014/main" xmlns="" id="{158ADA14-54A6-1145-8850-2494C9B92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1" name="Oval 7">
              <a:extLst>
                <a:ext uri="{FF2B5EF4-FFF2-40B4-BE49-F238E27FC236}">
                  <a16:creationId xmlns:a16="http://schemas.microsoft.com/office/drawing/2014/main" xmlns="" id="{B2A624A9-48A6-E145-ABA0-462153BE2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2" name="Group 8">
            <a:extLst>
              <a:ext uri="{FF2B5EF4-FFF2-40B4-BE49-F238E27FC236}">
                <a16:creationId xmlns:a16="http://schemas.microsoft.com/office/drawing/2014/main" xmlns="" id="{08A254CE-8E22-F143-9673-C7E06B4CF643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13" name="Oval 9">
              <a:extLst>
                <a:ext uri="{FF2B5EF4-FFF2-40B4-BE49-F238E27FC236}">
                  <a16:creationId xmlns:a16="http://schemas.microsoft.com/office/drawing/2014/main" xmlns="" id="{9706803D-903D-A945-8FB1-FE4DACBE0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xmlns="" id="{69156E5A-5631-0B4A-974D-45EFF8955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5" name="Group 11">
            <a:extLst>
              <a:ext uri="{FF2B5EF4-FFF2-40B4-BE49-F238E27FC236}">
                <a16:creationId xmlns:a16="http://schemas.microsoft.com/office/drawing/2014/main" xmlns="" id="{D45AE0FE-070D-3F4D-8369-0827E4F0E4FE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16" name="Oval 12">
              <a:extLst>
                <a:ext uri="{FF2B5EF4-FFF2-40B4-BE49-F238E27FC236}">
                  <a16:creationId xmlns:a16="http://schemas.microsoft.com/office/drawing/2014/main" xmlns="" id="{92983F4E-3D82-194D-BB92-373F0DB6C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7" name="Oval 13">
              <a:extLst>
                <a:ext uri="{FF2B5EF4-FFF2-40B4-BE49-F238E27FC236}">
                  <a16:creationId xmlns:a16="http://schemas.microsoft.com/office/drawing/2014/main" xmlns="" id="{F0A96F4D-9BBB-B048-8ECB-724A4FD7E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pic>
        <p:nvPicPr>
          <p:cNvPr id="18" name="Picture 18" descr="top">
            <a:extLst>
              <a:ext uri="{FF2B5EF4-FFF2-40B4-BE49-F238E27FC236}">
                <a16:creationId xmlns:a16="http://schemas.microsoft.com/office/drawing/2014/main" xmlns="" id="{3C9328AB-38B6-324F-B93D-4F42044E3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639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4">
            <a:extLst>
              <a:ext uri="{FF2B5EF4-FFF2-40B4-BE49-F238E27FC236}">
                <a16:creationId xmlns:a16="http://schemas.microsoft.com/office/drawing/2014/main" xmlns="" id="{CDDEAB5D-46DE-4848-80B8-71784995CD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80400" y="6400800"/>
            <a:ext cx="482600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7D760014-2348-1648-87C5-00F52ABE5FE4}" type="slidenum">
              <a:rPr lang="zh-CN" altLang="en-US" u="none"/>
              <a:pPr eaLnBrk="1" hangingPunct="1"/>
              <a:t>‹#›</a:t>
            </a:fld>
            <a:endParaRPr lang="zh-CN" altLang="en-US" u="none"/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xmlns="" id="{F4CA822E-715A-4346-8462-2BFCADBC8414}"/>
              </a:ext>
            </a:extLst>
          </p:cNvPr>
          <p:cNvSpPr txBox="1"/>
          <p:nvPr userDrawn="1"/>
        </p:nvSpPr>
        <p:spPr>
          <a:xfrm>
            <a:off x="8204200" y="6381750"/>
            <a:ext cx="4826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6F7331B0-49CF-6543-8E2A-79FE87F93496}" type="slidenum">
              <a:rPr lang="zh-CN" altLang="en-US" u="none"/>
              <a:pPr eaLnBrk="1" hangingPunct="1"/>
              <a:t>‹#›</a:t>
            </a:fld>
            <a:endParaRPr lang="zh-CN" altLang="en-US" u="none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308" y="1600248"/>
            <a:ext cx="8229492" cy="4781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81110" y="685800"/>
            <a:ext cx="8305582" cy="563563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xmlns="" id="{D1161B4F-AB1E-264A-8D07-E4BC33E36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685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4177B74-FF25-6043-8855-9E017971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A28F2F0-45F7-4647-A57C-BF61A005A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109617D-81B8-784A-838B-751C6813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2592-64A0-7048-AC21-F5E35EFD7274}" type="datetimeFigureOut">
              <a:rPr kumimoji="1" lang="zh-CN" altLang="en-US" smtClean="0"/>
              <a:pPr/>
              <a:t>2019/11/12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73C1FC9-3718-DD40-9068-597C4385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7BFEB58-C2A8-8F47-A4A5-1BA138F6F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44A-63B7-FA47-B3B1-8D457852EF3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732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568D906-CCB7-A746-BA60-D3C5D03B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824FD56-0CFA-C249-B420-6E66596C4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CA036E4-B88B-0E49-B619-FCC63A793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D92F97E-9947-BF4A-B7CD-3D247C18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2592-64A0-7048-AC21-F5E35EFD7274}" type="datetimeFigureOut">
              <a:rPr kumimoji="1" lang="zh-CN" altLang="en-US" smtClean="0"/>
              <a:pPr/>
              <a:t>2019/11/12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A8C412A-3BD2-1645-B8C5-8452E1A79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3EE3288-D77C-394A-8341-EEFA1CF5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44A-63B7-FA47-B3B1-8D457852EF3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977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38CE673-22AE-3C4B-9862-160FF533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7695996-80F9-8F44-A2D2-BABEBCDC9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BE12C0DC-C941-864E-92B5-96A72DB25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26F61824-A171-B54D-85D0-8CF43C0ED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F7E0AF29-443D-4E46-B571-3C12058D5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5CF9E2D7-2DAA-3A4E-A7D8-EF521E7C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2592-64A0-7048-AC21-F5E35EFD7274}" type="datetimeFigureOut">
              <a:rPr kumimoji="1" lang="zh-CN" altLang="en-US" smtClean="0"/>
              <a:pPr/>
              <a:t>2019/11/12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D261B231-7280-1A4D-97D1-E7853F23E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23CD6A94-E9E8-8B46-9C1D-AF6BC40B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44A-63B7-FA47-B3B1-8D457852EF3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21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7C1EE99-5FF5-3347-A952-C038EF32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CF9E078C-36E2-6D41-968F-D9D667F04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2592-64A0-7048-AC21-F5E35EFD7274}" type="datetimeFigureOut">
              <a:rPr kumimoji="1" lang="zh-CN" altLang="en-US" smtClean="0"/>
              <a:pPr/>
              <a:t>2019/11/12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BB6398DE-0051-3B43-A777-7AA6BD4B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24E92AF-120B-F444-A623-6727B0D0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44A-63B7-FA47-B3B1-8D457852EF3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777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C914F85E-EE4F-164E-B044-DE203E622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2592-64A0-7048-AC21-F5E35EFD7274}" type="datetimeFigureOut">
              <a:rPr kumimoji="1" lang="zh-CN" altLang="en-US" smtClean="0"/>
              <a:pPr/>
              <a:t>2019/11/12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235A384A-6981-8B4C-A05B-2917E87C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F6664E8F-9877-DD47-B083-90761A7A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44A-63B7-FA47-B3B1-8D457852EF3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042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CF243C4-C79F-EC48-9D1D-52D19C48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5ADC354-ACF9-1641-AE8D-A35C820A7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30893A3-1E3B-0249-8B08-9E924B6B8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32D1229-E5BC-6640-8B91-94E194F7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2592-64A0-7048-AC21-F5E35EFD7274}" type="datetimeFigureOut">
              <a:rPr kumimoji="1" lang="zh-CN" altLang="en-US" smtClean="0"/>
              <a:pPr/>
              <a:t>2019/11/12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6E2EA07-9272-3E47-A5FC-109D6E09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CC4710F-524B-BC4D-B63D-6C6145BB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44A-63B7-FA47-B3B1-8D457852EF3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539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C385552-06F1-5A47-99B7-56DAA53BD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38184192-91F1-D747-BEAF-3FF542918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8E38CFE-6C58-D249-8524-40482F6A0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DD55A1D-5E9A-CD4E-974A-F3D55231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2592-64A0-7048-AC21-F5E35EFD7274}" type="datetimeFigureOut">
              <a:rPr kumimoji="1" lang="zh-CN" altLang="en-US" smtClean="0"/>
              <a:pPr/>
              <a:t>2019/11/12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C7D25D8-28DD-9444-9875-14169832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B6FFBFA-1185-C648-AD4A-28CEF67B3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44A-63B7-FA47-B3B1-8D457852EF3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23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3620AB7E-22E8-104B-A02B-EF9B9CF7B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9658FE3-1BFF-6E48-9C24-78C759F99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9EB7491-D8EC-3D45-9AB7-6ED43358C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32592-64A0-7048-AC21-F5E35EFD7274}" type="datetimeFigureOut">
              <a:rPr kumimoji="1" lang="zh-CN" altLang="en-US" smtClean="0"/>
              <a:pPr/>
              <a:t>2019/11/12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0E32FC7-4B24-EA45-866C-47E5D909F2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9807EE8-E7DD-1D48-AC16-6E3CDCA63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944A-63B7-FA47-B3B1-8D457852EF3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880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xmlns="" id="{E2E74ABA-A31B-C441-9A8A-1961830696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2" r:id="rId15" imgW="9561905" imgH="1600000" progId="">
                  <p:embed/>
                </p:oleObj>
              </mc:Choice>
              <mc:Fallback>
                <p:oleObj r:id="rId15" imgW="9561905" imgH="1600000" progId="">
                  <p:embed/>
                  <p:pic>
                    <p:nvPicPr>
                      <p:cNvPr id="0" name="Picture 1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未知">
            <a:extLst>
              <a:ext uri="{FF2B5EF4-FFF2-40B4-BE49-F238E27FC236}">
                <a16:creationId xmlns:a16="http://schemas.microsoft.com/office/drawing/2014/main" xmlns="" id="{45D47063-30DF-A344-89F4-CC7D6D85D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88"/>
            <a:ext cx="9144000" cy="1620837"/>
          </a:xfrm>
          <a:custGeom>
            <a:avLst/>
            <a:gdLst>
              <a:gd name="T0" fmla="*/ 2147483647 w 5767"/>
              <a:gd name="T1" fmla="*/ 2147483647 h 1021"/>
              <a:gd name="T2" fmla="*/ 2147483647 w 5767"/>
              <a:gd name="T3" fmla="*/ 2147483647 h 1021"/>
              <a:gd name="T4" fmla="*/ 2147483647 w 5767"/>
              <a:gd name="T5" fmla="*/ 2147483647 h 1021"/>
              <a:gd name="T6" fmla="*/ 2147483647 w 5767"/>
              <a:gd name="T7" fmla="*/ 0 h 1021"/>
              <a:gd name="T8" fmla="*/ 2147483647 w 5767"/>
              <a:gd name="T9" fmla="*/ 2147483647 h 1021"/>
              <a:gd name="T10" fmla="*/ 2147483647 w 5767"/>
              <a:gd name="T11" fmla="*/ 2147483647 h 1021"/>
              <a:gd name="T12" fmla="*/ 2147483647 w 5767"/>
              <a:gd name="T13" fmla="*/ 2147483647 h 1021"/>
              <a:gd name="T14" fmla="*/ 2147483647 w 5767"/>
              <a:gd name="T15" fmla="*/ 2147483647 h 1021"/>
              <a:gd name="T16" fmla="*/ 2147483647 w 5767"/>
              <a:gd name="T17" fmla="*/ 2147483647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28" name="未知">
            <a:extLst>
              <a:ext uri="{FF2B5EF4-FFF2-40B4-BE49-F238E27FC236}">
                <a16:creationId xmlns:a16="http://schemas.microsoft.com/office/drawing/2014/main" xmlns="" id="{F80C67B7-A5DE-384E-AFF1-FD0247679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0825" cy="1006475"/>
          </a:xfrm>
          <a:custGeom>
            <a:avLst/>
            <a:gdLst>
              <a:gd name="T0" fmla="*/ 2147483647 w 5771"/>
              <a:gd name="T1" fmla="*/ 2147483647 h 634"/>
              <a:gd name="T2" fmla="*/ 2147483647 w 5771"/>
              <a:gd name="T3" fmla="*/ 2147483647 h 634"/>
              <a:gd name="T4" fmla="*/ 2147483647 w 5771"/>
              <a:gd name="T5" fmla="*/ 2147483647 h 634"/>
              <a:gd name="T6" fmla="*/ 2147483647 w 5771"/>
              <a:gd name="T7" fmla="*/ 2147483647 h 634"/>
              <a:gd name="T8" fmla="*/ 2147483647 w 5771"/>
              <a:gd name="T9" fmla="*/ 2147483647 h 634"/>
              <a:gd name="T10" fmla="*/ 2147483647 w 5771"/>
              <a:gd name="T11" fmla="*/ 2147483647 h 634"/>
              <a:gd name="T12" fmla="*/ 2147483647 w 5771"/>
              <a:gd name="T13" fmla="*/ 2147483647 h 634"/>
              <a:gd name="T14" fmla="*/ 2147483647 w 5771"/>
              <a:gd name="T15" fmla="*/ 2147483647 h 634"/>
              <a:gd name="T16" fmla="*/ 2147483647 w 5771"/>
              <a:gd name="T17" fmla="*/ 2147483647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030" name="Group 5">
            <a:extLst>
              <a:ext uri="{FF2B5EF4-FFF2-40B4-BE49-F238E27FC236}">
                <a16:creationId xmlns:a16="http://schemas.microsoft.com/office/drawing/2014/main" xmlns="" id="{454D4013-41F0-2341-ADD4-D09213BB1C5A}"/>
              </a:ext>
            </a:extLst>
          </p:cNvPr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0" y="0"/>
            <a:chExt cx="288" cy="288"/>
          </a:xfrm>
        </p:grpSpPr>
        <p:sp>
          <p:nvSpPr>
            <p:cNvPr id="2" name="Oval 6">
              <a:extLst>
                <a:ext uri="{FF2B5EF4-FFF2-40B4-BE49-F238E27FC236}">
                  <a16:creationId xmlns:a16="http://schemas.microsoft.com/office/drawing/2014/main" xmlns="" id="{9CEA8825-8B91-5C4E-A24E-F27A851F2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1">
              <a:gsLst>
                <a:gs pos="0">
                  <a:srgbClr val="C7CEE9"/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3" name="Oval 7">
              <a:extLst>
                <a:ext uri="{FF2B5EF4-FFF2-40B4-BE49-F238E27FC236}">
                  <a16:creationId xmlns:a16="http://schemas.microsoft.com/office/drawing/2014/main" xmlns="" id="{1EC733B1-5F3B-C340-8703-B56E8639F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031" name="Group 8">
            <a:extLst>
              <a:ext uri="{FF2B5EF4-FFF2-40B4-BE49-F238E27FC236}">
                <a16:creationId xmlns:a16="http://schemas.microsoft.com/office/drawing/2014/main" xmlns="" id="{CE6A446C-1699-CE4B-9FA8-3E2E188E4403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0" y="0"/>
            <a:chExt cx="576" cy="576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xmlns="" id="{EE6D3CDD-EDC9-524A-9F76-01FCD2BF3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5" name="Oval 10">
              <a:extLst>
                <a:ext uri="{FF2B5EF4-FFF2-40B4-BE49-F238E27FC236}">
                  <a16:creationId xmlns:a16="http://schemas.microsoft.com/office/drawing/2014/main" xmlns="" id="{643E7977-FB3D-1441-9C87-51EB2C3BB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grpSp>
        <p:nvGrpSpPr>
          <p:cNvPr id="1032" name="Group 11">
            <a:extLst>
              <a:ext uri="{FF2B5EF4-FFF2-40B4-BE49-F238E27FC236}">
                <a16:creationId xmlns:a16="http://schemas.microsoft.com/office/drawing/2014/main" xmlns="" id="{4571CD3A-59A6-6946-B475-115FB591C06D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0" y="0"/>
            <a:chExt cx="576" cy="576"/>
          </a:xfrm>
        </p:grpSpPr>
        <p:sp>
          <p:nvSpPr>
            <p:cNvPr id="4" name="Oval 12">
              <a:extLst>
                <a:ext uri="{FF2B5EF4-FFF2-40B4-BE49-F238E27FC236}">
                  <a16:creationId xmlns:a16="http://schemas.microsoft.com/office/drawing/2014/main" xmlns="" id="{EC144023-A3F7-B447-8A55-83B52360B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xmlns="" id="{13752C98-C845-B540-9DD0-6916EC8D9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 u="sng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0" hangingPunct="0">
                <a:defRPr/>
              </a:pPr>
              <a:endParaRPr lang="zh-CN" altLang="en-US"/>
            </a:p>
          </p:txBody>
        </p:sp>
      </p:grpSp>
      <p:sp>
        <p:nvSpPr>
          <p:cNvPr id="1033" name="Rectangle 14">
            <a:extLst>
              <a:ext uri="{FF2B5EF4-FFF2-40B4-BE49-F238E27FC236}">
                <a16:creationId xmlns:a16="http://schemas.microsoft.com/office/drawing/2014/main" xmlns="" id="{58A56EF0-FBD3-AA47-9EE4-8883A124494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8288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39" name="Rectangle 15">
            <a:extLst>
              <a:ext uri="{FF2B5EF4-FFF2-40B4-BE49-F238E27FC236}">
                <a16:creationId xmlns:a16="http://schemas.microsoft.com/office/drawing/2014/main" xmlns="" id="{46CE4B96-83A1-B74E-9D3F-C06BF5266EF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u="none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5" name="Rectangle 17">
            <a:extLst>
              <a:ext uri="{FF2B5EF4-FFF2-40B4-BE49-F238E27FC236}">
                <a16:creationId xmlns:a16="http://schemas.microsoft.com/office/drawing/2014/main" xmlns="" id="{1B7B3C44-D5B8-B24D-A622-5E41B8C76CA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14400" y="685800"/>
            <a:ext cx="7391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pic>
        <p:nvPicPr>
          <p:cNvPr id="1036" name="Picture 18" descr="top">
            <a:extLst>
              <a:ext uri="{FF2B5EF4-FFF2-40B4-BE49-F238E27FC236}">
                <a16:creationId xmlns:a16="http://schemas.microsoft.com/office/drawing/2014/main" xmlns="" id="{72853EBC-966E-7F41-AE53-A46785D04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639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xmlns="" id="{48649B21-CD6C-BC4F-9CAF-16542F285EC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80400" y="6400800"/>
            <a:ext cx="482600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206C25A0-82DC-F642-821C-8DF22119ACC3}" type="slidenum">
              <a:rPr lang="zh-CN" altLang="en-US" u="none"/>
              <a:pPr eaLnBrk="1" hangingPunct="1"/>
              <a:t>‹#›</a:t>
            </a:fld>
            <a:endParaRPr lang="zh-CN" altLang="en-US" u="none"/>
          </a:p>
        </p:txBody>
      </p:sp>
    </p:spTree>
    <p:extLst>
      <p:ext uri="{BB962C8B-B14F-4D97-AF65-F5344CB8AC3E}">
        <p14:creationId xmlns:p14="http://schemas.microsoft.com/office/powerpoint/2010/main" val="178651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p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ü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US" altLang="zh-CN" sz="4000" dirty="0">
                <a:solidFill>
                  <a:schemeClr val="bg1"/>
                </a:solidFill>
              </a:rPr>
              <a:t>Python</a:t>
            </a:r>
            <a:r>
              <a:rPr lang="zh-CN" altLang="en-US" sz="4000" dirty="0">
                <a:solidFill>
                  <a:schemeClr val="bg1"/>
                </a:solidFill>
              </a:rPr>
              <a:t>程序设计</a:t>
            </a:r>
            <a:r>
              <a:rPr lang="zh-CN" altLang="en-US" sz="3200" dirty="0">
                <a:solidFill>
                  <a:schemeClr val="bg1"/>
                </a:solidFill>
              </a:rPr>
              <a:t/>
            </a:r>
            <a:br>
              <a:rPr lang="zh-CN" altLang="en-US" sz="3200" dirty="0">
                <a:solidFill>
                  <a:schemeClr val="bg1"/>
                </a:solidFill>
              </a:rPr>
            </a:br>
            <a:r>
              <a:rPr lang="zh-CN" altLang="en-US" sz="3200" dirty="0">
                <a:solidFill>
                  <a:schemeClr val="bg1"/>
                </a:solidFill>
              </a:rPr>
              <a:t>第</a:t>
            </a:r>
            <a:r>
              <a:rPr lang="en-US" altLang="zh-CN" sz="3200" dirty="0">
                <a:solidFill>
                  <a:schemeClr val="bg1"/>
                </a:solidFill>
              </a:rPr>
              <a:t>5</a:t>
            </a:r>
            <a:r>
              <a:rPr lang="zh-CN" altLang="en-US" sz="3200" dirty="0">
                <a:solidFill>
                  <a:schemeClr val="bg1"/>
                </a:solidFill>
              </a:rPr>
              <a:t>章</a:t>
            </a:r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zh-CN" altLang="en-US" sz="3200" dirty="0">
                <a:solidFill>
                  <a:schemeClr val="bg1"/>
                </a:solidFill>
              </a:rPr>
              <a:t>函数</a:t>
            </a:r>
            <a:br>
              <a:rPr lang="zh-CN" altLang="en-US" sz="3200" dirty="0">
                <a:solidFill>
                  <a:schemeClr val="bg1"/>
                </a:solidFill>
              </a:rPr>
            </a:b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7323B7E4-8674-1046-920C-F5FC3F5B2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702" y="5319584"/>
            <a:ext cx="678021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0CFCF"/>
              </a:buClr>
              <a:buSzPct val="70000"/>
              <a:buFont typeface="Wingdings" charset="0"/>
              <a:buChar char="l"/>
              <a:defRPr kumimoji="1" sz="24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Ø"/>
              <a:defRPr kumimoji="1" sz="20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charset="0"/>
              <a:buChar char="ü"/>
              <a:defRPr kumimoji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0CFCF"/>
              </a:buClr>
              <a:buSzPct val="70000"/>
              <a:buFont typeface="Wingdings" charset="0"/>
              <a:buChar char="u"/>
              <a:defRPr kumimoji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0CFCF"/>
              </a:buClr>
              <a:buSzPct val="70000"/>
              <a:buFont typeface="Wingdings" charset="0"/>
              <a:buChar char="p"/>
              <a:defRPr kumimoji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charset="0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charset="0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charset="0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charset="0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defTabSz="91440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kern="0" dirty="0"/>
              <a:t>信息学院</a:t>
            </a:r>
            <a:endParaRPr lang="en-US" altLang="zh-CN" kern="0" dirty="0"/>
          </a:p>
          <a:p>
            <a:pPr marL="0" indent="0" algn="ctr" defTabSz="9144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kern="0" dirty="0"/>
              <a:t>2019</a:t>
            </a:r>
            <a:endParaRPr lang="zh-CN" altLang="en-US" sz="2000" kern="0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xmlns="" id="{8612BF3D-32EF-D546-B918-7276DB01B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2286000"/>
            <a:ext cx="8609012" cy="1905000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黑体"/>
                <a:cs typeface="+mj-cs"/>
              </a:rPr>
              <a:t>Python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黑体"/>
                <a:cs typeface="+mj-cs"/>
              </a:rPr>
              <a:t>程序设计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黑体"/>
                <a:cs typeface="+mj-cs"/>
              </a:rPr>
              <a:t/>
            </a:r>
            <a:b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黑体"/>
                <a:cs typeface="+mj-cs"/>
              </a:rPr>
            </a:b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黑体"/>
                <a:cs typeface="+mj-cs"/>
              </a:rPr>
              <a:t>第</a:t>
            </a:r>
            <a:r>
              <a:rPr lang="en-US" altLang="zh-CN" sz="3600" kern="0" dirty="0">
                <a:solidFill>
                  <a:srgbClr val="FFFFFF"/>
                </a:solidFill>
                <a:latin typeface="Times New Roman"/>
                <a:ea typeface="黑体"/>
              </a:rPr>
              <a:t>7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黑体"/>
                <a:cs typeface="+mj-cs"/>
              </a:rPr>
              <a:t>章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黑体"/>
                <a:cs typeface="+mj-cs"/>
              </a:rPr>
              <a:t> 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黑体"/>
                <a:cs typeface="+mj-cs"/>
              </a:rPr>
              <a:t>模块</a:t>
            </a:r>
          </a:p>
        </p:txBody>
      </p:sp>
    </p:spTree>
    <p:extLst>
      <p:ext uri="{BB962C8B-B14F-4D97-AF65-F5344CB8AC3E}">
        <p14:creationId xmlns:p14="http://schemas.microsoft.com/office/powerpoint/2010/main" val="1654105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7.2</a:t>
            </a:r>
            <a:r>
              <a:rPr lang="zh-CN" altLang="en-US" dirty="0"/>
              <a:t> 命名空间和模块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23189" y="2237173"/>
            <a:ext cx="7382123" cy="3364637"/>
          </a:xfrm>
        </p:spPr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7-2】</a:t>
            </a:r>
            <a:r>
              <a:rPr lang="zh-CN" altLang="en-US" dirty="0" smtClean="0"/>
              <a:t>：用单独导入的方式实现。</a:t>
            </a:r>
            <a:endParaRPr lang="en-US" altLang="zh-CN" dirty="0" smtClean="0"/>
          </a:p>
          <a:p>
            <a:pPr>
              <a:lnSpc>
                <a:spcPts val="1200"/>
              </a:lnSpc>
            </a:pPr>
            <a:endParaRPr lang="en-US" altLang="zh-CN" dirty="0"/>
          </a:p>
          <a:p>
            <a:pPr marL="0" indent="0">
              <a:buNone/>
            </a:pPr>
            <a:r>
              <a:rPr lang="en" altLang="zh-CN" sz="2400" dirty="0" smtClean="0">
                <a:solidFill>
                  <a:srgbClr val="C00000"/>
                </a:solidFill>
              </a:rPr>
              <a:t>module3.py</a:t>
            </a:r>
            <a:endParaRPr lang="en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from module1 import repeat as r1              </a:t>
            </a:r>
          </a:p>
          <a:p>
            <a:pPr marL="0" indent="0">
              <a:buNone/>
            </a:pPr>
            <a:r>
              <a:rPr lang="en-US" altLang="zh-CN" sz="2400" dirty="0"/>
              <a:t>from module2 import repeat as r2              </a:t>
            </a:r>
          </a:p>
          <a:p>
            <a:pPr marL="0" indent="0">
              <a:buNone/>
            </a:pPr>
            <a:r>
              <a:rPr lang="en-US" altLang="zh-CN" sz="2400" dirty="0"/>
              <a:t>repeat = r1 + r2                 </a:t>
            </a:r>
          </a:p>
          <a:p>
            <a:pPr marL="0" indent="0">
              <a:buNone/>
            </a:pPr>
            <a:r>
              <a:rPr lang="en-US" altLang="zh-CN" sz="2400" dirty="0"/>
              <a:t>print("repeat in module3 is %s " %repeat) 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69459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7.2</a:t>
            </a:r>
            <a:r>
              <a:rPr lang="zh-CN" altLang="en-US" dirty="0"/>
              <a:t> 命名空间和模块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91886" y="1855122"/>
            <a:ext cx="8490857" cy="4474657"/>
          </a:xfrm>
        </p:spPr>
        <p:txBody>
          <a:bodyPr/>
          <a:lstStyle/>
          <a:p>
            <a:r>
              <a:rPr lang="zh-CN" altLang="zh-CN" dirty="0"/>
              <a:t>无论采用哪种导入的语法，都不可避免的会带入原模块的一些执行的语句，这些语句通常用于单元测试，是不可以直接去除的。</a:t>
            </a:r>
            <a:endParaRPr lang="en-US" altLang="zh-CN" dirty="0"/>
          </a:p>
          <a:p>
            <a:r>
              <a:rPr lang="zh-CN" altLang="zh-CN" dirty="0"/>
              <a:t>引入模块本身的“</a:t>
            </a:r>
            <a:r>
              <a:rPr lang="en-US" altLang="zh-CN" dirty="0"/>
              <a:t>__name__</a:t>
            </a:r>
            <a:r>
              <a:rPr lang="zh-CN" altLang="zh-CN" dirty="0"/>
              <a:t>”属性来进行判断语句是否可以被执行</a:t>
            </a:r>
            <a:r>
              <a:rPr lang="zh-CN" altLang="en-US" dirty="0"/>
              <a:t>。</a:t>
            </a:r>
            <a:r>
              <a:rPr lang="zh-CN" altLang="zh-CN" dirty="0"/>
              <a:t>“</a:t>
            </a:r>
            <a:r>
              <a:rPr lang="en-US" altLang="zh-CN" dirty="0"/>
              <a:t>__name__</a:t>
            </a:r>
            <a:r>
              <a:rPr lang="zh-CN" altLang="zh-CN" dirty="0"/>
              <a:t>”在不同的模块进行调用时其值是不同的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zh-CN" dirty="0"/>
              <a:t>由本模块调用时，“</a:t>
            </a:r>
            <a:r>
              <a:rPr lang="en-US" altLang="zh-CN" dirty="0"/>
              <a:t>__name__</a:t>
            </a:r>
            <a:r>
              <a:rPr lang="zh-CN" altLang="zh-CN" dirty="0"/>
              <a:t>”的值为“</a:t>
            </a:r>
            <a:r>
              <a:rPr lang="en-US" altLang="zh-CN" dirty="0"/>
              <a:t>__main__</a:t>
            </a:r>
            <a:r>
              <a:rPr lang="zh-CN" altLang="zh-CN" dirty="0" smtClean="0"/>
              <a:t>”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zh-CN" dirty="0"/>
              <a:t>由其他模块调用时，“</a:t>
            </a:r>
            <a:r>
              <a:rPr lang="en-US" altLang="zh-CN" dirty="0"/>
              <a:t>__name__</a:t>
            </a:r>
            <a:r>
              <a:rPr lang="zh-CN" altLang="zh-CN" dirty="0"/>
              <a:t>”的值为被调用模块的模块名。</a:t>
            </a:r>
          </a:p>
          <a:p>
            <a:pPr marL="0" indent="0">
              <a:buNone/>
            </a:pPr>
            <a:endParaRPr lang="zh-CN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782133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7.2</a:t>
            </a:r>
            <a:r>
              <a:rPr lang="zh-CN" altLang="en-US" dirty="0"/>
              <a:t> 命名空间和模块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64457" y="1718712"/>
            <a:ext cx="8374743" cy="4798202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000" dirty="0"/>
              <a:t>【例</a:t>
            </a:r>
            <a:r>
              <a:rPr lang="en-US" altLang="zh-CN" sz="2000" dirty="0" smtClean="0"/>
              <a:t>7-3</a:t>
            </a:r>
            <a:r>
              <a:rPr lang="zh-CN" altLang="zh-CN" sz="2000" dirty="0" smtClean="0"/>
              <a:t>】</a:t>
            </a:r>
            <a:r>
              <a:rPr lang="zh-CN" altLang="en-US" sz="2000" dirty="0" smtClean="0"/>
              <a:t>观察</a:t>
            </a:r>
            <a:r>
              <a:rPr lang="zh-CN" altLang="zh-CN" sz="2000" dirty="0" smtClean="0"/>
              <a:t>“</a:t>
            </a:r>
            <a:r>
              <a:rPr lang="en-US" altLang="zh-CN" sz="2000" dirty="0" smtClean="0"/>
              <a:t>__name__</a:t>
            </a:r>
            <a:r>
              <a:rPr lang="zh-CN" altLang="zh-CN" sz="2000" dirty="0" smtClean="0"/>
              <a:t>”</a:t>
            </a:r>
            <a:r>
              <a:rPr lang="zh-CN" altLang="en-US" sz="2000" dirty="0" smtClean="0"/>
              <a:t>的值。</a:t>
            </a:r>
            <a:endParaRPr lang="en-US" altLang="zh-CN" sz="2000" dirty="0" smtClean="0"/>
          </a:p>
          <a:p>
            <a:pPr marL="0" indent="0">
              <a:lnSpc>
                <a:spcPts val="1200"/>
              </a:lnSpc>
              <a:buNone/>
            </a:pP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module1.py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/>
              <a:t>print</a:t>
            </a:r>
            <a:r>
              <a:rPr lang="en-US" altLang="zh-CN" sz="2000" dirty="0"/>
              <a:t>("__name__ in module1 is %s" %__name__)</a:t>
            </a:r>
            <a:endParaRPr lang="zh-CN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dirty="0" smtClean="0"/>
              <a:t>结果</a:t>
            </a:r>
            <a:r>
              <a:rPr lang="zh-CN" altLang="zh-CN" sz="2000" dirty="0"/>
              <a:t>：</a:t>
            </a:r>
            <a:r>
              <a:rPr lang="en-US" altLang="zh-CN" sz="2000" dirty="0"/>
              <a:t>__name__ in module1 is __main__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 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module3.py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/>
              <a:t>import </a:t>
            </a:r>
            <a:r>
              <a:rPr lang="en-US" altLang="zh-CN" sz="2000" dirty="0"/>
              <a:t>module1            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print</a:t>
            </a:r>
            <a:r>
              <a:rPr lang="en-US" altLang="zh-CN" sz="2000" dirty="0"/>
              <a:t>("__name__ in module3 is %s" %__name</a:t>
            </a:r>
            <a:r>
              <a:rPr lang="en-US" altLang="zh-CN" sz="2000" dirty="0" smtClean="0"/>
              <a:t>__)</a:t>
            </a:r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r>
              <a:rPr lang="zh-CN" altLang="zh-CN" sz="2000" dirty="0"/>
              <a:t>结果：</a:t>
            </a:r>
            <a:r>
              <a:rPr lang="en-US" altLang="zh-CN" sz="2000" dirty="0"/>
              <a:t>__name__ in module1 is module1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en-US" sz="2000" dirty="0"/>
              <a:t>           </a:t>
            </a:r>
            <a:r>
              <a:rPr lang="en-US" altLang="zh-CN" sz="2000" dirty="0"/>
              <a:t>__name__ in module3 is __main</a:t>
            </a:r>
            <a:r>
              <a:rPr lang="en-US" altLang="zh-CN" sz="2000" dirty="0" smtClean="0"/>
              <a:t>__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96798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7.2</a:t>
            </a:r>
            <a:r>
              <a:rPr lang="zh-CN" altLang="en-US" dirty="0"/>
              <a:t> 命名空间和模块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54833" y="1802166"/>
            <a:ext cx="8790313" cy="4481141"/>
          </a:xfrm>
        </p:spPr>
        <p:txBody>
          <a:bodyPr/>
          <a:lstStyle/>
          <a:p>
            <a:r>
              <a:rPr lang="zh-CN" altLang="en-US" sz="2400" dirty="0"/>
              <a:t>上例中，模块和模块之间导入的时候，其物理文件应该在同一目录下才可以导入成功。当项目较大，需要在不同文件夹下保存不同类型和不同功能的文件时，就会出现问题。</a:t>
            </a:r>
            <a:endParaRPr lang="en-US" altLang="zh-CN" sz="2400" dirty="0"/>
          </a:p>
          <a:p>
            <a:r>
              <a:rPr lang="zh-CN" altLang="en-US" sz="2400" dirty="0"/>
              <a:t>图</a:t>
            </a:r>
            <a:r>
              <a:rPr lang="en-US" altLang="zh-CN" sz="2400" dirty="0"/>
              <a:t>7-1</a:t>
            </a:r>
            <a:r>
              <a:rPr lang="zh-CN" altLang="en-US" sz="2400" dirty="0"/>
              <a:t>中，项目之间是平级的，将文件进行重新梳理为图</a:t>
            </a:r>
            <a:r>
              <a:rPr lang="en-US" altLang="zh-CN" sz="2400" dirty="0"/>
              <a:t>7-2</a:t>
            </a:r>
            <a:r>
              <a:rPr lang="zh-CN" altLang="en-US" sz="2400" dirty="0"/>
              <a:t>，其中</a:t>
            </a:r>
            <a:r>
              <a:rPr lang="en" altLang="zh-CN" sz="2400" dirty="0">
                <a:solidFill>
                  <a:srgbClr val="C00000"/>
                </a:solidFill>
              </a:rPr>
              <a:t>func1</a:t>
            </a:r>
            <a:r>
              <a:rPr lang="zh-CN" altLang="en-US" sz="2400" dirty="0"/>
              <a:t>为一个文件夹，用来存储功能不同的模块。那么就需要引入</a:t>
            </a:r>
            <a:r>
              <a:rPr lang="zh-CN" altLang="en-US" sz="2400" b="1" dirty="0">
                <a:solidFill>
                  <a:srgbClr val="C00000"/>
                </a:solidFill>
              </a:rPr>
              <a:t>包（</a:t>
            </a:r>
            <a:r>
              <a:rPr lang="en" altLang="zh-CN" sz="2400" b="1" dirty="0">
                <a:solidFill>
                  <a:srgbClr val="C00000"/>
                </a:solidFill>
              </a:rPr>
              <a:t>Package</a:t>
            </a:r>
            <a:r>
              <a:rPr lang="zh-CN" altLang="en" sz="2400" b="1" dirty="0">
                <a:solidFill>
                  <a:srgbClr val="C00000"/>
                </a:solidFill>
              </a:rPr>
              <a:t>）</a:t>
            </a:r>
            <a:r>
              <a:rPr lang="zh-CN" altLang="en-US" sz="2400" dirty="0"/>
              <a:t>的概念。</a:t>
            </a:r>
          </a:p>
        </p:txBody>
      </p:sp>
      <p:pic>
        <p:nvPicPr>
          <p:cNvPr id="56322" name="图示 18">
            <a:extLst>
              <a:ext uri="{FF2B5EF4-FFF2-40B4-BE49-F238E27FC236}">
                <a16:creationId xmlns:a16="http://schemas.microsoft.com/office/drawing/2014/main" xmlns="" id="{EE71EE50-E18E-944A-96A9-73B68637B17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540" b="-19655"/>
          <a:stretch>
            <a:fillRect/>
          </a:stretch>
        </p:blipFill>
        <p:spPr bwMode="auto">
          <a:xfrm>
            <a:off x="1434538" y="4285106"/>
            <a:ext cx="2247900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21" name="图示 374">
            <a:extLst>
              <a:ext uri="{FF2B5EF4-FFF2-40B4-BE49-F238E27FC236}">
                <a16:creationId xmlns:a16="http://schemas.microsoft.com/office/drawing/2014/main" xmlns="" id="{7CF795A1-CC66-E34D-A684-02EB3568A71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72" r="-7806"/>
          <a:stretch>
            <a:fillRect/>
          </a:stretch>
        </p:blipFill>
        <p:spPr bwMode="auto">
          <a:xfrm>
            <a:off x="4815880" y="4286327"/>
            <a:ext cx="2540000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7B947DCC-CC8F-A841-9517-779FD5AFA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565" y="272730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7D220474-D6D8-EC43-BF04-9BDFFDD8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565" y="62833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F4F6661B-8FBC-BA45-9298-D3CD30FB9497}"/>
              </a:ext>
            </a:extLst>
          </p:cNvPr>
          <p:cNvSpPr txBox="1"/>
          <p:nvPr/>
        </p:nvSpPr>
        <p:spPr>
          <a:xfrm>
            <a:off x="6005256" y="5938769"/>
            <a:ext cx="83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7-2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E4EACC88-F02D-9C49-B887-86A1AB30D639}"/>
              </a:ext>
            </a:extLst>
          </p:cNvPr>
          <p:cNvSpPr txBox="1"/>
          <p:nvPr/>
        </p:nvSpPr>
        <p:spPr>
          <a:xfrm>
            <a:off x="2206769" y="5878609"/>
            <a:ext cx="87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7-1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339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7.2</a:t>
            </a:r>
            <a:r>
              <a:rPr lang="zh-CN" altLang="en-US" dirty="0"/>
              <a:t> 命名空间和模块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77371" y="1988599"/>
            <a:ext cx="8519886" cy="4294710"/>
          </a:xfrm>
        </p:spPr>
        <p:txBody>
          <a:bodyPr/>
          <a:lstStyle/>
          <a:p>
            <a:r>
              <a:rPr lang="zh-CN" altLang="en-US" sz="2400" b="1" dirty="0"/>
              <a:t>包</a:t>
            </a:r>
            <a:r>
              <a:rPr lang="zh-CN" altLang="en-US" sz="2400" dirty="0"/>
              <a:t>其实就是模块的上一层结构，是包含多个模块的逻辑体，在操作系统中以文件夹的形式存在。</a:t>
            </a:r>
            <a:endParaRPr lang="en-US" altLang="zh-CN" sz="2400" dirty="0"/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/>
              <a:t>在</a:t>
            </a:r>
            <a:r>
              <a:rPr lang="en" altLang="zh-CN" sz="2000" dirty="0"/>
              <a:t>Python</a:t>
            </a:r>
            <a:r>
              <a:rPr lang="zh-CN" altLang="en-US" sz="2000" dirty="0"/>
              <a:t>中，包也可以认为是一种更高层次的模块。</a:t>
            </a:r>
            <a:endParaRPr lang="en-US" altLang="zh-CN" sz="2000" dirty="0"/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/>
              <a:t>一个包中的各个模块可以直接互相导入，不同包的模块间导入需要增加包名作为前缀的命名空间。</a:t>
            </a:r>
            <a:endParaRPr lang="en-US" altLang="zh-CN" sz="2000" dirty="0"/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/>
              <a:t>具体句法格式如下：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chemeClr val="tx2"/>
                </a:solidFill>
              </a:rPr>
              <a:t>	import </a:t>
            </a:r>
            <a:r>
              <a:rPr lang="zh-CN" altLang="en-US" sz="2000" dirty="0">
                <a:solidFill>
                  <a:schemeClr val="tx2"/>
                </a:solidFill>
              </a:rPr>
              <a:t>包名</a:t>
            </a:r>
            <a:r>
              <a:rPr lang="en-US" altLang="zh-CN" sz="2000" dirty="0">
                <a:solidFill>
                  <a:schemeClr val="tx2"/>
                </a:solidFill>
              </a:rPr>
              <a:t>.</a:t>
            </a:r>
            <a:r>
              <a:rPr lang="zh-CN" altLang="en-US" sz="2000" dirty="0">
                <a:solidFill>
                  <a:schemeClr val="tx2"/>
                </a:solidFill>
              </a:rPr>
              <a:t>模块名 </a:t>
            </a:r>
            <a:r>
              <a:rPr lang="en-US" altLang="zh-CN" sz="2000" dirty="0">
                <a:solidFill>
                  <a:schemeClr val="tx2"/>
                </a:solidFill>
              </a:rPr>
              <a:t>[</a:t>
            </a:r>
            <a:r>
              <a:rPr lang="en" altLang="zh-CN" sz="2000" dirty="0">
                <a:solidFill>
                  <a:schemeClr val="tx2"/>
                </a:solidFill>
              </a:rPr>
              <a:t>as </a:t>
            </a:r>
            <a:r>
              <a:rPr lang="zh-CN" altLang="en-US" sz="2000" dirty="0">
                <a:solidFill>
                  <a:schemeClr val="tx2"/>
                </a:solidFill>
              </a:rPr>
              <a:t>别名</a:t>
            </a:r>
            <a:r>
              <a:rPr lang="en-US" altLang="zh-CN" sz="2000" dirty="0">
                <a:solidFill>
                  <a:schemeClr val="tx2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	</a:t>
            </a:r>
            <a:r>
              <a:rPr lang="en" altLang="zh-CN" sz="2000" dirty="0">
                <a:solidFill>
                  <a:schemeClr val="tx2"/>
                </a:solidFill>
              </a:rPr>
              <a:t>from </a:t>
            </a:r>
            <a:r>
              <a:rPr lang="zh-CN" altLang="en-US" sz="2000" dirty="0">
                <a:solidFill>
                  <a:schemeClr val="tx2"/>
                </a:solidFill>
              </a:rPr>
              <a:t>包名 </a:t>
            </a:r>
            <a:r>
              <a:rPr lang="en" altLang="zh-CN" sz="2000" dirty="0">
                <a:solidFill>
                  <a:schemeClr val="tx2"/>
                </a:solidFill>
              </a:rPr>
              <a:t>import {</a:t>
            </a:r>
            <a:r>
              <a:rPr lang="zh-CN" altLang="en-US" sz="2000" dirty="0">
                <a:solidFill>
                  <a:schemeClr val="tx2"/>
                </a:solidFill>
              </a:rPr>
              <a:t>模块名 </a:t>
            </a:r>
            <a:r>
              <a:rPr lang="en-US" altLang="zh-CN" sz="2000" dirty="0">
                <a:solidFill>
                  <a:schemeClr val="tx2"/>
                </a:solidFill>
              </a:rPr>
              <a:t>[</a:t>
            </a:r>
            <a:r>
              <a:rPr lang="en" altLang="zh-CN" sz="2000" dirty="0">
                <a:solidFill>
                  <a:schemeClr val="tx2"/>
                </a:solidFill>
              </a:rPr>
              <a:t>as </a:t>
            </a:r>
            <a:r>
              <a:rPr lang="zh-CN" altLang="en-US" sz="2000" dirty="0">
                <a:solidFill>
                  <a:schemeClr val="tx2"/>
                </a:solidFill>
              </a:rPr>
              <a:t>别名</a:t>
            </a:r>
            <a:r>
              <a:rPr lang="en-US" altLang="zh-CN" sz="2000" dirty="0">
                <a:solidFill>
                  <a:schemeClr val="tx2"/>
                </a:solidFill>
              </a:rPr>
              <a:t>],[ </a:t>
            </a:r>
            <a:r>
              <a:rPr lang="zh-CN" altLang="en-US" sz="2000" dirty="0">
                <a:solidFill>
                  <a:schemeClr val="tx2"/>
                </a:solidFill>
              </a:rPr>
              <a:t>模块名 </a:t>
            </a:r>
            <a:r>
              <a:rPr lang="en-US" altLang="zh-CN" sz="2000" dirty="0">
                <a:solidFill>
                  <a:schemeClr val="tx2"/>
                </a:solidFill>
              </a:rPr>
              <a:t>[</a:t>
            </a:r>
            <a:r>
              <a:rPr lang="en" altLang="zh-CN" sz="2000" dirty="0">
                <a:solidFill>
                  <a:schemeClr val="tx2"/>
                </a:solidFill>
              </a:rPr>
              <a:t>as </a:t>
            </a:r>
            <a:r>
              <a:rPr lang="zh-CN" altLang="en-US" sz="2000" dirty="0">
                <a:solidFill>
                  <a:schemeClr val="tx2"/>
                </a:solidFill>
              </a:rPr>
              <a:t>别名</a:t>
            </a:r>
            <a:r>
              <a:rPr lang="en-US" altLang="zh-CN" sz="2000" dirty="0">
                <a:solidFill>
                  <a:schemeClr val="tx2"/>
                </a:solidFill>
              </a:rPr>
              <a:t>],…]}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chemeClr val="tx2"/>
                </a:solidFill>
              </a:rPr>
              <a:t>	from </a:t>
            </a:r>
            <a:r>
              <a:rPr lang="zh-CN" altLang="en-US" sz="2000" dirty="0">
                <a:solidFill>
                  <a:schemeClr val="tx2"/>
                </a:solidFill>
              </a:rPr>
              <a:t>包名</a:t>
            </a:r>
            <a:r>
              <a:rPr lang="en-US" altLang="zh-CN" sz="2000" dirty="0">
                <a:solidFill>
                  <a:schemeClr val="tx2"/>
                </a:solidFill>
              </a:rPr>
              <a:t>.</a:t>
            </a:r>
            <a:r>
              <a:rPr lang="zh-CN" altLang="en-US" sz="2000" dirty="0">
                <a:solidFill>
                  <a:schemeClr val="tx2"/>
                </a:solidFill>
              </a:rPr>
              <a:t>模块</a:t>
            </a:r>
            <a:r>
              <a:rPr lang="zh-CN" altLang="en-US" sz="2000" dirty="0" smtClean="0">
                <a:solidFill>
                  <a:schemeClr val="tx2"/>
                </a:solidFill>
              </a:rPr>
              <a:t>名 </a:t>
            </a:r>
            <a:r>
              <a:rPr lang="en" altLang="zh-CN" sz="2000" dirty="0" smtClean="0">
                <a:solidFill>
                  <a:schemeClr val="tx2"/>
                </a:solidFill>
              </a:rPr>
              <a:t>import </a:t>
            </a:r>
            <a:r>
              <a:rPr lang="en" altLang="zh-CN" sz="2000" dirty="0">
                <a:solidFill>
                  <a:schemeClr val="tx2"/>
                </a:solidFill>
              </a:rPr>
              <a:t>{</a:t>
            </a:r>
            <a:r>
              <a:rPr lang="zh-CN" altLang="en-US" sz="2000" dirty="0">
                <a:solidFill>
                  <a:schemeClr val="tx2"/>
                </a:solidFill>
              </a:rPr>
              <a:t>变量名</a:t>
            </a:r>
            <a:r>
              <a:rPr lang="en-US" altLang="zh-CN" sz="2000" dirty="0">
                <a:solidFill>
                  <a:schemeClr val="tx2"/>
                </a:solidFill>
              </a:rPr>
              <a:t>|</a:t>
            </a:r>
            <a:r>
              <a:rPr lang="zh-CN" altLang="en-US" sz="2000" dirty="0">
                <a:solidFill>
                  <a:schemeClr val="tx2"/>
                </a:solidFill>
              </a:rPr>
              <a:t>函数名</a:t>
            </a:r>
            <a:r>
              <a:rPr lang="en-US" altLang="zh-CN" sz="2000" dirty="0">
                <a:solidFill>
                  <a:schemeClr val="tx2"/>
                </a:solidFill>
              </a:rPr>
              <a:t>|</a:t>
            </a:r>
            <a:r>
              <a:rPr lang="zh-CN" altLang="en-US" sz="2000" dirty="0">
                <a:solidFill>
                  <a:schemeClr val="tx2"/>
                </a:solidFill>
              </a:rPr>
              <a:t>类名</a:t>
            </a:r>
            <a:r>
              <a:rPr lang="en-US" altLang="zh-CN" sz="2000" dirty="0">
                <a:solidFill>
                  <a:schemeClr val="tx2"/>
                </a:solidFill>
              </a:rPr>
              <a:t>} [</a:t>
            </a:r>
            <a:r>
              <a:rPr lang="en" altLang="zh-CN" sz="2000" dirty="0">
                <a:solidFill>
                  <a:schemeClr val="tx2"/>
                </a:solidFill>
              </a:rPr>
              <a:t>as </a:t>
            </a:r>
            <a:r>
              <a:rPr lang="zh-CN" altLang="en-US" sz="2000" dirty="0">
                <a:solidFill>
                  <a:schemeClr val="tx2"/>
                </a:solidFill>
              </a:rPr>
              <a:t>别名</a:t>
            </a:r>
            <a:r>
              <a:rPr lang="en-US" altLang="zh-CN" sz="2000" dirty="0">
                <a:solidFill>
                  <a:schemeClr val="tx2"/>
                </a:solidFill>
              </a:rPr>
              <a:t>], [{</a:t>
            </a:r>
            <a:r>
              <a:rPr lang="zh-CN" altLang="en-US" sz="2000" dirty="0">
                <a:solidFill>
                  <a:schemeClr val="tx2"/>
                </a:solidFill>
              </a:rPr>
              <a:t>变量名</a:t>
            </a:r>
            <a:r>
              <a:rPr lang="en-US" altLang="zh-CN" sz="2000" dirty="0">
                <a:solidFill>
                  <a:schemeClr val="tx2"/>
                </a:solidFill>
              </a:rPr>
              <a:t>|</a:t>
            </a:r>
            <a:r>
              <a:rPr lang="zh-CN" altLang="en-US" sz="2000" dirty="0">
                <a:solidFill>
                  <a:schemeClr val="tx2"/>
                </a:solidFill>
              </a:rPr>
              <a:t>函数名</a:t>
            </a:r>
            <a:r>
              <a:rPr lang="en-US" altLang="zh-CN" sz="2000" dirty="0">
                <a:solidFill>
                  <a:schemeClr val="tx2"/>
                </a:solidFill>
              </a:rPr>
              <a:t>|</a:t>
            </a:r>
            <a:r>
              <a:rPr lang="zh-CN" altLang="en-US" sz="2000" dirty="0">
                <a:solidFill>
                  <a:schemeClr val="tx2"/>
                </a:solidFill>
              </a:rPr>
              <a:t>类名</a:t>
            </a:r>
            <a:r>
              <a:rPr lang="en-US" altLang="zh-CN" sz="2000" dirty="0">
                <a:solidFill>
                  <a:schemeClr val="tx2"/>
                </a:solidFill>
              </a:rPr>
              <a:t>} [</a:t>
            </a:r>
            <a:r>
              <a:rPr lang="en" altLang="zh-CN" sz="2000" dirty="0">
                <a:solidFill>
                  <a:schemeClr val="tx2"/>
                </a:solidFill>
              </a:rPr>
              <a:t>as </a:t>
            </a:r>
            <a:r>
              <a:rPr lang="zh-CN" altLang="en-US" sz="2000" dirty="0">
                <a:solidFill>
                  <a:schemeClr val="tx2"/>
                </a:solidFill>
              </a:rPr>
              <a:t>别名</a:t>
            </a:r>
            <a:r>
              <a:rPr lang="en-US" altLang="zh-CN" sz="2000" dirty="0">
                <a:solidFill>
                  <a:schemeClr val="tx2"/>
                </a:solidFill>
              </a:rPr>
              <a:t>],…]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	 from </a:t>
            </a:r>
            <a:r>
              <a:rPr lang="zh-CN" altLang="en-US" sz="2000" dirty="0">
                <a:solidFill>
                  <a:schemeClr val="tx2"/>
                </a:solidFill>
              </a:rPr>
              <a:t>包名 </a:t>
            </a:r>
            <a:r>
              <a:rPr lang="en-US" altLang="zh-CN" sz="2000" dirty="0">
                <a:solidFill>
                  <a:schemeClr val="tx2"/>
                </a:solidFill>
              </a:rPr>
              <a:t>import </a:t>
            </a:r>
            <a:r>
              <a:rPr lang="en-US" altLang="zh-CN" sz="2000" dirty="0" smtClean="0">
                <a:solidFill>
                  <a:schemeClr val="tx2"/>
                </a:solidFill>
              </a:rPr>
              <a:t>*</a:t>
            </a:r>
            <a:endParaRPr lang="en-US" altLang="zh-CN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925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7.2</a:t>
            </a:r>
            <a:r>
              <a:rPr lang="zh-CN" altLang="en-US" dirty="0"/>
              <a:t> 命名空间和模块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14896" y="1640114"/>
            <a:ext cx="8052047" cy="5065485"/>
          </a:xfrm>
        </p:spPr>
        <p:txBody>
          <a:bodyPr/>
          <a:lstStyle/>
          <a:p>
            <a:r>
              <a:rPr lang="zh-CN" altLang="zh-CN" sz="2000" dirty="0"/>
              <a:t>【例</a:t>
            </a:r>
            <a:r>
              <a:rPr lang="en-US" altLang="zh-CN" sz="2000" dirty="0" smtClean="0"/>
              <a:t>7-4</a:t>
            </a:r>
            <a:r>
              <a:rPr lang="zh-CN" altLang="zh-CN" sz="2000" dirty="0" smtClean="0"/>
              <a:t>】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module3</a:t>
            </a:r>
            <a:r>
              <a:rPr lang="zh-CN" altLang="zh-CN" sz="2000" dirty="0"/>
              <a:t>模块需要导入</a:t>
            </a:r>
            <a:r>
              <a:rPr lang="en-US" altLang="zh-CN" sz="2000" dirty="0"/>
              <a:t>func1</a:t>
            </a:r>
            <a:r>
              <a:rPr lang="zh-CN" altLang="zh-CN" sz="2000" dirty="0"/>
              <a:t>中的</a:t>
            </a:r>
            <a:r>
              <a:rPr lang="en-US" altLang="zh-CN" sz="2000" dirty="0"/>
              <a:t>module1</a:t>
            </a:r>
            <a:r>
              <a:rPr lang="zh-CN" altLang="zh-CN" sz="2000" dirty="0"/>
              <a:t>和</a:t>
            </a:r>
            <a:r>
              <a:rPr lang="en-US" altLang="zh-CN" sz="2000" dirty="0"/>
              <a:t>module2</a:t>
            </a:r>
            <a:r>
              <a:rPr lang="zh-CN" altLang="zh-CN" sz="2000" dirty="0" smtClean="0"/>
              <a:t>模块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ts val="1200"/>
              </a:lnSpc>
            </a:pPr>
            <a:endParaRPr lang="zh-CN" altLang="zh-CN" sz="2000" dirty="0"/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C00000"/>
                </a:solidFill>
              </a:rPr>
              <a:t>module3.py</a:t>
            </a:r>
            <a:endParaRPr lang="zh-CN" altLang="zh-CN" sz="16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600" b="1" dirty="0"/>
              <a:t>import func1.module1 as m1                  </a:t>
            </a:r>
          </a:p>
          <a:p>
            <a:pPr marL="0" indent="0">
              <a:buNone/>
            </a:pPr>
            <a:r>
              <a:rPr lang="en-US" altLang="zh-CN" sz="1600" b="1" dirty="0"/>
              <a:t>import func1.module2 as m2                  </a:t>
            </a:r>
          </a:p>
          <a:p>
            <a:pPr marL="0" indent="0">
              <a:buNone/>
            </a:pPr>
            <a:r>
              <a:rPr lang="en-US" altLang="zh-CN" sz="1600" dirty="0"/>
              <a:t>repeat = m1.repeat + m2.repeat              </a:t>
            </a:r>
          </a:p>
          <a:p>
            <a:pPr marL="0" indent="0">
              <a:buNone/>
            </a:pPr>
            <a:r>
              <a:rPr lang="en-US" altLang="zh-CN" sz="1600" dirty="0"/>
              <a:t>if __name__ == "__main__":                  </a:t>
            </a:r>
          </a:p>
          <a:p>
            <a:pPr marL="0" indent="0">
              <a:buNone/>
            </a:pPr>
            <a:r>
              <a:rPr lang="en-US" altLang="zh-CN" sz="1600" dirty="0"/>
              <a:t>    print("repeat in module3 is %s" %repeat</a:t>
            </a:r>
            <a:r>
              <a:rPr lang="en-US" altLang="zh-CN" sz="1600" dirty="0" smtClean="0"/>
              <a:t>)</a:t>
            </a:r>
          </a:p>
          <a:p>
            <a:pPr marL="0" indent="0">
              <a:buNone/>
            </a:pPr>
            <a:endParaRPr lang="zh-CN" altLang="zh-CN" sz="1600" dirty="0" smtClean="0"/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C00000"/>
                </a:solidFill>
              </a:rPr>
              <a:t>module3.py</a:t>
            </a:r>
            <a:endParaRPr lang="zh-CN" altLang="zh-CN" sz="16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600" b="1" dirty="0" smtClean="0"/>
              <a:t>from </a:t>
            </a:r>
            <a:r>
              <a:rPr lang="en-US" altLang="zh-CN" sz="1600" b="1" dirty="0"/>
              <a:t>func1 import module1 as m1                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 smtClean="0"/>
              <a:t>from </a:t>
            </a:r>
            <a:r>
              <a:rPr lang="en-US" altLang="zh-CN" sz="1600" b="1" dirty="0"/>
              <a:t>func1 import module2 as m2                </a:t>
            </a:r>
            <a:endParaRPr lang="zh-CN" altLang="zh-CN" sz="1600" b="1" dirty="0"/>
          </a:p>
          <a:p>
            <a:pPr marL="0" indent="0">
              <a:buNone/>
            </a:pP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 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C00000"/>
                </a:solidFill>
              </a:rPr>
              <a:t>module3.py</a:t>
            </a:r>
            <a:endParaRPr lang="zh-CN" altLang="zh-CN" sz="16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600" b="1" dirty="0" smtClean="0"/>
              <a:t>from </a:t>
            </a:r>
            <a:r>
              <a:rPr lang="en-US" altLang="zh-CN" sz="1600" b="1" dirty="0"/>
              <a:t>func1.module1 import repeat as r1            </a:t>
            </a: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b="1" dirty="0" smtClean="0"/>
              <a:t>from </a:t>
            </a:r>
            <a:r>
              <a:rPr lang="en-US" altLang="zh-CN" sz="1600" b="1" dirty="0"/>
              <a:t>func1.module2 import repeat as r2            </a:t>
            </a:r>
            <a:endParaRPr lang="zh-CN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3920506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7.2</a:t>
            </a:r>
            <a:r>
              <a:rPr lang="zh-CN" altLang="en-US" dirty="0"/>
              <a:t> 命名空间和模块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77371" y="2050742"/>
            <a:ext cx="8374743" cy="4121457"/>
          </a:xfrm>
        </p:spPr>
        <p:txBody>
          <a:bodyPr/>
          <a:lstStyle/>
          <a:p>
            <a:r>
              <a:rPr lang="zh-CN" altLang="zh-CN" sz="2400" dirty="0"/>
              <a:t>将包中所有模块一并导入的方法，其语法格式为</a:t>
            </a:r>
            <a:r>
              <a:rPr lang="zh-CN" altLang="zh-CN" sz="2400" dirty="0" smtClean="0"/>
              <a:t>：</a:t>
            </a:r>
            <a:endParaRPr lang="en-US" altLang="zh-CN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sz="2000" b="1" dirty="0" smtClean="0">
                <a:solidFill>
                  <a:schemeClr val="tx2"/>
                </a:solidFill>
              </a:rPr>
              <a:t>from </a:t>
            </a:r>
            <a:r>
              <a:rPr lang="zh-CN" altLang="zh-CN" sz="2000" b="1" dirty="0">
                <a:solidFill>
                  <a:schemeClr val="tx2"/>
                </a:solidFill>
              </a:rPr>
              <a:t>包名</a:t>
            </a:r>
            <a:r>
              <a:rPr lang="en-US" altLang="zh-CN" sz="2000" b="1" dirty="0">
                <a:solidFill>
                  <a:schemeClr val="tx2"/>
                </a:solidFill>
              </a:rPr>
              <a:t> import *</a:t>
            </a:r>
            <a:endParaRPr lang="zh-CN" altLang="zh-CN" sz="2000" dirty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zh-CN" sz="2000" dirty="0" smtClean="0"/>
              <a:t>采用</a:t>
            </a:r>
            <a:r>
              <a:rPr lang="zh-CN" altLang="zh-CN" sz="2000" dirty="0"/>
              <a:t>这种语法格式，所有当前包中的模块均被导入，直接指定模块名即可引用相应模块的内容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>
              <a:buFont typeface="Wingdings" pitchFamily="2" charset="2"/>
              <a:buChar char="Ø"/>
            </a:pPr>
            <a:r>
              <a:rPr lang="zh-CN" altLang="zh-CN" sz="2000" dirty="0"/>
              <a:t>需要额外在</a:t>
            </a:r>
            <a:r>
              <a:rPr lang="en-US" altLang="zh-CN" sz="2000" dirty="0"/>
              <a:t>func1</a:t>
            </a:r>
            <a:r>
              <a:rPr lang="zh-CN" altLang="zh-CN" sz="2000" dirty="0"/>
              <a:t>文件夹中添加一个叫做“</a:t>
            </a:r>
            <a:r>
              <a:rPr lang="en-US" altLang="zh-CN" sz="2000" dirty="0"/>
              <a:t>__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__.</a:t>
            </a:r>
            <a:r>
              <a:rPr lang="en-US" altLang="zh-CN" sz="2000" dirty="0" err="1"/>
              <a:t>py</a:t>
            </a:r>
            <a:r>
              <a:rPr lang="zh-CN" altLang="zh-CN" sz="2000" dirty="0"/>
              <a:t>”的文件，用来指定</a:t>
            </a:r>
            <a:r>
              <a:rPr lang="en-US" altLang="zh-CN" sz="2000" dirty="0"/>
              <a:t>func1</a:t>
            </a:r>
            <a:r>
              <a:rPr lang="zh-CN" altLang="zh-CN" sz="2000" dirty="0"/>
              <a:t>中包含的模块的名称。</a:t>
            </a:r>
            <a:endParaRPr lang="en-US" altLang="zh-CN" sz="2000" dirty="0"/>
          </a:p>
          <a:p>
            <a:pPr lvl="1">
              <a:buFont typeface="Wingdings" pitchFamily="2" charset="2"/>
              <a:buChar char="Ø"/>
            </a:pPr>
            <a:r>
              <a:rPr lang="zh-CN" altLang="zh-CN" sz="2000" dirty="0"/>
              <a:t>在“</a:t>
            </a:r>
            <a:r>
              <a:rPr lang="en-US" altLang="zh-CN" sz="2000" dirty="0"/>
              <a:t>__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__.</a:t>
            </a:r>
            <a:r>
              <a:rPr lang="en-US" altLang="zh-CN" sz="2000" dirty="0" err="1"/>
              <a:t>py</a:t>
            </a:r>
            <a:r>
              <a:rPr lang="zh-CN" altLang="zh-CN" sz="2000" dirty="0"/>
              <a:t>”文件中，定义一个“</a:t>
            </a:r>
            <a:r>
              <a:rPr lang="en-US" altLang="zh-CN" sz="2000" dirty="0"/>
              <a:t>__all__</a:t>
            </a:r>
            <a:r>
              <a:rPr lang="zh-CN" altLang="zh-CN" sz="2000" dirty="0"/>
              <a:t>”的变量，并将所有包中的模块名形成一个列表赋予该变量，写成“</a:t>
            </a:r>
            <a:r>
              <a:rPr lang="en-US" altLang="zh-CN" sz="2000" dirty="0"/>
              <a:t>__all__=['module1','module2’]</a:t>
            </a:r>
            <a:r>
              <a:rPr lang="zh-CN" altLang="zh-CN" sz="2000" dirty="0"/>
              <a:t>”。</a:t>
            </a:r>
            <a:endParaRPr lang="en-US" altLang="zh-CN" sz="2000" dirty="0"/>
          </a:p>
          <a:p>
            <a:pPr lvl="1">
              <a:buFont typeface="Wingdings" pitchFamily="2" charset="2"/>
              <a:buChar char="Ø"/>
            </a:pPr>
            <a:r>
              <a:rPr lang="zh-CN" altLang="zh-CN" sz="2000" dirty="0"/>
              <a:t>这种设计的目的，是将包中的模块接口进行开放，从而保证程序在导入的过程中能够进行模块的有效识别。</a:t>
            </a:r>
          </a:p>
          <a:p>
            <a:pPr marL="0" indent="0">
              <a:buNone/>
            </a:pPr>
            <a:r>
              <a:rPr lang="en-US" altLang="zh-CN" sz="1800" dirty="0"/>
              <a:t> 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022617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7.2</a:t>
            </a:r>
            <a:r>
              <a:rPr lang="zh-CN" altLang="en-US" dirty="0"/>
              <a:t> 命名空间和模块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27905" y="1988606"/>
            <a:ext cx="7994660" cy="4083720"/>
          </a:xfrm>
        </p:spPr>
        <p:txBody>
          <a:bodyPr/>
          <a:lstStyle/>
          <a:p>
            <a:r>
              <a:rPr lang="zh-CN" altLang="zh-CN" sz="2400" dirty="0" smtClean="0"/>
              <a:t>【</a:t>
            </a:r>
            <a:r>
              <a:rPr lang="zh-CN" altLang="zh-CN" sz="2400" dirty="0"/>
              <a:t>例</a:t>
            </a:r>
            <a:r>
              <a:rPr lang="en-US" altLang="zh-CN" sz="2400" dirty="0" smtClean="0"/>
              <a:t>7-5</a:t>
            </a:r>
            <a:r>
              <a:rPr lang="zh-CN" altLang="zh-CN" sz="2400" dirty="0" smtClean="0"/>
              <a:t>】</a:t>
            </a:r>
            <a:r>
              <a:rPr lang="zh-CN" altLang="en-US" sz="2400" dirty="0" smtClean="0"/>
              <a:t>导入包中的所有模块。</a:t>
            </a:r>
            <a:endParaRPr lang="en-US" altLang="zh-CN" sz="2400" dirty="0" smtClean="0"/>
          </a:p>
          <a:p>
            <a:endParaRPr lang="zh-CN" altLang="zh-CN" sz="1800" dirty="0"/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C00000"/>
                </a:solidFill>
              </a:rPr>
              <a:t>module3.py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from func1 import *                           </a:t>
            </a:r>
          </a:p>
          <a:p>
            <a:pPr marL="0" indent="0">
              <a:buNone/>
            </a:pPr>
            <a:r>
              <a:rPr lang="en-US" altLang="zh-CN" sz="2000" dirty="0"/>
              <a:t>repeat = module1.repeat + module2.repeat      </a:t>
            </a:r>
          </a:p>
          <a:p>
            <a:pPr marL="0" indent="0">
              <a:buNone/>
            </a:pPr>
            <a:r>
              <a:rPr lang="en-US" altLang="zh-CN" sz="2000" dirty="0"/>
              <a:t>if __name__ == "__main__":                    </a:t>
            </a:r>
          </a:p>
          <a:p>
            <a:pPr marL="0" indent="0">
              <a:buNone/>
            </a:pPr>
            <a:r>
              <a:rPr lang="en-US" altLang="zh-CN" sz="2000" dirty="0"/>
              <a:t>    print("repeat in module3 is %s" %repeat)                  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C00000"/>
                </a:solidFill>
              </a:rPr>
              <a:t>__</a:t>
            </a:r>
            <a:r>
              <a:rPr lang="en-US" altLang="zh-CN" sz="2000" dirty="0">
                <a:solidFill>
                  <a:srgbClr val="C00000"/>
                </a:solidFill>
              </a:rPr>
              <a:t>init__.py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/>
              <a:t>__</a:t>
            </a:r>
            <a:r>
              <a:rPr lang="en-US" altLang="zh-CN" sz="2000" dirty="0"/>
              <a:t>all__=['module1','module2']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22617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7.2</a:t>
            </a:r>
            <a:r>
              <a:rPr lang="zh-CN" altLang="en-US" dirty="0"/>
              <a:t> 命名空间和模块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74171" y="1843548"/>
            <a:ext cx="8752115" cy="4293986"/>
          </a:xfrm>
        </p:spPr>
        <p:txBody>
          <a:bodyPr/>
          <a:lstStyle/>
          <a:p>
            <a:r>
              <a:rPr lang="zh-CN" altLang="zh-CN" sz="2400" b="1" dirty="0">
                <a:solidFill>
                  <a:srgbClr val="C00000"/>
                </a:solidFill>
              </a:rPr>
              <a:t>代码重构</a:t>
            </a:r>
            <a:r>
              <a:rPr lang="zh-CN" altLang="zh-CN" sz="2400" dirty="0"/>
              <a:t>是在不改变软件现有功能的前提下，改善它的结构使代码更易为人所理解。代码的重构分为模块内的代码重构和模块间的代码重构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ts val="1200"/>
              </a:lnSpc>
            </a:pPr>
            <a:endParaRPr lang="en-US" altLang="zh-CN" sz="2400" dirty="0"/>
          </a:p>
          <a:p>
            <a:r>
              <a:rPr lang="zh-CN" altLang="zh-CN" sz="2400" dirty="0"/>
              <a:t>本节重点讨论利用导入功能实现模块间的代码重构。例</a:t>
            </a:r>
            <a:r>
              <a:rPr lang="en-US" altLang="zh-CN" sz="2400" dirty="0"/>
              <a:t>6-8</a:t>
            </a:r>
            <a:r>
              <a:rPr lang="zh-CN" altLang="zh-CN" sz="2400" dirty="0"/>
              <a:t>在同一模块中构建了</a:t>
            </a:r>
            <a:r>
              <a:rPr lang="en-US" altLang="zh-CN" sz="2400" dirty="0"/>
              <a:t>Health</a:t>
            </a:r>
            <a:r>
              <a:rPr lang="zh-CN" altLang="zh-CN" sz="2400" dirty="0"/>
              <a:t>类、</a:t>
            </a:r>
            <a:r>
              <a:rPr lang="en-US" altLang="zh-CN" sz="2400" dirty="0"/>
              <a:t>Person</a:t>
            </a:r>
            <a:r>
              <a:rPr lang="zh-CN" altLang="zh-CN" sz="2400" dirty="0"/>
              <a:t>类、</a:t>
            </a:r>
            <a:r>
              <a:rPr lang="en-US" altLang="zh-CN" sz="2400" dirty="0"/>
              <a:t>Teacher</a:t>
            </a:r>
            <a:r>
              <a:rPr lang="zh-CN" altLang="zh-CN" sz="2400" dirty="0"/>
              <a:t>类、</a:t>
            </a:r>
            <a:r>
              <a:rPr lang="en-US" altLang="zh-CN" sz="2400" dirty="0" err="1"/>
              <a:t>ClassAdvisor</a:t>
            </a:r>
            <a:r>
              <a:rPr lang="zh-CN" altLang="zh-CN" sz="2400" dirty="0"/>
              <a:t>类和</a:t>
            </a:r>
            <a:r>
              <a:rPr lang="en-US" altLang="zh-CN" sz="2400" dirty="0"/>
              <a:t>Student</a:t>
            </a:r>
            <a:r>
              <a:rPr lang="zh-CN" altLang="zh-CN" sz="2400" dirty="0"/>
              <a:t>类，并且包含了对于各个类的测试代码。其中</a:t>
            </a:r>
            <a:r>
              <a:rPr lang="en-US" altLang="zh-CN" sz="2400" dirty="0"/>
              <a:t>Person</a:t>
            </a:r>
            <a:r>
              <a:rPr lang="zh-CN" altLang="zh-CN" sz="2400" dirty="0"/>
              <a:t>类、</a:t>
            </a:r>
            <a:r>
              <a:rPr lang="en-US" altLang="zh-CN" sz="2400" dirty="0"/>
              <a:t>Teacher</a:t>
            </a:r>
            <a:r>
              <a:rPr lang="zh-CN" altLang="zh-CN" sz="2400" dirty="0"/>
              <a:t>类、</a:t>
            </a:r>
            <a:r>
              <a:rPr lang="en-US" altLang="zh-CN" sz="2400" dirty="0" err="1"/>
              <a:t>ClassAdvisor</a:t>
            </a:r>
            <a:r>
              <a:rPr lang="zh-CN" altLang="zh-CN" sz="2400" dirty="0"/>
              <a:t>类和</a:t>
            </a:r>
            <a:r>
              <a:rPr lang="en-US" altLang="zh-CN" sz="2400" dirty="0"/>
              <a:t>Student</a:t>
            </a:r>
            <a:r>
              <a:rPr lang="zh-CN" altLang="zh-CN" sz="2400" dirty="0"/>
              <a:t>类属于同一类，而</a:t>
            </a:r>
            <a:r>
              <a:rPr lang="en-US" altLang="zh-CN" sz="2400" dirty="0"/>
              <a:t>Health</a:t>
            </a:r>
            <a:r>
              <a:rPr lang="zh-CN" altLang="zh-CN" sz="2400" dirty="0"/>
              <a:t>类属于另一类。因此将代码重新组在不同的包和模块</a:t>
            </a:r>
            <a:r>
              <a:rPr lang="zh-CN" altLang="zh-CN" sz="2400" dirty="0" smtClean="0"/>
              <a:t>中</a:t>
            </a:r>
            <a:r>
              <a:rPr lang="zh-CN" altLang="en-US" sz="2400" dirty="0" smtClean="0"/>
              <a:t>。</a:t>
            </a:r>
            <a:endParaRPr lang="zh-CN" altLang="zh-CN" sz="24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1F8E819-CA16-724E-A402-C2CAE9BEE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983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7.2</a:t>
            </a:r>
            <a:r>
              <a:rPr lang="zh-CN" altLang="en-US" dirty="0"/>
              <a:t> 命名空间和模块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1F8E819-CA16-724E-A402-C2CAE9BEE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7345" name="图示 23">
            <a:extLst>
              <a:ext uri="{FF2B5EF4-FFF2-40B4-BE49-F238E27FC236}">
                <a16:creationId xmlns:a16="http://schemas.microsoft.com/office/drawing/2014/main" xmlns="" id="{D2C3D912-5A2E-644F-BE3E-2D19F4CEC37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788" b="-15363"/>
          <a:stretch>
            <a:fillRect/>
          </a:stretch>
        </p:blipFill>
        <p:spPr bwMode="auto">
          <a:xfrm>
            <a:off x="1215928" y="1954415"/>
            <a:ext cx="6257402" cy="325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BB62275-2C6E-2C4A-BF79-49994C158094}"/>
              </a:ext>
            </a:extLst>
          </p:cNvPr>
          <p:cNvSpPr txBox="1"/>
          <p:nvPr/>
        </p:nvSpPr>
        <p:spPr>
          <a:xfrm>
            <a:off x="3886825" y="520618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图</a:t>
            </a:r>
            <a:r>
              <a:rPr kumimoji="1" lang="en-US" altLang="zh-CN" dirty="0"/>
              <a:t>7-3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398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提纲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2050742"/>
            <a:ext cx="8216283" cy="3986075"/>
          </a:xfr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"/>
            </a:pPr>
            <a:r>
              <a:rPr lang="zh-CN" altLang="en-US" dirty="0">
                <a:latin typeface="黑体" panose="02010609060101010101" pitchFamily="49" charset="-122"/>
              </a:rPr>
              <a:t>本章案例</a:t>
            </a:r>
          </a:p>
          <a:p>
            <a:pPr>
              <a:lnSpc>
                <a:spcPct val="130000"/>
              </a:lnSpc>
              <a:buFont typeface="Wingdings" pitchFamily="2" charset="2"/>
              <a:buChar char=""/>
            </a:pPr>
            <a:r>
              <a:rPr lang="zh-CN" altLang="en-US" dirty="0">
                <a:latin typeface="黑体" panose="02010609060101010101" pitchFamily="49" charset="-122"/>
              </a:rPr>
              <a:t>命名空间和模块</a:t>
            </a:r>
          </a:p>
          <a:p>
            <a:pPr>
              <a:lnSpc>
                <a:spcPct val="130000"/>
              </a:lnSpc>
              <a:buFont typeface="Wingdings" pitchFamily="2" charset="2"/>
              <a:buChar char=""/>
            </a:pPr>
            <a:r>
              <a:rPr lang="zh-CN" altLang="en-US" dirty="0">
                <a:latin typeface="黑体" panose="02010609060101010101" pitchFamily="49" charset="-122"/>
              </a:rPr>
              <a:t>内部模块和外部模块</a:t>
            </a:r>
          </a:p>
          <a:p>
            <a:pPr>
              <a:lnSpc>
                <a:spcPct val="130000"/>
              </a:lnSpc>
              <a:buFont typeface="Wingdings" pitchFamily="2" charset="2"/>
              <a:buChar char=""/>
            </a:pPr>
            <a:r>
              <a:rPr lang="zh-CN" altLang="en-US" dirty="0">
                <a:latin typeface="黑体" panose="02010609060101010101" pitchFamily="49" charset="-122"/>
              </a:rPr>
              <a:t>编程实践</a:t>
            </a:r>
            <a:endParaRPr lang="en-US" altLang="zh-CN" dirty="0">
              <a:latin typeface="黑体" panose="02010609060101010101" pitchFamily="49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"/>
            </a:pPr>
            <a:r>
              <a:rPr lang="zh-CN" altLang="en-US" dirty="0" smtClean="0">
                <a:latin typeface="黑体" panose="02010609060101010101" pitchFamily="49" charset="-122"/>
              </a:rPr>
              <a:t>习题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668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7.2</a:t>
            </a:r>
            <a:r>
              <a:rPr lang="zh-CN" altLang="en-US" dirty="0"/>
              <a:t> 命名空间和模块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09635" y="1976283"/>
            <a:ext cx="7973927" cy="4555145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000" dirty="0" smtClean="0"/>
              <a:t>【例</a:t>
            </a:r>
            <a:r>
              <a:rPr lang="en-US" altLang="zh-CN" sz="2000" dirty="0" smtClean="0"/>
              <a:t>7-6</a:t>
            </a:r>
            <a:r>
              <a:rPr lang="zh-CN" altLang="zh-CN" sz="2000" dirty="0" smtClean="0"/>
              <a:t>】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person.py</a:t>
            </a:r>
          </a:p>
          <a:p>
            <a:pPr marL="0" indent="0">
              <a:lnSpc>
                <a:spcPts val="1200"/>
              </a:lnSpc>
              <a:buNone/>
            </a:pP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tx2"/>
                </a:solidFill>
              </a:rPr>
              <a:t>from </a:t>
            </a:r>
            <a:r>
              <a:rPr lang="en-US" altLang="zh-CN" sz="2000" dirty="0" err="1">
                <a:solidFill>
                  <a:schemeClr val="tx2"/>
                </a:solidFill>
              </a:rPr>
              <a:t>others.health</a:t>
            </a:r>
            <a:r>
              <a:rPr lang="en-US" altLang="zh-CN" sz="2000" dirty="0">
                <a:solidFill>
                  <a:schemeClr val="tx2"/>
                </a:solidFill>
              </a:rPr>
              <a:t> import Health</a:t>
            </a:r>
            <a:endParaRPr lang="zh-CN" altLang="zh-CN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/>
              <a:t>class </a:t>
            </a:r>
            <a:r>
              <a:rPr lang="en-US" altLang="zh-CN" sz="2000" dirty="0"/>
              <a:t>Person(object):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	"""</a:t>
            </a:r>
            <a:r>
              <a:rPr lang="zh-CN" altLang="zh-CN" sz="2000" dirty="0" smtClean="0"/>
              <a:t>对</a:t>
            </a:r>
            <a:r>
              <a:rPr lang="zh-CN" altLang="zh-CN" sz="2000" dirty="0"/>
              <a:t>人的一个简单</a:t>
            </a:r>
            <a:r>
              <a:rPr lang="zh-CN" altLang="zh-CN" sz="2000" dirty="0" smtClean="0"/>
              <a:t>表示</a:t>
            </a:r>
            <a:r>
              <a:rPr lang="en-US" altLang="zh-CN" sz="2000" dirty="0" smtClean="0"/>
              <a:t>"""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num_of_persons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0  # </a:t>
            </a:r>
            <a:r>
              <a:rPr lang="zh-CN" altLang="zh-CN" sz="2000" dirty="0"/>
              <a:t>类属性：记录实例个数</a:t>
            </a:r>
          </a:p>
          <a:p>
            <a:pPr marL="0" indent="0">
              <a:buNone/>
            </a:pPr>
            <a:r>
              <a:rPr lang="en-US" altLang="zh-CN" sz="2000" dirty="0" smtClean="0"/>
              <a:t>	def </a:t>
            </a:r>
            <a:r>
              <a:rPr lang="en-US" altLang="zh-CN" sz="2000" dirty="0"/>
              <a:t>__init__(self, name, gender, height, weight):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		"""</a:t>
            </a:r>
            <a:r>
              <a:rPr lang="zh-CN" altLang="zh-CN" sz="2000" dirty="0" smtClean="0"/>
              <a:t>构造</a:t>
            </a:r>
            <a:r>
              <a:rPr lang="zh-CN" altLang="zh-CN" sz="2000" dirty="0"/>
              <a:t>器方法，设置属性的</a:t>
            </a:r>
            <a:r>
              <a:rPr lang="zh-CN" altLang="zh-CN" sz="2000" dirty="0" smtClean="0"/>
              <a:t>初始值</a:t>
            </a:r>
            <a:r>
              <a:rPr lang="en-US" altLang="zh-CN" sz="2000" dirty="0" smtClean="0"/>
              <a:t>"""</a:t>
            </a:r>
            <a:endParaRPr lang="zh-CN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	self.name = name  # </a:t>
            </a:r>
            <a:r>
              <a:rPr lang="zh-CN" altLang="zh-CN" sz="2000" dirty="0" smtClean="0"/>
              <a:t>姓名</a:t>
            </a:r>
          </a:p>
          <a:p>
            <a:pPr marL="0" indent="0"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self.gender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gender  # </a:t>
            </a:r>
            <a:r>
              <a:rPr lang="zh-CN" altLang="zh-CN" sz="2000" dirty="0"/>
              <a:t>性别</a:t>
            </a:r>
          </a:p>
          <a:p>
            <a:pPr marL="0" indent="0"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self.health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Health(height, weight)  # </a:t>
            </a:r>
            <a:r>
              <a:rPr lang="zh-CN" altLang="zh-CN" sz="2000" dirty="0"/>
              <a:t>健康状况</a:t>
            </a:r>
          </a:p>
          <a:p>
            <a:pPr marL="0" indent="0"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Person.num_of_persons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+= 1  # </a:t>
            </a:r>
            <a:r>
              <a:rPr lang="zh-CN" altLang="zh-CN" sz="2000" dirty="0"/>
              <a:t>计算</a:t>
            </a:r>
            <a:r>
              <a:rPr lang="en-US" altLang="zh-CN" sz="2000" dirty="0"/>
              <a:t>Person</a:t>
            </a:r>
            <a:r>
              <a:rPr lang="zh-CN" altLang="zh-CN" sz="2000" dirty="0"/>
              <a:t>实例</a:t>
            </a:r>
            <a:r>
              <a:rPr lang="zh-CN" altLang="zh-CN" sz="2000" dirty="0" smtClean="0"/>
              <a:t>个数</a:t>
            </a:r>
            <a:endParaRPr lang="zh-CN" altLang="zh-CN" sz="20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1F8E819-CA16-724E-A402-C2CAE9BEE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509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7.2</a:t>
            </a:r>
            <a:r>
              <a:rPr lang="zh-CN" altLang="en-US" dirty="0"/>
              <a:t> 命名空间和模块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59657" y="1758803"/>
            <a:ext cx="8810172" cy="4685540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1800" dirty="0" smtClean="0"/>
              <a:t>【例</a:t>
            </a:r>
            <a:r>
              <a:rPr lang="en-US" altLang="zh-CN" sz="1800" dirty="0" smtClean="0"/>
              <a:t>7-6</a:t>
            </a:r>
            <a:r>
              <a:rPr lang="zh-CN" altLang="zh-CN" sz="1800" dirty="0" smtClean="0"/>
              <a:t>】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person.py</a:t>
            </a:r>
          </a:p>
          <a:p>
            <a:pPr marL="0" indent="0">
              <a:lnSpc>
                <a:spcPts val="1200"/>
              </a:lnSpc>
              <a:buNone/>
            </a:pP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1800" dirty="0" err="1"/>
              <a:t>def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introduce_oneself</a:t>
            </a:r>
            <a:r>
              <a:rPr lang="en-US" altLang="zh-CN" sz="1800" dirty="0"/>
              <a:t>(self):</a:t>
            </a:r>
          </a:p>
          <a:p>
            <a:pPr marL="0" indent="0">
              <a:buNone/>
            </a:pPr>
            <a:r>
              <a:rPr lang="en-US" altLang="zh-CN" sz="1800" dirty="0"/>
              <a:t>    """</a:t>
            </a:r>
            <a:r>
              <a:rPr lang="zh-CN" altLang="en-US" sz="1800" dirty="0"/>
              <a:t>自我介绍方法，格式化输出自我介绍</a:t>
            </a:r>
            <a:r>
              <a:rPr lang="en-US" altLang="zh-CN" sz="1800" dirty="0"/>
              <a:t>"""</a:t>
            </a:r>
          </a:p>
          <a:p>
            <a:pPr marL="0" indent="0">
              <a:buNone/>
            </a:pPr>
            <a:r>
              <a:rPr lang="en-US" altLang="zh-CN" sz="1800" dirty="0"/>
              <a:t>    print("</a:t>
            </a:r>
            <a:r>
              <a:rPr lang="zh-CN" altLang="en-US" sz="1800" dirty="0"/>
              <a:t>我的名字叫</a:t>
            </a:r>
            <a:r>
              <a:rPr lang="en-US" altLang="zh-CN" sz="1800" dirty="0"/>
              <a:t>{}</a:t>
            </a:r>
            <a:r>
              <a:rPr lang="zh-CN" altLang="en-US" sz="1800" dirty="0"/>
              <a:t>，我是一位</a:t>
            </a:r>
            <a:r>
              <a:rPr lang="en-US" altLang="zh-CN" sz="1800" dirty="0"/>
              <a:t>{}</a:t>
            </a:r>
            <a:r>
              <a:rPr lang="zh-CN" altLang="en-US" sz="1800" dirty="0"/>
              <a:t>士。</a:t>
            </a:r>
            <a:r>
              <a:rPr lang="en-US" altLang="zh-CN" sz="1800" dirty="0"/>
              <a:t>".format(self.name, </a:t>
            </a:r>
            <a:r>
              <a:rPr lang="en-US" altLang="zh-CN" sz="1800" dirty="0" err="1"/>
              <a:t>self.gender</a:t>
            </a:r>
            <a:r>
              <a:rPr lang="en-US" altLang="zh-CN" sz="1800" dirty="0"/>
              <a:t>))</a:t>
            </a:r>
          </a:p>
          <a:p>
            <a:pPr marL="0" indent="0">
              <a:buNone/>
            </a:pPr>
            <a:r>
              <a:rPr lang="en-US" altLang="zh-CN" sz="1800" dirty="0"/>
              <a:t>    @</a:t>
            </a:r>
            <a:r>
              <a:rPr lang="en-US" altLang="zh-CN" sz="1800" dirty="0" err="1"/>
              <a:t>classmethod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def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get_num_of_persons</a:t>
            </a:r>
            <a:r>
              <a:rPr lang="en-US" altLang="zh-CN" sz="1800" dirty="0"/>
              <a:t>(</a:t>
            </a:r>
            <a:r>
              <a:rPr lang="en-US" altLang="zh-CN" sz="1800" dirty="0" err="1"/>
              <a:t>cls</a:t>
            </a:r>
            <a:r>
              <a:rPr lang="en-US" altLang="zh-CN" sz="1800" dirty="0"/>
              <a:t>):</a:t>
            </a:r>
          </a:p>
          <a:p>
            <a:pPr marL="0" indent="0">
              <a:buNone/>
            </a:pPr>
            <a:r>
              <a:rPr lang="en-US" altLang="zh-CN" sz="1800" dirty="0"/>
              <a:t>        """</a:t>
            </a:r>
            <a:r>
              <a:rPr lang="zh-CN" altLang="en-US" sz="1800" dirty="0"/>
              <a:t>返回所创建的</a:t>
            </a:r>
            <a:r>
              <a:rPr lang="en-US" altLang="zh-CN" sz="1800" dirty="0"/>
              <a:t>Person</a:t>
            </a:r>
            <a:r>
              <a:rPr lang="zh-CN" altLang="en-US" sz="1800" dirty="0"/>
              <a:t>实例个数</a:t>
            </a:r>
            <a:r>
              <a:rPr lang="en-US" altLang="zh-CN" sz="1800" dirty="0"/>
              <a:t>"""</a:t>
            </a:r>
          </a:p>
          <a:p>
            <a:pPr marL="0" indent="0">
              <a:buNone/>
            </a:pPr>
            <a:r>
              <a:rPr lang="en-US" altLang="zh-CN" sz="1800" dirty="0"/>
              <a:t>        return </a:t>
            </a:r>
            <a:r>
              <a:rPr lang="en-US" altLang="zh-CN" sz="1800" dirty="0" err="1"/>
              <a:t>cls.num_of_persons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def</a:t>
            </a:r>
            <a:r>
              <a:rPr lang="en-US" altLang="zh-CN" sz="1800" dirty="0"/>
              <a:t> </a:t>
            </a:r>
            <a:r>
              <a:rPr lang="en-US" altLang="zh-CN" sz="1800" dirty="0" err="1"/>
              <a:t>test_bmi</a:t>
            </a:r>
            <a:r>
              <a:rPr lang="en-US" altLang="zh-CN" sz="1800" dirty="0"/>
              <a:t>(self):</a:t>
            </a:r>
          </a:p>
          <a:p>
            <a:pPr marL="0" indent="0">
              <a:buNone/>
            </a:pPr>
            <a:r>
              <a:rPr lang="en-US" altLang="zh-CN" sz="1800" dirty="0"/>
              <a:t>        """</a:t>
            </a:r>
            <a:r>
              <a:rPr lang="zh-CN" altLang="en-US" sz="1800" dirty="0"/>
              <a:t>输出体质状况</a:t>
            </a:r>
            <a:r>
              <a:rPr lang="en-US" altLang="zh-CN" sz="1800" dirty="0"/>
              <a:t>"""</a:t>
            </a:r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bmi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self.health.get_bmi</a:t>
            </a:r>
            <a:r>
              <a:rPr lang="en-US" altLang="zh-CN" sz="1800" dirty="0"/>
              <a:t>()</a:t>
            </a:r>
          </a:p>
          <a:p>
            <a:pPr marL="0" indent="0">
              <a:buNone/>
            </a:pPr>
            <a:r>
              <a:rPr lang="en-US" altLang="zh-CN" sz="1800" dirty="0"/>
              <a:t>        print("</a:t>
            </a:r>
            <a:r>
              <a:rPr lang="zh-CN" altLang="en-US" sz="1800" dirty="0"/>
              <a:t>你（</a:t>
            </a:r>
            <a:r>
              <a:rPr lang="en-US" altLang="zh-CN" sz="1800" dirty="0"/>
              <a:t>{}</a:t>
            </a:r>
            <a:r>
              <a:rPr lang="zh-CN" altLang="en-US" sz="1800" dirty="0"/>
              <a:t>）的</a:t>
            </a:r>
            <a:r>
              <a:rPr lang="en-US" altLang="zh-CN" sz="1800" dirty="0"/>
              <a:t>BMI</a:t>
            </a:r>
            <a:r>
              <a:rPr lang="zh-CN" altLang="en-US" sz="1800" dirty="0"/>
              <a:t>是</a:t>
            </a:r>
            <a:r>
              <a:rPr lang="en-US" altLang="zh-CN" sz="1800" dirty="0"/>
              <a:t>{}</a:t>
            </a:r>
            <a:r>
              <a:rPr lang="zh-CN" altLang="en-US" sz="1800" dirty="0"/>
              <a:t>，显示</a:t>
            </a:r>
            <a:r>
              <a:rPr lang="en-US" altLang="zh-CN" sz="1800" dirty="0"/>
              <a:t>{}</a:t>
            </a:r>
            <a:r>
              <a:rPr lang="zh-CN" altLang="en-US" sz="1800" dirty="0"/>
              <a:t>。</a:t>
            </a:r>
            <a:r>
              <a:rPr lang="en-US" altLang="zh-CN" sz="1800" dirty="0"/>
              <a:t>".format(self.name, round(</a:t>
            </a:r>
            <a:r>
              <a:rPr lang="en-US" altLang="zh-CN" sz="1800" dirty="0" err="1"/>
              <a:t>bmi</a:t>
            </a:r>
            <a:r>
              <a:rPr lang="en-US" altLang="zh-CN" sz="1800" dirty="0"/>
              <a:t>[0],1), </a:t>
            </a:r>
            <a:r>
              <a:rPr lang="en-US" altLang="zh-CN" sz="1800" dirty="0" err="1"/>
              <a:t>bmi</a:t>
            </a:r>
            <a:r>
              <a:rPr lang="en-US" altLang="zh-CN" sz="1800" dirty="0"/>
              <a:t>[1]))</a:t>
            </a:r>
          </a:p>
          <a:p>
            <a:pPr marL="0" indent="0">
              <a:buNone/>
            </a:pPr>
            <a:r>
              <a:rPr lang="en-US" altLang="zh-CN" sz="1800" dirty="0"/>
              <a:t>        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   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 </a:t>
            </a:r>
            <a:endParaRPr lang="zh-CN" altLang="zh-CN" sz="18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1F8E819-CA16-724E-A402-C2CAE9BEE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550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7.2</a:t>
            </a:r>
            <a:r>
              <a:rPr lang="zh-CN" altLang="en-US" dirty="0"/>
              <a:t> 命名空间和模块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48343" y="1961534"/>
            <a:ext cx="8447314" cy="4036756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1800" dirty="0" smtClean="0"/>
              <a:t>【例</a:t>
            </a:r>
            <a:r>
              <a:rPr lang="en-US" altLang="zh-CN" sz="1800" dirty="0" smtClean="0"/>
              <a:t>7-6</a:t>
            </a:r>
            <a:r>
              <a:rPr lang="zh-CN" altLang="zh-CN" sz="1800" dirty="0" smtClean="0"/>
              <a:t>】 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teacher.py</a:t>
            </a:r>
          </a:p>
          <a:p>
            <a:pPr marL="0" indent="0">
              <a:lnSpc>
                <a:spcPts val="1200"/>
              </a:lnSpc>
              <a:buNone/>
            </a:pP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from </a:t>
            </a:r>
            <a:r>
              <a:rPr lang="en-US" altLang="zh-CN" sz="1800" dirty="0" err="1">
                <a:solidFill>
                  <a:schemeClr val="tx2"/>
                </a:solidFill>
              </a:rPr>
              <a:t>persons.person</a:t>
            </a:r>
            <a:r>
              <a:rPr lang="en-US" altLang="zh-CN" sz="1800" dirty="0">
                <a:solidFill>
                  <a:schemeClr val="tx2"/>
                </a:solidFill>
              </a:rPr>
              <a:t> import Person</a:t>
            </a:r>
          </a:p>
          <a:p>
            <a:pPr marL="0" indent="0">
              <a:buNone/>
            </a:pPr>
            <a:r>
              <a:rPr lang="en-US" altLang="zh-CN" sz="1800" dirty="0"/>
              <a:t>class Teacher(Person):</a:t>
            </a:r>
          </a:p>
          <a:p>
            <a:pPr marL="0" indent="0">
              <a:buNone/>
            </a:pPr>
            <a:r>
              <a:rPr lang="en-US" altLang="zh-CN" sz="1800" dirty="0"/>
              <a:t>    """</a:t>
            </a:r>
            <a:r>
              <a:rPr lang="zh-CN" altLang="en-US" sz="1800" dirty="0"/>
              <a:t>对大学教师的一个简单表示</a:t>
            </a:r>
            <a:r>
              <a:rPr lang="en-US" altLang="zh-CN" sz="1800" dirty="0"/>
              <a:t>"""</a:t>
            </a:r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num_of_teachers</a:t>
            </a:r>
            <a:r>
              <a:rPr lang="en-US" altLang="zh-CN" sz="1800" dirty="0"/>
              <a:t> = 0  # </a:t>
            </a:r>
            <a:r>
              <a:rPr lang="zh-CN" altLang="en-US" sz="1800" dirty="0"/>
              <a:t>类属性：记录</a:t>
            </a:r>
            <a:r>
              <a:rPr lang="en-US" altLang="zh-CN" sz="1800" dirty="0"/>
              <a:t>Teacher</a:t>
            </a:r>
            <a:r>
              <a:rPr lang="zh-CN" altLang="en-US" sz="1800" dirty="0"/>
              <a:t>实例个数</a:t>
            </a:r>
          </a:p>
          <a:p>
            <a:pPr marL="0" indent="0">
              <a:buNone/>
            </a:pPr>
            <a:r>
              <a:rPr lang="zh-CN" altLang="en-US" sz="1800" dirty="0"/>
              <a:t>    </a:t>
            </a:r>
            <a:r>
              <a:rPr lang="en-US" altLang="zh-CN" sz="1800" dirty="0" err="1"/>
              <a:t>def</a:t>
            </a:r>
            <a:r>
              <a:rPr lang="en-US" altLang="zh-CN" sz="1800" dirty="0"/>
              <a:t> __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__(self, name, gender, height, weight, </a:t>
            </a:r>
            <a:r>
              <a:rPr lang="en-US" altLang="zh-CN" sz="1800" dirty="0" err="1"/>
              <a:t>job_id</a:t>
            </a:r>
            <a:r>
              <a:rPr lang="en-US" altLang="zh-CN" sz="1800" dirty="0"/>
              <a:t>, school, department):</a:t>
            </a:r>
          </a:p>
          <a:p>
            <a:pPr marL="0" indent="0">
              <a:buNone/>
            </a:pPr>
            <a:r>
              <a:rPr lang="en-US" altLang="zh-CN" sz="1800" dirty="0"/>
              <a:t>        Person.__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__(self, name, gender, height, weight)</a:t>
            </a:r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self.job_id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job_id</a:t>
            </a:r>
            <a:r>
              <a:rPr lang="en-US" altLang="zh-CN" sz="1800" dirty="0"/>
              <a:t>  # </a:t>
            </a:r>
            <a:r>
              <a:rPr lang="zh-CN" altLang="en-US" sz="1800" dirty="0"/>
              <a:t>工号</a:t>
            </a:r>
          </a:p>
          <a:p>
            <a:pPr marL="0" indent="0">
              <a:buNone/>
            </a:pPr>
            <a:r>
              <a:rPr lang="zh-CN" altLang="en-US" sz="1800" dirty="0"/>
              <a:t>        </a:t>
            </a:r>
            <a:r>
              <a:rPr lang="en-US" altLang="zh-CN" sz="1800" dirty="0" err="1"/>
              <a:t>self.school</a:t>
            </a:r>
            <a:r>
              <a:rPr lang="en-US" altLang="zh-CN" sz="1800" dirty="0"/>
              <a:t> = school  # </a:t>
            </a:r>
            <a:r>
              <a:rPr lang="zh-CN" altLang="en-US" sz="1800" dirty="0"/>
              <a:t>学院</a:t>
            </a:r>
          </a:p>
          <a:p>
            <a:pPr marL="0" indent="0">
              <a:buNone/>
            </a:pPr>
            <a:r>
              <a:rPr lang="zh-CN" altLang="en-US" sz="1800" dirty="0"/>
              <a:t>        </a:t>
            </a:r>
            <a:r>
              <a:rPr lang="en-US" altLang="zh-CN" sz="1800" dirty="0" err="1"/>
              <a:t>self.department</a:t>
            </a:r>
            <a:r>
              <a:rPr lang="en-US" altLang="zh-CN" sz="1800" dirty="0"/>
              <a:t> = department  # </a:t>
            </a:r>
            <a:r>
              <a:rPr lang="zh-CN" altLang="en-US" sz="1800" dirty="0"/>
              <a:t>部门</a:t>
            </a:r>
          </a:p>
          <a:p>
            <a:pPr marL="0" indent="0">
              <a:buNone/>
            </a:pPr>
            <a:r>
              <a:rPr lang="zh-CN" altLang="en-US" sz="1800" dirty="0"/>
              <a:t>        </a:t>
            </a:r>
            <a:r>
              <a:rPr lang="en-US" altLang="zh-CN" sz="1800" dirty="0" err="1"/>
              <a:t>Teacher.num_of_teachers</a:t>
            </a:r>
            <a:r>
              <a:rPr lang="en-US" altLang="zh-CN" sz="1800" dirty="0"/>
              <a:t> += 1  # </a:t>
            </a:r>
            <a:r>
              <a:rPr lang="zh-CN" altLang="en-US" sz="1800" dirty="0"/>
              <a:t>记录</a:t>
            </a:r>
            <a:r>
              <a:rPr lang="en-US" altLang="zh-CN" sz="1800" dirty="0"/>
              <a:t>Teacher</a:t>
            </a:r>
            <a:r>
              <a:rPr lang="zh-CN" altLang="en-US" sz="1800" dirty="0"/>
              <a:t>实例个数 </a:t>
            </a:r>
          </a:p>
          <a:p>
            <a:pPr marL="0" indent="0">
              <a:buNone/>
            </a:pPr>
            <a:endParaRPr lang="zh-CN" altLang="zh-CN" sz="18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1F8E819-CA16-724E-A402-C2CAE9BEE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289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7.2</a:t>
            </a:r>
            <a:r>
              <a:rPr lang="zh-CN" altLang="en-US" dirty="0"/>
              <a:t> 命名空间和模块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19314" y="1917291"/>
            <a:ext cx="8476343" cy="4285072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1800" dirty="0" smtClean="0"/>
              <a:t>【例</a:t>
            </a:r>
            <a:r>
              <a:rPr lang="en-US" altLang="zh-CN" sz="1800" dirty="0" smtClean="0"/>
              <a:t>7-6</a:t>
            </a:r>
            <a:r>
              <a:rPr lang="zh-CN" altLang="zh-CN" sz="1800" dirty="0" smtClean="0"/>
              <a:t>】 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teacher.py</a:t>
            </a:r>
          </a:p>
          <a:p>
            <a:pPr marL="0" indent="0">
              <a:lnSpc>
                <a:spcPts val="1200"/>
              </a:lnSpc>
              <a:buNone/>
            </a:pP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@</a:t>
            </a:r>
            <a:r>
              <a:rPr lang="en-US" altLang="zh-CN" sz="1800" dirty="0" err="1"/>
              <a:t>classmethod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def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get_num_of_teachers</a:t>
            </a:r>
            <a:r>
              <a:rPr lang="en-US" altLang="zh-CN" sz="1800" dirty="0"/>
              <a:t>(</a:t>
            </a:r>
            <a:r>
              <a:rPr lang="en-US" altLang="zh-CN" sz="1800" dirty="0" err="1"/>
              <a:t>cls</a:t>
            </a:r>
            <a:r>
              <a:rPr lang="en-US" altLang="zh-CN" sz="1800" dirty="0"/>
              <a:t>):</a:t>
            </a:r>
          </a:p>
          <a:p>
            <a:pPr marL="0" indent="0">
              <a:buNone/>
            </a:pPr>
            <a:r>
              <a:rPr lang="en-US" altLang="zh-CN" sz="1800" dirty="0"/>
              <a:t>        """</a:t>
            </a:r>
            <a:r>
              <a:rPr lang="zh-CN" altLang="en-US" sz="1800" dirty="0"/>
              <a:t>输出</a:t>
            </a:r>
            <a:r>
              <a:rPr lang="en-US" altLang="zh-CN" sz="1800" dirty="0"/>
              <a:t>Teacher</a:t>
            </a:r>
            <a:r>
              <a:rPr lang="zh-CN" altLang="en-US" sz="1800" dirty="0"/>
              <a:t>类的实例个数</a:t>
            </a:r>
            <a:r>
              <a:rPr lang="en-US" altLang="zh-CN" sz="1800" dirty="0"/>
              <a:t>"""</a:t>
            </a:r>
          </a:p>
          <a:p>
            <a:pPr marL="0" indent="0">
              <a:buNone/>
            </a:pPr>
            <a:r>
              <a:rPr lang="en-US" altLang="zh-CN" sz="1800" dirty="0"/>
              <a:t>        print("</a:t>
            </a:r>
            <a:r>
              <a:rPr lang="zh-CN" altLang="en-US" sz="1800" dirty="0"/>
              <a:t>目前</a:t>
            </a:r>
            <a:r>
              <a:rPr lang="en-US" altLang="zh-CN" sz="1800" dirty="0"/>
              <a:t>Teacher</a:t>
            </a:r>
            <a:r>
              <a:rPr lang="zh-CN" altLang="en-US" sz="1800" dirty="0"/>
              <a:t>类已创建</a:t>
            </a:r>
            <a:r>
              <a:rPr lang="en-US" altLang="zh-CN" sz="1800" dirty="0"/>
              <a:t>{}</a:t>
            </a:r>
            <a:r>
              <a:rPr lang="zh-CN" altLang="en-US" sz="1800" dirty="0"/>
              <a:t>个实例</a:t>
            </a:r>
            <a:r>
              <a:rPr lang="en-US" altLang="zh-CN" sz="1800" dirty="0"/>
              <a:t>".format(</a:t>
            </a:r>
            <a:r>
              <a:rPr lang="en-US" altLang="zh-CN" sz="1800" dirty="0" err="1"/>
              <a:t>cls.num_of_teachers</a:t>
            </a:r>
            <a:r>
              <a:rPr lang="en-US" altLang="zh-CN" sz="1800" dirty="0"/>
              <a:t>))</a:t>
            </a:r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def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ask_introduce</a:t>
            </a:r>
            <a:r>
              <a:rPr lang="en-US" altLang="zh-CN" sz="1800" dirty="0"/>
              <a:t>(self, student):</a:t>
            </a:r>
          </a:p>
          <a:p>
            <a:pPr marL="0" indent="0">
              <a:buNone/>
            </a:pPr>
            <a:r>
              <a:rPr lang="en-US" altLang="zh-CN" sz="1800" dirty="0"/>
              <a:t>        """</a:t>
            </a:r>
            <a:r>
              <a:rPr lang="zh-CN" altLang="en-US" sz="1800" dirty="0"/>
              <a:t>教师请学生做自我介绍</a:t>
            </a:r>
            <a:r>
              <a:rPr lang="en-US" altLang="zh-CN" sz="1800" dirty="0"/>
              <a:t>"""</a:t>
            </a:r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student.introduce_oneself</a:t>
            </a:r>
            <a:r>
              <a:rPr lang="en-US" altLang="zh-CN" sz="1800" dirty="0"/>
              <a:t>()</a:t>
            </a:r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def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advice_to_student</a:t>
            </a:r>
            <a:r>
              <a:rPr lang="en-US" altLang="zh-CN" sz="1800" dirty="0"/>
              <a:t>(self, advice, student):</a:t>
            </a:r>
          </a:p>
          <a:p>
            <a:pPr marL="0" indent="0">
              <a:buNone/>
            </a:pPr>
            <a:r>
              <a:rPr lang="en-US" altLang="zh-CN" sz="1800" dirty="0"/>
              <a:t>        """</a:t>
            </a:r>
            <a:r>
              <a:rPr lang="zh-CN" altLang="en-US" sz="1800" dirty="0"/>
              <a:t>教师给一个学生建议</a:t>
            </a:r>
            <a:r>
              <a:rPr lang="en-US" altLang="zh-CN" sz="1800" dirty="0"/>
              <a:t>"""</a:t>
            </a:r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student.receive_advice</a:t>
            </a:r>
            <a:r>
              <a:rPr lang="en-US" altLang="zh-CN" sz="1800" dirty="0"/>
              <a:t>(self.name, advice)</a:t>
            </a:r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student.receive_advice</a:t>
            </a:r>
            <a:r>
              <a:rPr lang="en-US" altLang="zh-CN" sz="1800" dirty="0"/>
              <a:t>(self.name, advice) </a:t>
            </a:r>
            <a:endParaRPr lang="zh-CN" altLang="zh-CN" sz="18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1F8E819-CA16-724E-A402-C2CAE9BEE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622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7.2</a:t>
            </a:r>
            <a:r>
              <a:rPr lang="zh-CN" altLang="en-US" dirty="0"/>
              <a:t> 命名空间和模块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62857" y="1828800"/>
            <a:ext cx="8360229" cy="4410633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1800" dirty="0" smtClean="0"/>
              <a:t>【例</a:t>
            </a:r>
            <a:r>
              <a:rPr lang="en-US" altLang="zh-CN" sz="1800" dirty="0" smtClean="0"/>
              <a:t>7-6</a:t>
            </a:r>
            <a:r>
              <a:rPr lang="zh-CN" altLang="zh-CN" sz="1800" dirty="0" smtClean="0"/>
              <a:t>】 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student.py</a:t>
            </a:r>
          </a:p>
          <a:p>
            <a:pPr marL="0" indent="0">
              <a:lnSpc>
                <a:spcPts val="1200"/>
              </a:lnSpc>
              <a:buNone/>
            </a:pP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from </a:t>
            </a:r>
            <a:r>
              <a:rPr lang="en-US" altLang="zh-CN" sz="1800" dirty="0" err="1">
                <a:solidFill>
                  <a:schemeClr val="tx2"/>
                </a:solidFill>
              </a:rPr>
              <a:t>persons.person</a:t>
            </a:r>
            <a:r>
              <a:rPr lang="en-US" altLang="zh-CN" sz="1800" dirty="0">
                <a:solidFill>
                  <a:schemeClr val="tx2"/>
                </a:solidFill>
              </a:rPr>
              <a:t> import Person</a:t>
            </a:r>
          </a:p>
          <a:p>
            <a:pPr marL="0" indent="0">
              <a:buNone/>
            </a:pPr>
            <a:r>
              <a:rPr lang="en-US" altLang="zh-CN" sz="1800" dirty="0"/>
              <a:t>class Student(Person):</a:t>
            </a:r>
          </a:p>
          <a:p>
            <a:pPr marL="0" indent="0">
              <a:buNone/>
            </a:pPr>
            <a:r>
              <a:rPr lang="en-US" altLang="zh-CN" sz="1800" dirty="0"/>
              <a:t>    """</a:t>
            </a:r>
            <a:r>
              <a:rPr lang="zh-CN" altLang="en-US" sz="1800" dirty="0"/>
              <a:t>对大学生的一个简单表示</a:t>
            </a:r>
            <a:r>
              <a:rPr lang="en-US" altLang="zh-CN" sz="1800" dirty="0"/>
              <a:t>"""</a:t>
            </a:r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num_of_students</a:t>
            </a:r>
            <a:r>
              <a:rPr lang="en-US" altLang="zh-CN" sz="1800" dirty="0"/>
              <a:t> = 0  # </a:t>
            </a:r>
            <a:r>
              <a:rPr lang="zh-CN" altLang="en-US" sz="1800" dirty="0"/>
              <a:t>类属性：记录学生实例个数</a:t>
            </a:r>
          </a:p>
          <a:p>
            <a:pPr marL="0" indent="0">
              <a:buNone/>
            </a:pPr>
            <a:r>
              <a:rPr lang="zh-CN" altLang="en-US" sz="1800" dirty="0"/>
              <a:t>    </a:t>
            </a:r>
            <a:r>
              <a:rPr lang="en-US" altLang="zh-CN" sz="1800" dirty="0" err="1"/>
              <a:t>def</a:t>
            </a:r>
            <a:r>
              <a:rPr lang="en-US" altLang="zh-CN" sz="1800" dirty="0"/>
              <a:t> __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__(self, name, gender, height, weight, </a:t>
            </a:r>
            <a:r>
              <a:rPr lang="en-US" altLang="zh-CN" sz="1800" dirty="0" err="1"/>
              <a:t>stu_id</a:t>
            </a:r>
            <a:r>
              <a:rPr lang="en-US" altLang="zh-CN" sz="1800" dirty="0"/>
              <a:t>, school, major):</a:t>
            </a:r>
          </a:p>
          <a:p>
            <a:pPr marL="0" indent="0">
              <a:buNone/>
            </a:pPr>
            <a:r>
              <a:rPr lang="en-US" altLang="zh-CN" sz="1800" dirty="0"/>
              <a:t>        Person.__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__(self, name, gender, height, weight)</a:t>
            </a:r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self.stu_id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stu_id</a:t>
            </a:r>
            <a:r>
              <a:rPr lang="en-US" altLang="zh-CN" sz="1800" dirty="0"/>
              <a:t>  # </a:t>
            </a:r>
            <a:r>
              <a:rPr lang="zh-CN" altLang="en-US" sz="1800" dirty="0"/>
              <a:t>学号</a:t>
            </a:r>
          </a:p>
          <a:p>
            <a:pPr marL="0" indent="0">
              <a:buNone/>
            </a:pPr>
            <a:r>
              <a:rPr lang="zh-CN" altLang="en-US" sz="1800" dirty="0"/>
              <a:t>        </a:t>
            </a:r>
            <a:r>
              <a:rPr lang="en-US" altLang="zh-CN" sz="1800" dirty="0" err="1"/>
              <a:t>self.school</a:t>
            </a:r>
            <a:r>
              <a:rPr lang="en-US" altLang="zh-CN" sz="1800" dirty="0"/>
              <a:t> = school  # </a:t>
            </a:r>
            <a:r>
              <a:rPr lang="zh-CN" altLang="en-US" sz="1800" dirty="0"/>
              <a:t>学院</a:t>
            </a:r>
          </a:p>
          <a:p>
            <a:pPr marL="0" indent="0">
              <a:buNone/>
            </a:pPr>
            <a:r>
              <a:rPr lang="zh-CN" altLang="en-US" sz="1800" dirty="0"/>
              <a:t>        </a:t>
            </a:r>
            <a:r>
              <a:rPr lang="en-US" altLang="zh-CN" sz="1800" dirty="0" err="1"/>
              <a:t>self.major</a:t>
            </a:r>
            <a:r>
              <a:rPr lang="en-US" altLang="zh-CN" sz="1800" dirty="0"/>
              <a:t> = major  # </a:t>
            </a:r>
            <a:r>
              <a:rPr lang="zh-CN" altLang="en-US" sz="1800" dirty="0"/>
              <a:t>专业</a:t>
            </a:r>
          </a:p>
          <a:p>
            <a:pPr marL="0" indent="0">
              <a:buNone/>
            </a:pPr>
            <a:r>
              <a:rPr lang="zh-CN" altLang="en-US" sz="1800" dirty="0"/>
              <a:t>        </a:t>
            </a:r>
            <a:r>
              <a:rPr lang="en-US" altLang="zh-CN" sz="1800" dirty="0" err="1"/>
              <a:t>self.advice_list</a:t>
            </a:r>
            <a:r>
              <a:rPr lang="en-US" altLang="zh-CN" sz="1800" dirty="0"/>
              <a:t> = []</a:t>
            </a:r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Student.num_of_students</a:t>
            </a:r>
            <a:r>
              <a:rPr lang="en-US" altLang="zh-CN" sz="1800" dirty="0"/>
              <a:t> += 1  # </a:t>
            </a:r>
            <a:r>
              <a:rPr lang="zh-CN" altLang="en-US" sz="1800" dirty="0"/>
              <a:t>增加学生实例个数</a:t>
            </a:r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1F8E819-CA16-724E-A402-C2CAE9BEE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956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7.2</a:t>
            </a:r>
            <a:r>
              <a:rPr lang="zh-CN" altLang="en-US" dirty="0"/>
              <a:t> 命名空间和模块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8062" y="1828801"/>
            <a:ext cx="8998857" cy="4321276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1600" dirty="0" smtClean="0"/>
              <a:t>【例</a:t>
            </a:r>
            <a:r>
              <a:rPr lang="en-US" altLang="zh-CN" sz="1600" dirty="0" smtClean="0"/>
              <a:t>7-6</a:t>
            </a:r>
            <a:r>
              <a:rPr lang="zh-CN" altLang="zh-CN" sz="1600" dirty="0" smtClean="0"/>
              <a:t>】 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student.py</a:t>
            </a:r>
          </a:p>
          <a:p>
            <a:pPr marL="0" indent="0">
              <a:lnSpc>
                <a:spcPts val="1200"/>
              </a:lnSpc>
              <a:buNone/>
            </a:pPr>
            <a:endParaRPr lang="en-US" altLang="zh-CN" sz="1600" b="1" dirty="0" smtClean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@</a:t>
            </a:r>
            <a:r>
              <a:rPr lang="en-US" altLang="zh-CN" sz="1600" dirty="0" err="1"/>
              <a:t>classmethod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def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get_num_of_students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cls</a:t>
            </a:r>
            <a:r>
              <a:rPr lang="en-US" altLang="zh-CN" sz="1600" dirty="0"/>
              <a:t>):</a:t>
            </a:r>
          </a:p>
          <a:p>
            <a:pPr marL="0" indent="0">
              <a:buNone/>
            </a:pPr>
            <a:r>
              <a:rPr lang="en-US" altLang="zh-CN" sz="1600" dirty="0"/>
              <a:t>        """</a:t>
            </a:r>
            <a:r>
              <a:rPr lang="zh-CN" altLang="en-US" sz="1600" dirty="0"/>
              <a:t>返回</a:t>
            </a:r>
            <a:r>
              <a:rPr lang="en-US" altLang="zh-CN" sz="1600" dirty="0"/>
              <a:t>Student</a:t>
            </a:r>
            <a:r>
              <a:rPr lang="zh-CN" altLang="en-US" sz="1600" dirty="0"/>
              <a:t>类的实例个数</a:t>
            </a:r>
            <a:r>
              <a:rPr lang="en-US" altLang="zh-CN" sz="1600" dirty="0"/>
              <a:t>"""</a:t>
            </a:r>
          </a:p>
          <a:p>
            <a:pPr marL="0" indent="0">
              <a:buNone/>
            </a:pPr>
            <a:r>
              <a:rPr lang="en-US" altLang="zh-CN" sz="1600" dirty="0"/>
              <a:t>        return </a:t>
            </a:r>
            <a:r>
              <a:rPr lang="en-US" altLang="zh-CN" sz="1600" dirty="0" err="1"/>
              <a:t>cls.num_of_students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def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introduce_oneself</a:t>
            </a:r>
            <a:r>
              <a:rPr lang="en-US" altLang="zh-CN" sz="1600" dirty="0"/>
              <a:t>(self):</a:t>
            </a:r>
          </a:p>
          <a:p>
            <a:pPr marL="0" indent="0">
              <a:buNone/>
            </a:pPr>
            <a:r>
              <a:rPr lang="en-US" altLang="zh-CN" sz="1600" dirty="0"/>
              <a:t>        """</a:t>
            </a:r>
            <a:r>
              <a:rPr lang="zh-CN" altLang="en-US" sz="1600" dirty="0"/>
              <a:t>重写</a:t>
            </a:r>
            <a:r>
              <a:rPr lang="en-US" altLang="zh-CN" sz="1600" dirty="0"/>
              <a:t>Person</a:t>
            </a:r>
            <a:r>
              <a:rPr lang="zh-CN" altLang="en-US" sz="1600" dirty="0"/>
              <a:t>类的自我介绍方法</a:t>
            </a:r>
            <a:r>
              <a:rPr lang="en-US" altLang="zh-CN" sz="1600" dirty="0"/>
              <a:t>"""</a:t>
            </a:r>
          </a:p>
          <a:p>
            <a:pPr marL="0" indent="0">
              <a:buNone/>
            </a:pPr>
            <a:r>
              <a:rPr lang="en-US" altLang="zh-CN" sz="1600" dirty="0"/>
              <a:t>        print("</a:t>
            </a:r>
            <a:r>
              <a:rPr lang="zh-CN" altLang="en-US" sz="1600" dirty="0"/>
              <a:t>我的名字叫</a:t>
            </a:r>
            <a:r>
              <a:rPr lang="en-US" altLang="zh-CN" sz="1600" dirty="0"/>
              <a:t>{}</a:t>
            </a:r>
            <a:r>
              <a:rPr lang="zh-CN" altLang="en-US" sz="1600" dirty="0"/>
              <a:t>，来自</a:t>
            </a:r>
            <a:r>
              <a:rPr lang="en-US" altLang="zh-CN" sz="1600" dirty="0"/>
              <a:t>{}</a:t>
            </a:r>
            <a:r>
              <a:rPr lang="zh-CN" altLang="en-US" sz="1600" dirty="0"/>
              <a:t>学院</a:t>
            </a:r>
            <a:r>
              <a:rPr lang="en-US" altLang="zh-CN" sz="1600" dirty="0"/>
              <a:t>{}</a:t>
            </a:r>
            <a:r>
              <a:rPr lang="zh-CN" altLang="en-US" sz="1600" dirty="0"/>
              <a:t>专业。</a:t>
            </a:r>
            <a:r>
              <a:rPr lang="en-US" altLang="zh-CN" sz="1600" dirty="0"/>
              <a:t>".format(self.name, </a:t>
            </a:r>
            <a:r>
              <a:rPr lang="en-US" altLang="zh-CN" sz="1600" dirty="0" err="1"/>
              <a:t>self.school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self.major</a:t>
            </a:r>
            <a:r>
              <a:rPr lang="en-US" altLang="zh-CN" sz="1600" dirty="0"/>
              <a:t>))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def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receive_advice</a:t>
            </a:r>
            <a:r>
              <a:rPr lang="en-US" altLang="zh-CN" sz="1600" dirty="0"/>
              <a:t>(self, </a:t>
            </a:r>
            <a:r>
              <a:rPr lang="en-US" altLang="zh-CN" sz="1600" dirty="0" err="1"/>
              <a:t>teacher_name</a:t>
            </a:r>
            <a:r>
              <a:rPr lang="en-US" altLang="zh-CN" sz="1600" dirty="0"/>
              <a:t>, advice):</a:t>
            </a:r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self.advice_list.append</a:t>
            </a:r>
            <a:r>
              <a:rPr lang="en-US" altLang="zh-CN" sz="1600" dirty="0"/>
              <a:t>(advice)</a:t>
            </a:r>
          </a:p>
          <a:p>
            <a:pPr marL="0" indent="0">
              <a:buNone/>
            </a:pPr>
            <a:r>
              <a:rPr lang="en-US" altLang="zh-CN" sz="1600" dirty="0"/>
              <a:t>        print(‘</a:t>
            </a:r>
            <a:r>
              <a:rPr lang="zh-CN" altLang="en-US" sz="1600" dirty="0"/>
              <a:t>学生</a:t>
            </a:r>
            <a:r>
              <a:rPr lang="en-US" altLang="zh-CN" sz="1600" dirty="0"/>
              <a:t>{}</a:t>
            </a:r>
            <a:r>
              <a:rPr lang="zh-CN" altLang="en-US" sz="1600" dirty="0"/>
              <a:t>收到</a:t>
            </a:r>
            <a:r>
              <a:rPr lang="en-US" altLang="zh-CN" sz="1600" dirty="0"/>
              <a:t>{}</a:t>
            </a:r>
            <a:r>
              <a:rPr lang="zh-CN" altLang="en-US" sz="1600" dirty="0"/>
              <a:t>老师的建议：</a:t>
            </a:r>
            <a:r>
              <a:rPr lang="en-US" altLang="zh-CN" sz="1600" dirty="0"/>
              <a:t>{}</a:t>
            </a:r>
            <a:r>
              <a:rPr lang="zh-CN" altLang="en-US" sz="1600" dirty="0"/>
              <a:t>。’</a:t>
            </a:r>
            <a:r>
              <a:rPr lang="en-US" altLang="zh-CN" sz="1600" dirty="0"/>
              <a:t>.format(self.name, </a:t>
            </a:r>
            <a:r>
              <a:rPr lang="en-US" altLang="zh-CN" sz="1600" dirty="0" err="1"/>
              <a:t>teacher_name</a:t>
            </a:r>
            <a:r>
              <a:rPr lang="en-US" altLang="zh-CN" sz="1600" dirty="0"/>
              <a:t>, advice))</a:t>
            </a:r>
            <a:endParaRPr lang="zh-CN" altLang="zh-CN" sz="16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1F8E819-CA16-724E-A402-C2CAE9BEE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724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7.2</a:t>
            </a:r>
            <a:r>
              <a:rPr lang="zh-CN" altLang="en-US" dirty="0"/>
              <a:t> 命名空间和模块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74168" y="1812176"/>
            <a:ext cx="8795657" cy="4793225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1600" dirty="0" smtClean="0"/>
              <a:t>【例</a:t>
            </a:r>
            <a:r>
              <a:rPr lang="en-US" altLang="zh-CN" sz="1600" dirty="0" smtClean="0"/>
              <a:t>7-6</a:t>
            </a:r>
            <a:r>
              <a:rPr lang="zh-CN" altLang="zh-CN" sz="1600" dirty="0" smtClean="0"/>
              <a:t>】 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classadvisor.py</a:t>
            </a:r>
          </a:p>
          <a:p>
            <a:pPr marL="0" indent="0">
              <a:lnSpc>
                <a:spcPts val="1200"/>
              </a:lnSpc>
              <a:buNone/>
            </a:pPr>
            <a:endParaRPr lang="zh-CN" altLang="zh-CN" sz="1600" b="1" dirty="0"/>
          </a:p>
          <a:p>
            <a:pPr marL="0" indent="0">
              <a:buNone/>
            </a:pPr>
            <a:r>
              <a:rPr lang="en-US" altLang="zh-CN" sz="1600" dirty="0">
                <a:solidFill>
                  <a:schemeClr val="tx2"/>
                </a:solidFill>
              </a:rPr>
              <a:t>from </a:t>
            </a:r>
            <a:r>
              <a:rPr lang="en-US" altLang="zh-CN" sz="1600" dirty="0" err="1">
                <a:solidFill>
                  <a:schemeClr val="tx2"/>
                </a:solidFill>
              </a:rPr>
              <a:t>persons.teacher</a:t>
            </a:r>
            <a:r>
              <a:rPr lang="en-US" altLang="zh-CN" sz="1600" dirty="0">
                <a:solidFill>
                  <a:schemeClr val="tx2"/>
                </a:solidFill>
              </a:rPr>
              <a:t> import Teacher</a:t>
            </a:r>
          </a:p>
          <a:p>
            <a:pPr marL="0" indent="0">
              <a:buNone/>
            </a:pPr>
            <a:r>
              <a:rPr lang="en-US" altLang="zh-CN" sz="1600" dirty="0"/>
              <a:t>class </a:t>
            </a:r>
            <a:r>
              <a:rPr lang="en-US" altLang="zh-CN" sz="1600" dirty="0" err="1"/>
              <a:t>ClassAdvisor</a:t>
            </a:r>
            <a:r>
              <a:rPr lang="en-US" altLang="zh-CN" sz="1600" dirty="0"/>
              <a:t>(Teacher):</a:t>
            </a:r>
          </a:p>
          <a:p>
            <a:pPr marL="0" indent="0">
              <a:buNone/>
            </a:pPr>
            <a:r>
              <a:rPr lang="en-US" altLang="zh-CN" sz="1600" dirty="0"/>
              <a:t>    """</a:t>
            </a:r>
            <a:r>
              <a:rPr lang="zh-CN" altLang="en-US" sz="1600" dirty="0"/>
              <a:t>对大学班主任的一个简单表示</a:t>
            </a:r>
            <a:r>
              <a:rPr lang="en-US" altLang="zh-CN" sz="1600" dirty="0"/>
              <a:t>"""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def</a:t>
            </a:r>
            <a:r>
              <a:rPr lang="en-US" altLang="zh-CN" sz="1600" dirty="0"/>
              <a:t> __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__(self, name, gender, height, weight, </a:t>
            </a:r>
            <a:r>
              <a:rPr lang="en-US" altLang="zh-CN" sz="1600" dirty="0" err="1"/>
              <a:t>job_id</a:t>
            </a:r>
            <a:r>
              <a:rPr lang="en-US" altLang="zh-CN" sz="1600" dirty="0"/>
              <a:t>, school, department, </a:t>
            </a:r>
            <a:r>
              <a:rPr lang="en-US" altLang="zh-CN" sz="1600" dirty="0" err="1"/>
              <a:t>lead_class</a:t>
            </a:r>
            <a:r>
              <a:rPr lang="en-US" altLang="zh-CN" sz="1600" dirty="0"/>
              <a:t>, students):</a:t>
            </a:r>
          </a:p>
          <a:p>
            <a:pPr marL="0" indent="0">
              <a:buNone/>
            </a:pPr>
            <a:r>
              <a:rPr lang="en-US" altLang="zh-CN" sz="1600" dirty="0"/>
              <a:t>        Teacher.__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__(self, name, gender, height, weight, </a:t>
            </a:r>
            <a:r>
              <a:rPr lang="en-US" altLang="zh-CN" sz="1600" dirty="0" err="1"/>
              <a:t>job_id</a:t>
            </a:r>
            <a:r>
              <a:rPr lang="en-US" altLang="zh-CN" sz="1600" dirty="0"/>
              <a:t>, school, department)</a:t>
            </a:r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self.lead_class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lead_class</a:t>
            </a:r>
            <a:r>
              <a:rPr lang="en-US" altLang="zh-CN" sz="1600" dirty="0"/>
              <a:t>  # </a:t>
            </a:r>
            <a:r>
              <a:rPr lang="zh-CN" altLang="en-US" sz="1600" dirty="0"/>
              <a:t>所带班级</a:t>
            </a:r>
          </a:p>
          <a:p>
            <a:pPr marL="0" indent="0">
              <a:buNone/>
            </a:pPr>
            <a:r>
              <a:rPr lang="zh-CN" altLang="en-US" sz="1600" dirty="0"/>
              <a:t>        </a:t>
            </a:r>
            <a:r>
              <a:rPr lang="en-US" altLang="zh-CN" sz="1600" dirty="0" err="1"/>
              <a:t>self.students</a:t>
            </a:r>
            <a:r>
              <a:rPr lang="en-US" altLang="zh-CN" sz="1600" dirty="0"/>
              <a:t> = students  # </a:t>
            </a:r>
            <a:r>
              <a:rPr lang="zh-CN" altLang="en-US" sz="1600" dirty="0"/>
              <a:t>学生列表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    </a:t>
            </a:r>
            <a:r>
              <a:rPr lang="en-US" altLang="zh-CN" sz="1600" dirty="0" err="1"/>
              <a:t>def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ask_class_introduce</a:t>
            </a:r>
            <a:r>
              <a:rPr lang="en-US" altLang="zh-CN" sz="1600" dirty="0"/>
              <a:t>(self):</a:t>
            </a:r>
          </a:p>
          <a:p>
            <a:pPr marL="0" indent="0">
              <a:buNone/>
            </a:pPr>
            <a:r>
              <a:rPr lang="en-US" altLang="zh-CN" sz="1600" dirty="0"/>
              <a:t>    """</a:t>
            </a:r>
            <a:r>
              <a:rPr lang="zh-CN" altLang="en-US" sz="1600" dirty="0"/>
              <a:t>请班级的每个同学自我介绍</a:t>
            </a:r>
            <a:r>
              <a:rPr lang="en-US" altLang="zh-CN" sz="1600" dirty="0"/>
              <a:t>"""</a:t>
            </a:r>
          </a:p>
          <a:p>
            <a:pPr marL="0" indent="0">
              <a:buNone/>
            </a:pPr>
            <a:r>
              <a:rPr lang="en-US" altLang="zh-CN" sz="1600" dirty="0"/>
              <a:t>        for i in range(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self.students</a:t>
            </a:r>
            <a:r>
              <a:rPr lang="en-US" altLang="zh-CN" sz="1600" dirty="0"/>
              <a:t>)):</a:t>
            </a:r>
          </a:p>
          <a:p>
            <a:pPr marL="0" indent="0">
              <a:buNone/>
            </a:pPr>
            <a:r>
              <a:rPr lang="en-US" altLang="zh-CN" sz="1600" dirty="0"/>
              <a:t>            </a:t>
            </a:r>
            <a:r>
              <a:rPr lang="en-US" altLang="zh-CN" sz="1600" dirty="0" err="1"/>
              <a:t>self.ask_introduce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self.students</a:t>
            </a:r>
            <a:r>
              <a:rPr lang="en-US" altLang="zh-CN" sz="1600" dirty="0"/>
              <a:t>[i])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zh-CN" altLang="zh-CN" sz="1600" dirty="0"/>
          </a:p>
          <a:p>
            <a:pPr marL="0" indent="0">
              <a:buNone/>
            </a:pPr>
            <a:endParaRPr lang="zh-CN" altLang="zh-CN" sz="16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1F8E819-CA16-724E-A402-C2CAE9BEE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959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7.2</a:t>
            </a:r>
            <a:r>
              <a:rPr lang="zh-CN" altLang="en-US" dirty="0"/>
              <a:t> 命名空间和模块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16114" y="2153265"/>
            <a:ext cx="9027886" cy="3805083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1800" dirty="0" smtClean="0"/>
              <a:t>【例</a:t>
            </a:r>
            <a:r>
              <a:rPr lang="en-US" altLang="zh-CN" sz="1800" dirty="0" smtClean="0"/>
              <a:t>7-6</a:t>
            </a:r>
            <a:r>
              <a:rPr lang="zh-CN" altLang="zh-CN" sz="1800" dirty="0" smtClean="0"/>
              <a:t>】 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classadvisor.py</a:t>
            </a:r>
          </a:p>
          <a:p>
            <a:pPr marL="0" indent="0">
              <a:lnSpc>
                <a:spcPts val="1200"/>
              </a:lnSpc>
              <a:buNone/>
            </a:pPr>
            <a:endParaRPr lang="zh-CN" altLang="zh-CN" sz="1800" b="1" dirty="0"/>
          </a:p>
          <a:p>
            <a:pPr marL="0" indent="0">
              <a:buNone/>
            </a:pPr>
            <a:r>
              <a:rPr lang="en-US" altLang="zh-CN" sz="1600" dirty="0" err="1"/>
              <a:t>def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read_students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student_list</a:t>
            </a:r>
            <a:r>
              <a:rPr lang="en-US" altLang="zh-CN" sz="1600" dirty="0"/>
              <a:t>):</a:t>
            </a:r>
          </a:p>
          <a:p>
            <a:pPr marL="0" indent="0">
              <a:buNone/>
            </a:pPr>
            <a:r>
              <a:rPr lang="en-US" altLang="zh-CN" sz="1600" dirty="0"/>
              <a:t>    """</a:t>
            </a:r>
            <a:r>
              <a:rPr lang="zh-CN" altLang="en-US" sz="1600" dirty="0"/>
              <a:t>得到学生实例列表</a:t>
            </a:r>
            <a:r>
              <a:rPr lang="en-US" altLang="zh-CN" sz="1600" dirty="0"/>
              <a:t>"""</a:t>
            </a:r>
          </a:p>
          <a:p>
            <a:pPr marL="0" indent="0">
              <a:buNone/>
            </a:pPr>
            <a:r>
              <a:rPr lang="en-US" altLang="zh-CN" sz="1600" dirty="0"/>
              <a:t>    students = []</a:t>
            </a:r>
          </a:p>
          <a:p>
            <a:pPr marL="0" indent="0">
              <a:buNone/>
            </a:pPr>
            <a:r>
              <a:rPr lang="en-US" altLang="zh-CN" sz="1600" dirty="0"/>
              <a:t>    for i in range(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student_list</a:t>
            </a:r>
            <a:r>
              <a:rPr lang="en-US" altLang="zh-CN" sz="1600" dirty="0"/>
              <a:t>)):</a:t>
            </a:r>
          </a:p>
          <a:p>
            <a:pPr marL="0" indent="0">
              <a:buNone/>
            </a:pPr>
            <a:r>
              <a:rPr lang="en-US" altLang="zh-CN" sz="1600" dirty="0"/>
              <a:t>        s = </a:t>
            </a:r>
            <a:r>
              <a:rPr lang="en-US" altLang="zh-CN" sz="1600" dirty="0" err="1"/>
              <a:t>student_list</a:t>
            </a:r>
            <a:r>
              <a:rPr lang="en-US" altLang="zh-CN" sz="1600" dirty="0"/>
              <a:t>[i]</a:t>
            </a:r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students.append</a:t>
            </a:r>
            <a:r>
              <a:rPr lang="en-US" altLang="zh-CN" sz="1600" dirty="0"/>
              <a:t>(Student(s['name'], s['gender'], s['height'], s['weight'], s['</a:t>
            </a:r>
            <a:r>
              <a:rPr lang="en-US" altLang="zh-CN" sz="1600" dirty="0" err="1"/>
              <a:t>stu_id</a:t>
            </a:r>
            <a:r>
              <a:rPr lang="en-US" altLang="zh-CN" sz="1600" dirty="0"/>
              <a:t>'],s['school'], s['major']))</a:t>
            </a:r>
          </a:p>
          <a:p>
            <a:pPr marL="0" indent="0">
              <a:buNone/>
            </a:pPr>
            <a:r>
              <a:rPr lang="en-US" altLang="zh-CN" sz="1600" dirty="0"/>
              <a:t>    return students</a:t>
            </a:r>
          </a:p>
          <a:p>
            <a:pPr marL="0" indent="0">
              <a:buNone/>
            </a:pPr>
            <a:endParaRPr lang="zh-CN" altLang="zh-CN" sz="18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1F8E819-CA16-724E-A402-C2CAE9BEE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420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7.2</a:t>
            </a:r>
            <a:r>
              <a:rPr lang="zh-CN" altLang="en-US" dirty="0"/>
              <a:t> 命名空间和模块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07922" y="2109916"/>
            <a:ext cx="7816646" cy="3951671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1800" dirty="0" smtClean="0"/>
              <a:t>【例</a:t>
            </a:r>
            <a:r>
              <a:rPr lang="en-US" altLang="zh-CN" sz="1800" dirty="0" smtClean="0"/>
              <a:t>7-6</a:t>
            </a:r>
            <a:r>
              <a:rPr lang="zh-CN" altLang="zh-CN" sz="1800" dirty="0" smtClean="0"/>
              <a:t>】 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health.py</a:t>
            </a:r>
            <a:endParaRPr lang="zh-CN" altLang="zh-CN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class Health():</a:t>
            </a:r>
          </a:p>
          <a:p>
            <a:pPr marL="0" indent="0">
              <a:buNone/>
            </a:pPr>
            <a:r>
              <a:rPr lang="en-US" altLang="zh-CN" sz="1800" dirty="0"/>
              <a:t>    """</a:t>
            </a:r>
            <a:r>
              <a:rPr lang="zh-CN" altLang="en-US" sz="1800" dirty="0"/>
              <a:t>健康测评器</a:t>
            </a:r>
            <a:r>
              <a:rPr lang="en-US" altLang="zh-CN" sz="1800" dirty="0"/>
              <a:t>"""</a:t>
            </a:r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def</a:t>
            </a:r>
            <a:r>
              <a:rPr lang="en-US" altLang="zh-CN" sz="1800" dirty="0"/>
              <a:t> __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__(self, height, weight):</a:t>
            </a:r>
          </a:p>
          <a:p>
            <a:pPr marL="0" indent="0">
              <a:buNone/>
            </a:pPr>
            <a:r>
              <a:rPr lang="en-US" altLang="zh-CN" sz="1800" dirty="0"/>
              <a:t>        """</a:t>
            </a:r>
            <a:r>
              <a:rPr lang="zh-CN" altLang="en-US" sz="1800" dirty="0"/>
              <a:t>构造器方法，设置属性的初始值</a:t>
            </a:r>
            <a:r>
              <a:rPr lang="en-US" altLang="zh-CN" sz="1800" dirty="0"/>
              <a:t>"""</a:t>
            </a:r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self.height</a:t>
            </a:r>
            <a:r>
              <a:rPr lang="en-US" altLang="zh-CN" sz="1800" dirty="0"/>
              <a:t> = height  # </a:t>
            </a:r>
            <a:r>
              <a:rPr lang="zh-CN" altLang="en-US" sz="1800" dirty="0"/>
              <a:t>身高（米）</a:t>
            </a:r>
          </a:p>
          <a:p>
            <a:pPr marL="0" indent="0">
              <a:buNone/>
            </a:pPr>
            <a:r>
              <a:rPr lang="zh-CN" altLang="en-US" sz="1800" dirty="0"/>
              <a:t>        </a:t>
            </a:r>
            <a:r>
              <a:rPr lang="en-US" altLang="zh-CN" sz="1800" dirty="0" err="1"/>
              <a:t>self.weight</a:t>
            </a:r>
            <a:r>
              <a:rPr lang="en-US" altLang="zh-CN" sz="1800" dirty="0"/>
              <a:t> = weight  # </a:t>
            </a:r>
            <a:r>
              <a:rPr lang="zh-CN" altLang="en-US" sz="1800" dirty="0"/>
              <a:t>体重（公斤）</a:t>
            </a:r>
            <a:r>
              <a:rPr lang="en-US" altLang="zh-CN" sz="1800" dirty="0"/>
              <a:t> </a:t>
            </a:r>
            <a:endParaRPr lang="zh-CN" altLang="zh-CN" sz="18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1F8E819-CA16-724E-A402-C2CAE9BEE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11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7.2</a:t>
            </a:r>
            <a:r>
              <a:rPr lang="zh-CN" altLang="en-US" dirty="0"/>
              <a:t> 命名空间和模块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46743" y="1815690"/>
            <a:ext cx="8490857" cy="4940712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1800" dirty="0" smtClean="0"/>
              <a:t>【例</a:t>
            </a:r>
            <a:r>
              <a:rPr lang="en-US" altLang="zh-CN" sz="1800" dirty="0" smtClean="0"/>
              <a:t>7-6</a:t>
            </a:r>
            <a:r>
              <a:rPr lang="zh-CN" altLang="zh-CN" sz="1800" dirty="0" smtClean="0"/>
              <a:t>】 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health.py</a:t>
            </a:r>
            <a:endParaRPr lang="zh-CN" altLang="zh-CN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dirty="0" err="1"/>
              <a:t>def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get_bmi</a:t>
            </a:r>
            <a:r>
              <a:rPr lang="en-US" altLang="zh-CN" sz="1800" dirty="0"/>
              <a:t>(self):</a:t>
            </a:r>
          </a:p>
          <a:p>
            <a:pPr marL="0" indent="0">
              <a:buNone/>
            </a:pPr>
            <a:r>
              <a:rPr lang="en-US" altLang="zh-CN" sz="1800" dirty="0"/>
              <a:t>    """</a:t>
            </a:r>
            <a:r>
              <a:rPr lang="zh-CN" altLang="en-US" sz="1800" dirty="0"/>
              <a:t>计算</a:t>
            </a:r>
            <a:r>
              <a:rPr lang="en-US" altLang="zh-CN" sz="1800" dirty="0"/>
              <a:t>BMI</a:t>
            </a:r>
            <a:r>
              <a:rPr lang="zh-CN" altLang="en-US" sz="1800" dirty="0"/>
              <a:t>返回体质结果</a:t>
            </a:r>
            <a:r>
              <a:rPr lang="en-US" altLang="zh-CN" sz="1800" dirty="0"/>
              <a:t>"""</a:t>
            </a:r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bmi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self.weight</a:t>
            </a:r>
            <a:r>
              <a:rPr lang="en-US" altLang="zh-CN" sz="1800" dirty="0"/>
              <a:t> / (</a:t>
            </a:r>
            <a:r>
              <a:rPr lang="en-US" altLang="zh-CN" sz="1800" dirty="0" err="1"/>
              <a:t>self.height</a:t>
            </a:r>
            <a:r>
              <a:rPr lang="en-US" altLang="zh-CN" sz="1800" dirty="0"/>
              <a:t> ** 2)</a:t>
            </a:r>
          </a:p>
          <a:p>
            <a:pPr marL="0" indent="0">
              <a:buNone/>
            </a:pPr>
            <a:r>
              <a:rPr lang="en-US" altLang="zh-CN" sz="1800" dirty="0"/>
              <a:t>    if </a:t>
            </a:r>
            <a:r>
              <a:rPr lang="en-US" altLang="zh-CN" sz="1800" dirty="0" err="1"/>
              <a:t>bmi</a:t>
            </a:r>
            <a:r>
              <a:rPr lang="en-US" altLang="zh-CN" sz="1800" dirty="0"/>
              <a:t> &lt; 18.5:</a:t>
            </a:r>
          </a:p>
          <a:p>
            <a:pPr marL="0" indent="0">
              <a:buNone/>
            </a:pPr>
            <a:r>
              <a:rPr lang="en-US" altLang="zh-CN" sz="1800" dirty="0"/>
              <a:t>        result = [</a:t>
            </a:r>
            <a:r>
              <a:rPr lang="en-US" altLang="zh-CN" sz="1800" dirty="0" err="1"/>
              <a:t>bmi</a:t>
            </a:r>
            <a:r>
              <a:rPr lang="en-US" altLang="zh-CN" sz="1800" dirty="0"/>
              <a:t>, "</a:t>
            </a:r>
            <a:r>
              <a:rPr lang="zh-CN" altLang="en-US" sz="1800" dirty="0"/>
              <a:t>过轻</a:t>
            </a:r>
            <a:r>
              <a:rPr lang="en-US" altLang="zh-CN" sz="1800" dirty="0"/>
              <a:t>"]</a:t>
            </a:r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elif</a:t>
            </a:r>
            <a:r>
              <a:rPr lang="en-US" altLang="zh-CN" sz="1800" dirty="0"/>
              <a:t> </a:t>
            </a:r>
            <a:r>
              <a:rPr lang="en-US" altLang="zh-CN" sz="1800" dirty="0" err="1"/>
              <a:t>bmi</a:t>
            </a:r>
            <a:r>
              <a:rPr lang="en-US" altLang="zh-CN" sz="1800" dirty="0"/>
              <a:t> &lt; 24:</a:t>
            </a:r>
          </a:p>
          <a:p>
            <a:pPr marL="0" indent="0">
              <a:buNone/>
            </a:pPr>
            <a:r>
              <a:rPr lang="en-US" altLang="zh-CN" sz="1800" dirty="0"/>
              <a:t>        result = [</a:t>
            </a:r>
            <a:r>
              <a:rPr lang="en-US" altLang="zh-CN" sz="1800" dirty="0" err="1"/>
              <a:t>bmi</a:t>
            </a:r>
            <a:r>
              <a:rPr lang="en-US" altLang="zh-CN" sz="1800" dirty="0"/>
              <a:t>, "</a:t>
            </a:r>
            <a:r>
              <a:rPr lang="zh-CN" altLang="en-US" sz="1800" dirty="0"/>
              <a:t>正常</a:t>
            </a:r>
            <a:r>
              <a:rPr lang="en-US" altLang="zh-CN" sz="1800" dirty="0"/>
              <a:t>"]</a:t>
            </a:r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elif</a:t>
            </a:r>
            <a:r>
              <a:rPr lang="en-US" altLang="zh-CN" sz="1800" dirty="0"/>
              <a:t> </a:t>
            </a:r>
            <a:r>
              <a:rPr lang="en-US" altLang="zh-CN" sz="1800" dirty="0" err="1"/>
              <a:t>bmi</a:t>
            </a:r>
            <a:r>
              <a:rPr lang="en-US" altLang="zh-CN" sz="1800" dirty="0"/>
              <a:t> &lt; 27:</a:t>
            </a:r>
          </a:p>
          <a:p>
            <a:pPr marL="0" indent="0">
              <a:buNone/>
            </a:pPr>
            <a:r>
              <a:rPr lang="en-US" altLang="zh-CN" sz="1800" dirty="0"/>
              <a:t>        result = [</a:t>
            </a:r>
            <a:r>
              <a:rPr lang="en-US" altLang="zh-CN" sz="1800" dirty="0" err="1"/>
              <a:t>bmi</a:t>
            </a:r>
            <a:r>
              <a:rPr lang="en-US" altLang="zh-CN" sz="1800" dirty="0"/>
              <a:t>, "</a:t>
            </a:r>
            <a:r>
              <a:rPr lang="zh-CN" altLang="en-US" sz="1800" dirty="0"/>
              <a:t>过重</a:t>
            </a:r>
            <a:r>
              <a:rPr lang="en-US" altLang="zh-CN" sz="1800" dirty="0"/>
              <a:t>"]</a:t>
            </a:r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elif</a:t>
            </a:r>
            <a:r>
              <a:rPr lang="en-US" altLang="zh-CN" sz="1800" dirty="0"/>
              <a:t> </a:t>
            </a:r>
            <a:r>
              <a:rPr lang="en-US" altLang="zh-CN" sz="1800" dirty="0" err="1"/>
              <a:t>bmi</a:t>
            </a:r>
            <a:r>
              <a:rPr lang="en-US" altLang="zh-CN" sz="1800" dirty="0"/>
              <a:t> &lt; 32:</a:t>
            </a:r>
          </a:p>
          <a:p>
            <a:pPr marL="0" indent="0">
              <a:buNone/>
            </a:pPr>
            <a:r>
              <a:rPr lang="en-US" altLang="zh-CN" sz="1800" dirty="0"/>
              <a:t>        result = [</a:t>
            </a:r>
            <a:r>
              <a:rPr lang="en-US" altLang="zh-CN" sz="1800" dirty="0" err="1"/>
              <a:t>bmi</a:t>
            </a:r>
            <a:r>
              <a:rPr lang="en-US" altLang="zh-CN" sz="1800" dirty="0"/>
              <a:t>, "</a:t>
            </a:r>
            <a:r>
              <a:rPr lang="zh-CN" altLang="en-US" sz="1800" dirty="0"/>
              <a:t>肥胖</a:t>
            </a:r>
            <a:r>
              <a:rPr lang="en-US" altLang="zh-CN" sz="1800" dirty="0"/>
              <a:t>"]</a:t>
            </a:r>
          </a:p>
          <a:p>
            <a:pPr marL="0" indent="0">
              <a:buNone/>
            </a:pPr>
            <a:r>
              <a:rPr lang="en-US" altLang="zh-CN" sz="1800" dirty="0"/>
              <a:t>    else:</a:t>
            </a:r>
          </a:p>
          <a:p>
            <a:pPr marL="0" indent="0">
              <a:buNone/>
            </a:pPr>
            <a:r>
              <a:rPr lang="en-US" altLang="zh-CN" sz="1800" dirty="0"/>
              <a:t>        result = [</a:t>
            </a:r>
            <a:r>
              <a:rPr lang="en-US" altLang="zh-CN" sz="1800" dirty="0" err="1"/>
              <a:t>bmi</a:t>
            </a:r>
            <a:r>
              <a:rPr lang="en-US" altLang="zh-CN" sz="1800" dirty="0"/>
              <a:t>, "</a:t>
            </a:r>
            <a:r>
              <a:rPr lang="zh-CN" altLang="en-US" sz="1800" dirty="0"/>
              <a:t>非常肥胖</a:t>
            </a:r>
            <a:r>
              <a:rPr lang="en-US" altLang="zh-CN" sz="1800" dirty="0"/>
              <a:t>"]</a:t>
            </a:r>
          </a:p>
          <a:p>
            <a:pPr marL="0" indent="0">
              <a:buNone/>
            </a:pPr>
            <a:r>
              <a:rPr lang="en-US" altLang="zh-CN" sz="1800" dirty="0"/>
              <a:t>    return result</a:t>
            </a:r>
            <a:endParaRPr lang="zh-CN" altLang="zh-CN" sz="18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1F8E819-CA16-724E-A402-C2CAE9BEE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1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7.1</a:t>
            </a:r>
            <a:r>
              <a:rPr lang="zh-CN" altLang="en-US" dirty="0"/>
              <a:t> 案例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03682" y="2219416"/>
            <a:ext cx="7865615" cy="3773011"/>
          </a:xfrm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Char char=""/>
            </a:pPr>
            <a:r>
              <a:rPr lang="zh-CN" altLang="zh-CN" dirty="0" smtClean="0"/>
              <a:t>从代码逻辑的层面重</a:t>
            </a:r>
            <a:r>
              <a:rPr lang="zh-CN" altLang="en-US" dirty="0" smtClean="0"/>
              <a:t>构第六章的程序文件。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zh-CN" dirty="0" smtClean="0"/>
              <a:t>将不同的类和对象按照功能进行划分，存储到不同的文件之中。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zh-CN" dirty="0" smtClean="0"/>
              <a:t>利用模块和包来组织程序</a:t>
            </a:r>
            <a:r>
              <a:rPr lang="zh-CN" altLang="en-US" dirty="0" smtClean="0"/>
              <a:t>。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0875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7.2</a:t>
            </a:r>
            <a:r>
              <a:rPr lang="zh-CN" altLang="en-US" dirty="0"/>
              <a:t> 命名空间和模块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2573" y="1961535"/>
            <a:ext cx="9056915" cy="4479954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1800" dirty="0" smtClean="0"/>
              <a:t>【例</a:t>
            </a:r>
            <a:r>
              <a:rPr lang="en-US" altLang="zh-CN" sz="1800" dirty="0" smtClean="0"/>
              <a:t>7-6</a:t>
            </a:r>
            <a:r>
              <a:rPr lang="zh-CN" altLang="zh-CN" sz="1800" dirty="0" smtClean="0"/>
              <a:t>】 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test.py 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US" altLang="zh-CN" sz="1800" b="1" dirty="0"/>
              <a:t>		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600" dirty="0"/>
              <a:t>from </a:t>
            </a:r>
            <a:r>
              <a:rPr lang="en-US" altLang="zh-CN" sz="1600" dirty="0" err="1"/>
              <a:t>persons.classadvisor</a:t>
            </a:r>
            <a:r>
              <a:rPr lang="en-US" altLang="zh-CN" sz="1600" dirty="0"/>
              <a:t> import </a:t>
            </a:r>
            <a:r>
              <a:rPr lang="en-US" altLang="zh-CN" sz="1600" dirty="0" err="1"/>
              <a:t>ClassAdvisor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from </a:t>
            </a:r>
            <a:r>
              <a:rPr lang="en-US" altLang="zh-CN" sz="1600" dirty="0" err="1"/>
              <a:t>persons.student</a:t>
            </a:r>
            <a:r>
              <a:rPr lang="en-US" altLang="zh-CN" sz="1600" dirty="0"/>
              <a:t> import Student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err="1"/>
              <a:t>def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read_students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student_list</a:t>
            </a:r>
            <a:r>
              <a:rPr lang="en-US" altLang="zh-CN" sz="1600" dirty="0"/>
              <a:t>):</a:t>
            </a:r>
          </a:p>
          <a:p>
            <a:pPr marL="0" indent="0">
              <a:buNone/>
            </a:pPr>
            <a:r>
              <a:rPr lang="en-US" altLang="zh-CN" sz="1600" dirty="0"/>
              <a:t>    """</a:t>
            </a:r>
            <a:r>
              <a:rPr lang="zh-CN" altLang="en-US" sz="1600" dirty="0"/>
              <a:t>得到学生实例列表</a:t>
            </a:r>
            <a:r>
              <a:rPr lang="en-US" altLang="zh-CN" sz="1600" dirty="0"/>
              <a:t>"""</a:t>
            </a:r>
          </a:p>
          <a:p>
            <a:pPr marL="0" indent="0">
              <a:buNone/>
            </a:pPr>
            <a:r>
              <a:rPr lang="en-US" altLang="zh-CN" sz="1600" dirty="0"/>
              <a:t>    students = []</a:t>
            </a:r>
          </a:p>
          <a:p>
            <a:pPr marL="0" indent="0">
              <a:buNone/>
            </a:pPr>
            <a:r>
              <a:rPr lang="en-US" altLang="zh-CN" sz="1600" dirty="0"/>
              <a:t>    for i in range(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student_list</a:t>
            </a:r>
            <a:r>
              <a:rPr lang="en-US" altLang="zh-CN" sz="1600" dirty="0"/>
              <a:t>)):</a:t>
            </a:r>
          </a:p>
          <a:p>
            <a:pPr marL="0" indent="0">
              <a:buNone/>
            </a:pPr>
            <a:r>
              <a:rPr lang="en-US" altLang="zh-CN" sz="1600" dirty="0"/>
              <a:t>        s = </a:t>
            </a:r>
            <a:r>
              <a:rPr lang="en-US" altLang="zh-CN" sz="1600" dirty="0" err="1"/>
              <a:t>student_list</a:t>
            </a:r>
            <a:r>
              <a:rPr lang="en-US" altLang="zh-CN" sz="1600" dirty="0"/>
              <a:t>[i]</a:t>
            </a:r>
          </a:p>
          <a:p>
            <a:pPr marL="0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students.append</a:t>
            </a:r>
            <a:r>
              <a:rPr lang="en-US" altLang="zh-CN" sz="1600" dirty="0"/>
              <a:t>(Student(s['name'], s['gender '], s['height'], s['weight'], s['</a:t>
            </a:r>
            <a:r>
              <a:rPr lang="en-US" altLang="zh-CN" sz="1600" dirty="0" err="1"/>
              <a:t>stu_id</a:t>
            </a:r>
            <a:r>
              <a:rPr lang="en-US" altLang="zh-CN" sz="1600" dirty="0"/>
              <a:t> '],s['school'], s['major']))</a:t>
            </a:r>
          </a:p>
          <a:p>
            <a:pPr marL="0" indent="0">
              <a:buNone/>
            </a:pPr>
            <a:r>
              <a:rPr lang="en-US" altLang="zh-CN" sz="1600" dirty="0"/>
              <a:t>    return students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1F8E819-CA16-724E-A402-C2CAE9BEE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432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7.2</a:t>
            </a:r>
            <a:r>
              <a:rPr lang="zh-CN" altLang="en-US" dirty="0"/>
              <a:t> 命名空间和模块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59657" y="2020525"/>
            <a:ext cx="8868229" cy="3814218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1800" dirty="0" smtClean="0"/>
              <a:t>【例</a:t>
            </a:r>
            <a:r>
              <a:rPr lang="en-US" altLang="zh-CN" sz="1800" dirty="0" smtClean="0"/>
              <a:t>7-6</a:t>
            </a:r>
            <a:r>
              <a:rPr lang="zh-CN" altLang="zh-CN" sz="1800" dirty="0" smtClean="0"/>
              <a:t>】 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test.py </a:t>
            </a:r>
            <a:r>
              <a:rPr lang="en-US" altLang="zh-CN" sz="1800" b="1" dirty="0">
                <a:solidFill>
                  <a:srgbClr val="C00000"/>
                </a:solidFill>
              </a:rPr>
              <a:t>	</a:t>
            </a:r>
            <a:endParaRPr lang="en-US" altLang="zh-CN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b="1" dirty="0"/>
              <a:t>	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dirty="0" smtClean="0"/>
              <a:t>students </a:t>
            </a:r>
            <a:r>
              <a:rPr lang="en-US" altLang="zh-CN" sz="1800" dirty="0"/>
              <a:t>= </a:t>
            </a:r>
            <a:r>
              <a:rPr lang="en-US" altLang="zh-CN" sz="1800" dirty="0" err="1"/>
              <a:t>read_students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student_list</a:t>
            </a:r>
            <a:r>
              <a:rPr lang="en-US" altLang="zh-CN" sz="1800" dirty="0"/>
              <a:t>)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 err="1" smtClean="0"/>
              <a:t>yue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= </a:t>
            </a:r>
            <a:r>
              <a:rPr lang="en-US" altLang="zh-CN" sz="1800" dirty="0" err="1"/>
              <a:t>ClassAdvisor</a:t>
            </a:r>
            <a:r>
              <a:rPr lang="en-US" altLang="zh-CN" sz="1800" dirty="0" smtClean="0"/>
              <a:t>(</a:t>
            </a:r>
            <a:r>
              <a:rPr lang="en" altLang="zh-CN" sz="1800" dirty="0" smtClean="0"/>
              <a:t>'</a:t>
            </a:r>
            <a:r>
              <a:rPr lang="zh-CN" altLang="zh-CN" sz="1800" dirty="0" smtClean="0"/>
              <a:t>王月</a:t>
            </a:r>
            <a:r>
              <a:rPr lang="en" altLang="zh-CN" sz="1800" dirty="0" smtClean="0"/>
              <a:t>'</a:t>
            </a:r>
            <a:r>
              <a:rPr lang="en-US" altLang="zh-CN" sz="1800" dirty="0" smtClean="0"/>
              <a:t>, </a:t>
            </a:r>
            <a:r>
              <a:rPr lang="en" altLang="zh-CN" sz="1800" dirty="0" smtClean="0"/>
              <a:t>'</a:t>
            </a:r>
            <a:r>
              <a:rPr lang="zh-CN" altLang="zh-CN" sz="1800" dirty="0" smtClean="0"/>
              <a:t>男</a:t>
            </a:r>
            <a:r>
              <a:rPr lang="en" altLang="zh-CN" sz="1800" dirty="0" smtClean="0"/>
              <a:t>'</a:t>
            </a:r>
            <a:r>
              <a:rPr lang="en-US" altLang="zh-CN" sz="1800" dirty="0" smtClean="0"/>
              <a:t>, </a:t>
            </a:r>
            <a:r>
              <a:rPr lang="en-US" altLang="zh-CN" sz="1800" dirty="0"/>
              <a:t>1.62, 70, </a:t>
            </a:r>
            <a:r>
              <a:rPr lang="en" altLang="zh-CN" sz="1800" dirty="0" smtClean="0"/>
              <a:t>'</a:t>
            </a:r>
            <a:r>
              <a:rPr lang="en-US" altLang="zh-CN" sz="1800" dirty="0" smtClean="0"/>
              <a:t>2014312200</a:t>
            </a:r>
            <a:r>
              <a:rPr lang="en" altLang="zh-CN" sz="1800" dirty="0" smtClean="0"/>
              <a:t>'</a:t>
            </a:r>
            <a:r>
              <a:rPr lang="en-US" altLang="zh-CN" sz="1800" dirty="0" smtClean="0"/>
              <a:t>, </a:t>
            </a:r>
            <a:r>
              <a:rPr lang="en" altLang="zh-CN" sz="1800" dirty="0" smtClean="0"/>
              <a:t>'</a:t>
            </a:r>
            <a:r>
              <a:rPr lang="zh-CN" altLang="zh-CN" sz="1800" dirty="0" smtClean="0"/>
              <a:t>信息</a:t>
            </a:r>
            <a:r>
              <a:rPr lang="en" altLang="zh-CN" sz="1800" dirty="0" smtClean="0"/>
              <a:t>'</a:t>
            </a:r>
            <a:r>
              <a:rPr lang="en-US" altLang="zh-CN" sz="1800" dirty="0" smtClean="0"/>
              <a:t>, </a:t>
            </a:r>
            <a:r>
              <a:rPr lang="en" altLang="zh-CN" sz="1800" dirty="0" smtClean="0"/>
              <a:t>'</a:t>
            </a:r>
            <a:r>
              <a:rPr lang="zh-CN" altLang="zh-CN" sz="1800" dirty="0" smtClean="0"/>
              <a:t>信息管理</a:t>
            </a:r>
            <a:r>
              <a:rPr lang="en" altLang="zh-CN" sz="1800" dirty="0" smtClean="0"/>
              <a:t>'</a:t>
            </a:r>
            <a:r>
              <a:rPr lang="en-US" altLang="zh-CN" sz="1800" dirty="0" smtClean="0"/>
              <a:t>, </a:t>
            </a:r>
            <a:r>
              <a:rPr lang="en" altLang="zh-CN" sz="1800" dirty="0" smtClean="0"/>
              <a:t>'</a:t>
            </a:r>
            <a:r>
              <a:rPr lang="zh-CN" altLang="zh-CN" sz="1800" dirty="0" smtClean="0"/>
              <a:t>信</a:t>
            </a:r>
            <a:r>
              <a:rPr lang="zh-CN" altLang="zh-CN" sz="1800" dirty="0"/>
              <a:t>管</a:t>
            </a:r>
            <a:r>
              <a:rPr lang="en-US" altLang="zh-CN" sz="1800" dirty="0" smtClean="0"/>
              <a:t>18</a:t>
            </a:r>
            <a:r>
              <a:rPr lang="en" altLang="zh-CN" sz="1800" dirty="0" smtClean="0"/>
              <a:t>'</a:t>
            </a:r>
            <a:r>
              <a:rPr lang="en-US" altLang="zh-CN" sz="1800" dirty="0" smtClean="0"/>
              <a:t>, </a:t>
            </a:r>
            <a:r>
              <a:rPr lang="en-US" altLang="zh-CN" sz="1800" dirty="0"/>
              <a:t>students)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print(</a:t>
            </a:r>
            <a:r>
              <a:rPr lang="en" altLang="zh-CN" sz="1800" dirty="0" smtClean="0"/>
              <a:t>' </a:t>
            </a:r>
            <a:r>
              <a:rPr lang="zh-CN" altLang="zh-CN" sz="1800" dirty="0" smtClean="0"/>
              <a:t>（</a:t>
            </a:r>
            <a:r>
              <a:rPr lang="en-US" altLang="zh-CN" sz="1800" dirty="0" smtClean="0"/>
              <a:t>1</a:t>
            </a:r>
            <a:r>
              <a:rPr lang="zh-CN" altLang="zh-CN" sz="1800" dirty="0"/>
              <a:t>）给学生建议</a:t>
            </a:r>
            <a:r>
              <a:rPr lang="zh-CN" altLang="zh-CN" sz="1800" dirty="0" smtClean="0"/>
              <a:t>：</a:t>
            </a:r>
            <a:r>
              <a:rPr lang="en" altLang="zh-CN" sz="1800" dirty="0" smtClean="0"/>
              <a:t>'</a:t>
            </a:r>
            <a:r>
              <a:rPr lang="en-US" altLang="zh-CN" sz="1800" dirty="0" smtClean="0"/>
              <a:t>)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 err="1" smtClean="0"/>
              <a:t>yue.advice_to_student</a:t>
            </a:r>
            <a:r>
              <a:rPr lang="en-US" altLang="zh-CN" sz="1800" dirty="0" smtClean="0"/>
              <a:t>(</a:t>
            </a:r>
            <a:r>
              <a:rPr lang="en" altLang="zh-CN" sz="1800" dirty="0" smtClean="0"/>
              <a:t>'</a:t>
            </a:r>
            <a:r>
              <a:rPr lang="zh-CN" altLang="zh-CN" sz="1800" dirty="0" smtClean="0"/>
              <a:t>认真学习</a:t>
            </a:r>
            <a:r>
              <a:rPr lang="en" altLang="zh-CN" sz="1800" dirty="0" smtClean="0"/>
              <a:t>'</a:t>
            </a:r>
            <a:r>
              <a:rPr lang="en-US" altLang="zh-CN" sz="1800" dirty="0" smtClean="0"/>
              <a:t>, </a:t>
            </a:r>
            <a:r>
              <a:rPr lang="en-US" altLang="zh-CN" sz="1800" dirty="0"/>
              <a:t>students[0])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 err="1" smtClean="0"/>
              <a:t>yue.advice_to_student</a:t>
            </a:r>
            <a:r>
              <a:rPr lang="en-US" altLang="zh-CN" sz="1800" dirty="0" smtClean="0"/>
              <a:t>(</a:t>
            </a:r>
            <a:r>
              <a:rPr lang="en" altLang="zh-CN" sz="1800" dirty="0" smtClean="0"/>
              <a:t>'</a:t>
            </a:r>
            <a:r>
              <a:rPr lang="zh-CN" altLang="zh-CN" sz="1800" dirty="0" smtClean="0"/>
              <a:t>要</a:t>
            </a:r>
            <a:r>
              <a:rPr lang="zh-CN" altLang="zh-CN" sz="1800" dirty="0"/>
              <a:t>读</a:t>
            </a:r>
            <a:r>
              <a:rPr lang="zh-CN" altLang="zh-CN" sz="1800" dirty="0" smtClean="0"/>
              <a:t>文献</a:t>
            </a:r>
            <a:r>
              <a:rPr lang="en" altLang="zh-CN" sz="1800" dirty="0" smtClean="0"/>
              <a:t>'</a:t>
            </a:r>
            <a:r>
              <a:rPr lang="en-US" altLang="zh-CN" sz="1800" dirty="0" smtClean="0"/>
              <a:t>, </a:t>
            </a:r>
            <a:r>
              <a:rPr lang="en-US" altLang="zh-CN" sz="1800" dirty="0"/>
              <a:t>students[0</a:t>
            </a:r>
            <a:r>
              <a:rPr lang="en-US" altLang="zh-CN" sz="1800" dirty="0" smtClean="0"/>
              <a:t>])</a:t>
            </a:r>
          </a:p>
          <a:p>
            <a:pPr marL="0" indent="0">
              <a:buNone/>
            </a:pP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print(</a:t>
            </a:r>
            <a:r>
              <a:rPr lang="en" altLang="zh-CN" sz="1800" dirty="0" smtClean="0"/>
              <a:t>' </a:t>
            </a:r>
            <a:r>
              <a:rPr lang="zh-CN" altLang="zh-CN" sz="1800" dirty="0" smtClean="0"/>
              <a:t>（</a:t>
            </a:r>
            <a:r>
              <a:rPr lang="en-US" altLang="zh-CN" sz="1800" dirty="0" smtClean="0"/>
              <a:t>2</a:t>
            </a:r>
            <a:r>
              <a:rPr lang="zh-CN" altLang="zh-CN" sz="1800" dirty="0"/>
              <a:t>）</a:t>
            </a:r>
            <a:r>
              <a:rPr lang="en-US" altLang="zh-CN" sz="1800" dirty="0"/>
              <a:t>{}</a:t>
            </a:r>
            <a:r>
              <a:rPr lang="zh-CN" altLang="zh-CN" sz="1800" dirty="0"/>
              <a:t>班级介绍</a:t>
            </a:r>
            <a:r>
              <a:rPr lang="zh-CN" altLang="zh-CN" sz="1800" dirty="0" smtClean="0"/>
              <a:t>：</a:t>
            </a:r>
            <a:r>
              <a:rPr lang="en" altLang="zh-CN" sz="1800" dirty="0" smtClean="0"/>
              <a:t>'</a:t>
            </a:r>
            <a:r>
              <a:rPr lang="en-US" altLang="zh-CN" sz="1800" dirty="0" smtClean="0"/>
              <a:t>.</a:t>
            </a:r>
            <a:r>
              <a:rPr lang="en-US" altLang="zh-CN" sz="1800" dirty="0"/>
              <a:t>format(</a:t>
            </a:r>
            <a:r>
              <a:rPr lang="en-US" altLang="zh-CN" sz="1800" dirty="0" err="1"/>
              <a:t>yue.lead_class</a:t>
            </a:r>
            <a:r>
              <a:rPr lang="en-US" altLang="zh-CN" sz="1800" dirty="0"/>
              <a:t>))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 err="1" smtClean="0"/>
              <a:t>yue.ask_class_introduce</a:t>
            </a:r>
            <a:r>
              <a:rPr lang="en-US" altLang="zh-CN" sz="1800" dirty="0"/>
              <a:t>()</a:t>
            </a:r>
            <a:endParaRPr lang="zh-CN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1F8E819-CA16-724E-A402-C2CAE9BEE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6938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7.3</a:t>
            </a:r>
            <a:r>
              <a:rPr lang="zh-CN" altLang="en-US" dirty="0"/>
              <a:t> 内部模块和外部模块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0629" y="1739607"/>
            <a:ext cx="8853714" cy="4881716"/>
          </a:xfrm>
        </p:spPr>
        <p:txBody>
          <a:bodyPr/>
          <a:lstStyle/>
          <a:p>
            <a:r>
              <a:rPr lang="zh-CN" altLang="zh-CN" sz="2400" b="1" dirty="0"/>
              <a:t>标准库</a:t>
            </a:r>
            <a:r>
              <a:rPr lang="zh-CN" altLang="en-US" sz="2400" b="1" dirty="0"/>
              <a:t>：</a:t>
            </a:r>
            <a:r>
              <a:rPr lang="en-US" altLang="zh-CN" sz="2400" dirty="0"/>
              <a:t>Python</a:t>
            </a:r>
            <a:r>
              <a:rPr lang="zh-CN" altLang="zh-CN" sz="2400" dirty="0"/>
              <a:t>标准库是一组包和内部模块的集合，当你安装了</a:t>
            </a:r>
            <a:r>
              <a:rPr lang="en-US" altLang="zh-CN" sz="2400" dirty="0"/>
              <a:t>Python</a:t>
            </a:r>
            <a:r>
              <a:rPr lang="zh-CN" altLang="zh-CN" sz="2400" dirty="0"/>
              <a:t>的应用程序，在计算机中就有了标准库。在</a:t>
            </a:r>
            <a:r>
              <a:rPr lang="en-US" altLang="zh-CN" sz="2400" dirty="0"/>
              <a:t>Python</a:t>
            </a:r>
            <a:r>
              <a:rPr lang="zh-CN" altLang="zh-CN" sz="2400" dirty="0"/>
              <a:t>的开发环境中，随时可以导入并使用标准库中的包和模块。一般</a:t>
            </a:r>
            <a:r>
              <a:rPr lang="en-US" altLang="zh-CN" sz="2400" dirty="0"/>
              <a:t>Python</a:t>
            </a:r>
            <a:r>
              <a:rPr lang="zh-CN" altLang="zh-CN" sz="2400" dirty="0"/>
              <a:t>的标准库放在安装目录下的</a:t>
            </a:r>
            <a:r>
              <a:rPr lang="en-US" altLang="zh-CN" sz="2400" dirty="0"/>
              <a:t>lib</a:t>
            </a:r>
            <a:r>
              <a:rPr lang="zh-CN" altLang="zh-CN" sz="2400" dirty="0"/>
              <a:t>目录下。</a:t>
            </a:r>
            <a:r>
              <a:rPr lang="zh-CN" altLang="en-US" sz="2400" dirty="0"/>
              <a:t>以</a:t>
            </a:r>
            <a:r>
              <a:rPr lang="en-US" altLang="zh-CN" sz="2400" dirty="0"/>
              <a:t>sys</a:t>
            </a:r>
            <a:r>
              <a:rPr lang="zh-CN" altLang="en-US" sz="2400" dirty="0"/>
              <a:t>为</a:t>
            </a:r>
            <a:r>
              <a:rPr lang="zh-CN" altLang="en-US" sz="2400" dirty="0" smtClean="0"/>
              <a:t>例。</a:t>
            </a:r>
            <a:endParaRPr lang="zh-CN" altLang="zh-CN" sz="2400" dirty="0"/>
          </a:p>
          <a:p>
            <a:pPr lvl="1">
              <a:buFont typeface="Wingdings" pitchFamily="2" charset="2"/>
              <a:buChar char="Ø"/>
            </a:pPr>
            <a:r>
              <a:rPr lang="zh-CN" altLang="zh-CN" sz="2000" dirty="0"/>
              <a:t>功能</a:t>
            </a:r>
            <a:r>
              <a:rPr lang="en-US" altLang="zh-CN" sz="2000" dirty="0"/>
              <a:t>1</a:t>
            </a:r>
            <a:r>
              <a:rPr lang="zh-CN" altLang="zh-CN" sz="2000" dirty="0"/>
              <a:t>：导入</a:t>
            </a:r>
            <a:r>
              <a:rPr lang="en-US" altLang="zh-CN" sz="2000" dirty="0"/>
              <a:t>sys</a:t>
            </a:r>
            <a:r>
              <a:rPr lang="zh-CN" altLang="zh-CN" sz="2000" dirty="0"/>
              <a:t>模块。</a:t>
            </a:r>
          </a:p>
          <a:p>
            <a:pPr marL="0" indent="0">
              <a:buNone/>
            </a:pPr>
            <a:r>
              <a:rPr lang="en-US" altLang="zh-CN" sz="2000" b="1" dirty="0"/>
              <a:t>	&gt;&gt;&gt; import sys</a:t>
            </a:r>
            <a:endParaRPr lang="zh-CN" altLang="zh-CN" sz="2000" dirty="0"/>
          </a:p>
          <a:p>
            <a:pPr lvl="1">
              <a:buFont typeface="Wingdings" pitchFamily="2" charset="2"/>
              <a:buChar char="Ø"/>
            </a:pPr>
            <a:r>
              <a:rPr lang="zh-CN" altLang="zh-CN" sz="2000" dirty="0"/>
              <a:t>功能</a:t>
            </a:r>
            <a:r>
              <a:rPr lang="en-US" altLang="zh-CN" sz="2000" dirty="0"/>
              <a:t>2</a:t>
            </a:r>
            <a:r>
              <a:rPr lang="zh-CN" altLang="zh-CN" sz="2000" dirty="0"/>
              <a:t>：获取当前执行环境的</a:t>
            </a:r>
            <a:r>
              <a:rPr lang="zh-CN" altLang="zh-CN" sz="2000" dirty="0" smtClean="0"/>
              <a:t>平台。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b="1" dirty="0"/>
              <a:t>	&gt;&gt;&gt; print(</a:t>
            </a:r>
            <a:r>
              <a:rPr lang="en-US" altLang="zh-CN" sz="2000" b="1" dirty="0" err="1"/>
              <a:t>sys.platform</a:t>
            </a:r>
            <a:r>
              <a:rPr lang="en-US" altLang="zh-CN" sz="2000" b="1" dirty="0"/>
              <a:t>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b="1" dirty="0"/>
              <a:t>	win32</a:t>
            </a:r>
            <a:endParaRPr lang="zh-CN" altLang="zh-CN" sz="2000" dirty="0"/>
          </a:p>
          <a:p>
            <a:pPr lvl="1">
              <a:buFont typeface="Wingdings" pitchFamily="2" charset="2"/>
              <a:buChar char="Ø"/>
            </a:pPr>
            <a:r>
              <a:rPr lang="zh-CN" altLang="zh-CN" sz="2000" dirty="0" smtClean="0"/>
              <a:t>功能</a:t>
            </a:r>
            <a:r>
              <a:rPr lang="en-US" altLang="zh-CN" sz="2000" dirty="0" smtClean="0"/>
              <a:t>3</a:t>
            </a:r>
            <a:r>
              <a:rPr lang="zh-CN" altLang="zh-CN" sz="2000" dirty="0" smtClean="0"/>
              <a:t>：查看当前</a:t>
            </a:r>
            <a:r>
              <a:rPr lang="en-US" altLang="zh-CN" sz="2000" dirty="0" smtClean="0"/>
              <a:t>Python</a:t>
            </a:r>
            <a:r>
              <a:rPr lang="zh-CN" altLang="zh-CN" sz="2000" dirty="0" smtClean="0"/>
              <a:t>的版本号。</a:t>
            </a:r>
          </a:p>
          <a:p>
            <a:pPr marL="0" indent="0">
              <a:buNone/>
            </a:pPr>
            <a:r>
              <a:rPr lang="en-US" altLang="zh-CN" sz="2000" b="1" dirty="0" smtClean="0"/>
              <a:t>	&gt;&gt;&gt; print(</a:t>
            </a:r>
            <a:r>
              <a:rPr lang="en-US" altLang="zh-CN" sz="2000" b="1" dirty="0" err="1" smtClean="0"/>
              <a:t>sys.version</a:t>
            </a:r>
            <a:r>
              <a:rPr lang="en-US" altLang="zh-CN" sz="2000" b="1" dirty="0" smtClean="0"/>
              <a:t>)</a:t>
            </a:r>
            <a:endParaRPr lang="zh-CN" altLang="zh-CN" sz="2000" dirty="0" smtClean="0"/>
          </a:p>
          <a:p>
            <a:pPr marL="0" indent="0">
              <a:buNone/>
            </a:pPr>
            <a:r>
              <a:rPr lang="en-US" altLang="zh-CN" sz="1600" b="1" dirty="0" smtClean="0"/>
              <a:t>	3.6.4 (v3.6.4:d48eceb, Dec 19 2017, 06:54:40) [MSC v.1900 64 bit (AMD64)]</a:t>
            </a:r>
            <a:r>
              <a:rPr lang="en-US" altLang="zh-CN" sz="1600" dirty="0" smtClean="0"/>
              <a:t> </a:t>
            </a:r>
            <a:endParaRPr lang="zh-CN" altLang="zh-CN" sz="1600" dirty="0" smtClean="0"/>
          </a:p>
          <a:p>
            <a:pPr marL="0" indent="0">
              <a:buNone/>
            </a:pPr>
            <a:endParaRPr lang="zh-CN" altLang="en-US" sz="2400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65261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7.3</a:t>
            </a:r>
            <a:r>
              <a:rPr lang="zh-CN" altLang="en-US" dirty="0"/>
              <a:t> 内部模块和外部模块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34177" y="2109017"/>
            <a:ext cx="7745364" cy="3937820"/>
          </a:xfrm>
        </p:spPr>
        <p:txBody>
          <a:bodyPr/>
          <a:lstStyle/>
          <a:p>
            <a:r>
              <a:rPr lang="zh-CN" altLang="zh-CN" b="1" dirty="0"/>
              <a:t>第三方</a:t>
            </a:r>
            <a:r>
              <a:rPr lang="zh-CN" altLang="zh-CN" b="1" dirty="0" smtClean="0"/>
              <a:t>库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zh-CN" dirty="0" smtClean="0"/>
              <a:t>常用</a:t>
            </a:r>
            <a:r>
              <a:rPr lang="zh-CN" altLang="en-US" dirty="0" smtClean="0"/>
              <a:t>第三方库</a:t>
            </a:r>
            <a:r>
              <a:rPr lang="en-US" altLang="zh-CN" dirty="0" err="1" smtClean="0"/>
              <a:t>Numpy</a:t>
            </a:r>
            <a:r>
              <a:rPr lang="zh-CN" altLang="zh-CN" dirty="0" smtClean="0"/>
              <a:t>、</a:t>
            </a:r>
            <a:r>
              <a:rPr lang="en-US" altLang="zh-CN" dirty="0" smtClean="0"/>
              <a:t>Pandas</a:t>
            </a:r>
            <a:r>
              <a:rPr lang="zh-CN" altLang="zh-CN" dirty="0" smtClean="0"/>
              <a:t>和</a:t>
            </a:r>
            <a:r>
              <a:rPr lang="en-US" altLang="zh-CN" dirty="0" err="1" smtClean="0"/>
              <a:t>Scipy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zh-CN" dirty="0" smtClean="0"/>
              <a:t>第三</a:t>
            </a:r>
            <a:r>
              <a:rPr lang="zh-CN" altLang="zh-CN" dirty="0"/>
              <a:t>方库通常可以通过</a:t>
            </a:r>
            <a:r>
              <a:rPr lang="en-US" altLang="zh-CN" dirty="0"/>
              <a:t>Python</a:t>
            </a:r>
            <a:r>
              <a:rPr lang="zh-CN" altLang="zh-CN" dirty="0"/>
              <a:t>自带的脚本命令</a:t>
            </a:r>
            <a:r>
              <a:rPr lang="en-US" altLang="zh-CN" dirty="0"/>
              <a:t>Pip</a:t>
            </a:r>
            <a:r>
              <a:rPr lang="zh-CN" altLang="zh-CN" dirty="0"/>
              <a:t>来完成。首先进入</a:t>
            </a:r>
            <a:r>
              <a:rPr lang="en-US" altLang="zh-CN" dirty="0"/>
              <a:t>Windows</a:t>
            </a:r>
            <a:r>
              <a:rPr lang="zh-CN" altLang="zh-CN" dirty="0"/>
              <a:t>的命令行窗口，然后执行</a:t>
            </a:r>
            <a:r>
              <a:rPr lang="en-US" altLang="zh-CN" dirty="0"/>
              <a:t>“pip install </a:t>
            </a:r>
            <a:r>
              <a:rPr lang="en-US" altLang="zh-CN" dirty="0" err="1"/>
              <a:t>numpy|pandas|scipy</a:t>
            </a:r>
            <a:r>
              <a:rPr lang="en-US" altLang="zh-CN" dirty="0"/>
              <a:t>”</a:t>
            </a:r>
            <a:r>
              <a:rPr lang="zh-CN" altLang="zh-CN" dirty="0"/>
              <a:t>可以分别安装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78243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7.3</a:t>
            </a:r>
            <a:r>
              <a:rPr lang="zh-CN" altLang="en-US" dirty="0"/>
              <a:t> 内部模块和外部模块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48925" y="1917290"/>
            <a:ext cx="7745364" cy="4586745"/>
          </a:xfrm>
        </p:spPr>
        <p:txBody>
          <a:bodyPr/>
          <a:lstStyle/>
          <a:p>
            <a:r>
              <a:rPr lang="en-US" altLang="zh-CN" dirty="0" err="1" smtClean="0"/>
              <a:t>Numpy</a:t>
            </a:r>
            <a:r>
              <a:rPr lang="zh-CN" altLang="zh-CN" dirty="0"/>
              <a:t>是</a:t>
            </a:r>
            <a:r>
              <a:rPr lang="en-US" altLang="zh-CN" dirty="0"/>
              <a:t>Python</a:t>
            </a:r>
            <a:r>
              <a:rPr lang="zh-CN" altLang="zh-CN" dirty="0"/>
              <a:t>科学计算的基础包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zh-CN" dirty="0" smtClean="0"/>
              <a:t>提供多维数组对象</a:t>
            </a:r>
            <a:r>
              <a:rPr lang="en-US" altLang="zh-CN" dirty="0" err="1" smtClean="0"/>
              <a:t>ndarray</a:t>
            </a:r>
            <a:r>
              <a:rPr lang="en-US" altLang="zh-CN" dirty="0" smtClean="0"/>
              <a:t> 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zh-CN" dirty="0" smtClean="0"/>
              <a:t>用于对数组执行元素级计算以及直接对数组执行数学运算的函数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zh-CN" dirty="0" smtClean="0"/>
              <a:t>提供</a:t>
            </a:r>
            <a:r>
              <a:rPr lang="zh-CN" altLang="zh-CN" dirty="0"/>
              <a:t>用于读写硬盘上基于数组的数据集的工具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zh-CN" dirty="0" smtClean="0"/>
              <a:t>线性代数运算以及随机数生成。</a:t>
            </a:r>
            <a:endParaRPr lang="en-US" altLang="zh-CN" dirty="0" smtClean="0"/>
          </a:p>
          <a:p>
            <a:pPr lvl="1">
              <a:lnSpc>
                <a:spcPts val="1200"/>
              </a:lnSpc>
              <a:buFont typeface="Wingdings" pitchFamily="2" charset="2"/>
              <a:buChar char="Ø"/>
            </a:pPr>
            <a:endParaRPr lang="zh-CN" altLang="zh-CN" dirty="0"/>
          </a:p>
          <a:p>
            <a:r>
              <a:rPr lang="en-US" altLang="zh-CN" dirty="0"/>
              <a:t>Pandas</a:t>
            </a:r>
            <a:r>
              <a:rPr lang="zh-CN" altLang="zh-CN" dirty="0"/>
              <a:t>提供了使我们能够快速便捷处理结构化数据的大量数据结构和函数，它的主要数据结构有</a:t>
            </a:r>
            <a:r>
              <a:rPr lang="en-US" altLang="zh-CN" dirty="0"/>
              <a:t>Series</a:t>
            </a:r>
            <a:r>
              <a:rPr lang="zh-CN" altLang="zh-CN" dirty="0"/>
              <a:t>以及</a:t>
            </a:r>
            <a:r>
              <a:rPr lang="en-US" altLang="zh-CN" dirty="0" err="1"/>
              <a:t>Dataframe</a:t>
            </a:r>
            <a:r>
              <a:rPr lang="zh-CN" altLang="zh-CN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sz="1800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82436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7.3</a:t>
            </a:r>
            <a:r>
              <a:rPr lang="zh-CN" altLang="en-US" dirty="0"/>
              <a:t> 内部模块和外部模块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16192" y="2094270"/>
            <a:ext cx="8111613" cy="4070555"/>
          </a:xfrm>
        </p:spPr>
        <p:txBody>
          <a:bodyPr/>
          <a:lstStyle/>
          <a:p>
            <a:r>
              <a:rPr lang="en-US" altLang="zh-CN" dirty="0" err="1"/>
              <a:t>Scipy</a:t>
            </a:r>
            <a:r>
              <a:rPr lang="zh-CN" altLang="zh-CN" dirty="0"/>
              <a:t>是一组专门解决科学计算中各种标准问题域的包的集合，主要包括下面这些</a:t>
            </a:r>
            <a:r>
              <a:rPr lang="zh-CN" altLang="zh-CN" dirty="0" smtClean="0"/>
              <a:t>包</a:t>
            </a:r>
            <a:r>
              <a:rPr lang="zh-CN" altLang="en-US" dirty="0" smtClean="0"/>
              <a:t>。</a:t>
            </a:r>
            <a:endParaRPr lang="zh-CN" altLang="zh-CN" dirty="0"/>
          </a:p>
          <a:p>
            <a:pPr lvl="1"/>
            <a:r>
              <a:rPr lang="en-US" altLang="zh-CN" dirty="0" err="1"/>
              <a:t>Scipy.integrate</a:t>
            </a:r>
            <a:r>
              <a:rPr lang="zh-CN" altLang="zh-CN" dirty="0"/>
              <a:t>：数值积分例程和微分方程求解器。</a:t>
            </a:r>
          </a:p>
          <a:p>
            <a:pPr lvl="1"/>
            <a:r>
              <a:rPr lang="en-US" altLang="zh-CN" dirty="0" err="1"/>
              <a:t>Scipy.linalg</a:t>
            </a:r>
            <a:r>
              <a:rPr lang="zh-CN" altLang="zh-CN" dirty="0"/>
              <a:t>：扩展了由</a:t>
            </a:r>
            <a:r>
              <a:rPr lang="en-US" altLang="zh-CN" dirty="0" err="1"/>
              <a:t>numpy.linalg</a:t>
            </a:r>
            <a:r>
              <a:rPr lang="zh-CN" altLang="zh-CN" dirty="0"/>
              <a:t>提供的线性代数例程和矩阵分解功能。</a:t>
            </a:r>
          </a:p>
          <a:p>
            <a:pPr lvl="1"/>
            <a:r>
              <a:rPr lang="en-US" altLang="zh-CN" dirty="0" err="1"/>
              <a:t>Scipy.optimize</a:t>
            </a:r>
            <a:r>
              <a:rPr lang="zh-CN" altLang="zh-CN" dirty="0"/>
              <a:t>：函数优化器以及跟查找算法。</a:t>
            </a:r>
          </a:p>
          <a:p>
            <a:pPr lvl="1"/>
            <a:r>
              <a:rPr lang="en-US" altLang="zh-CN" dirty="0" err="1"/>
              <a:t>Scipy.signal</a:t>
            </a:r>
            <a:r>
              <a:rPr lang="zh-CN" altLang="zh-CN" dirty="0"/>
              <a:t>：信号处理工具。</a:t>
            </a:r>
          </a:p>
          <a:p>
            <a:pPr lvl="1"/>
            <a:r>
              <a:rPr lang="en-US" altLang="zh-CN" dirty="0" err="1"/>
              <a:t>Scipy.sparse</a:t>
            </a:r>
            <a:r>
              <a:rPr lang="zh-CN" altLang="zh-CN" dirty="0"/>
              <a:t>：稀疏矩阵和稀疏线性系统求解器。</a:t>
            </a:r>
          </a:p>
          <a:p>
            <a:pPr marL="0" indent="0">
              <a:buNone/>
            </a:pPr>
            <a:endParaRPr lang="zh-CN" altLang="en-US" sz="2000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9293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7.4</a:t>
            </a:r>
            <a:r>
              <a:rPr lang="zh-CN" altLang="en-US" dirty="0"/>
              <a:t> 编程实践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99" y="1873044"/>
            <a:ext cx="8309430" cy="4527755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 smtClean="0"/>
              <a:t>7-7</a:t>
            </a:r>
            <a:r>
              <a:rPr lang="zh-CN" altLang="zh-CN" sz="2400" dirty="0" smtClean="0"/>
              <a:t>】</a:t>
            </a:r>
            <a:r>
              <a:rPr lang="en-US" altLang="zh-CN" sz="2400" dirty="0" smtClean="0"/>
              <a:t>  </a:t>
            </a:r>
            <a:r>
              <a:rPr lang="zh-CN" altLang="zh-CN" sz="2400" dirty="0"/>
              <a:t>安装并导</a:t>
            </a:r>
            <a:r>
              <a:rPr lang="zh-CN" altLang="zh-CN" sz="2400" dirty="0" smtClean="0"/>
              <a:t>入</a:t>
            </a:r>
            <a:r>
              <a:rPr lang="en-US" altLang="zh-CN" sz="2400" dirty="0" err="1" smtClean="0"/>
              <a:t>numpy</a:t>
            </a:r>
            <a:r>
              <a:rPr lang="zh-CN" altLang="zh-CN" sz="2400" dirty="0"/>
              <a:t>的第三方库，给定两个</a:t>
            </a:r>
            <a:r>
              <a:rPr lang="en-US" altLang="zh-CN" sz="2400" dirty="0"/>
              <a:t>3*3</a:t>
            </a:r>
            <a:r>
              <a:rPr lang="zh-CN" altLang="zh-CN" sz="2400" dirty="0"/>
              <a:t>矩阵，矩阵的值由</a:t>
            </a:r>
            <a:r>
              <a:rPr lang="en-US" altLang="zh-CN" sz="2400" dirty="0"/>
              <a:t>1-100</a:t>
            </a:r>
            <a:r>
              <a:rPr lang="zh-CN" altLang="zh-CN" sz="2400" dirty="0"/>
              <a:t>以内的随机整数组成，然后实现矩阵的加法和乘法运算，并打印相应结果。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C00000"/>
                </a:solidFill>
              </a:rPr>
              <a:t>matrix.py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import </a:t>
            </a:r>
            <a:r>
              <a:rPr lang="en-US" altLang="zh-CN" sz="2000" dirty="0" err="1"/>
              <a:t>numpy</a:t>
            </a:r>
            <a:r>
              <a:rPr lang="en-US" altLang="zh-CN" sz="2000" dirty="0"/>
              <a:t> as </a:t>
            </a:r>
            <a:r>
              <a:rPr lang="en-US" altLang="zh-CN" sz="2000" dirty="0" err="1"/>
              <a:t>np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a=</a:t>
            </a:r>
            <a:r>
              <a:rPr lang="en-US" altLang="zh-CN" sz="2000" dirty="0" err="1"/>
              <a:t>np.random.randint</a:t>
            </a:r>
            <a:r>
              <a:rPr lang="en-US" altLang="zh-CN" sz="2000" dirty="0"/>
              <a:t>(1,100,size=[3,3])</a:t>
            </a:r>
          </a:p>
          <a:p>
            <a:pPr marL="0" indent="0">
              <a:buNone/>
            </a:pPr>
            <a:r>
              <a:rPr lang="en-US" altLang="zh-CN" sz="2000" dirty="0"/>
              <a:t>b=</a:t>
            </a:r>
            <a:r>
              <a:rPr lang="en-US" altLang="zh-CN" sz="2000" dirty="0" err="1"/>
              <a:t>np.random.randint</a:t>
            </a:r>
            <a:r>
              <a:rPr lang="en-US" altLang="zh-CN" sz="2000" dirty="0"/>
              <a:t>(1,100,size=[3,3])</a:t>
            </a:r>
          </a:p>
          <a:p>
            <a:pPr marL="0" indent="0">
              <a:buNone/>
            </a:pPr>
            <a:r>
              <a:rPr lang="en-US" altLang="zh-CN" sz="2000" dirty="0"/>
              <a:t>print("a = \</a:t>
            </a:r>
            <a:r>
              <a:rPr lang="en-US" altLang="zh-CN" sz="2000" dirty="0" err="1"/>
              <a:t>n%s</a:t>
            </a:r>
            <a:r>
              <a:rPr lang="en-US" altLang="zh-CN" sz="2000" dirty="0"/>
              <a:t>"%(a))</a:t>
            </a:r>
          </a:p>
          <a:p>
            <a:pPr marL="0" indent="0">
              <a:buNone/>
            </a:pPr>
            <a:r>
              <a:rPr lang="en-US" altLang="zh-CN" sz="2000" dirty="0"/>
              <a:t>print("b = \</a:t>
            </a:r>
            <a:r>
              <a:rPr lang="en-US" altLang="zh-CN" sz="2000" dirty="0" err="1"/>
              <a:t>n%s</a:t>
            </a:r>
            <a:r>
              <a:rPr lang="en-US" altLang="zh-CN" sz="2000" dirty="0"/>
              <a:t>"%(b))</a:t>
            </a:r>
          </a:p>
          <a:p>
            <a:pPr marL="0" indent="0">
              <a:buNone/>
            </a:pPr>
            <a:r>
              <a:rPr lang="en-US" altLang="zh-CN" sz="2000" dirty="0"/>
              <a:t>print("a * b = \</a:t>
            </a:r>
            <a:r>
              <a:rPr lang="en-US" altLang="zh-CN" sz="2000" dirty="0" err="1"/>
              <a:t>n%s</a:t>
            </a:r>
            <a:r>
              <a:rPr lang="en-US" altLang="zh-CN" sz="2000" dirty="0"/>
              <a:t>"%(a*b))</a:t>
            </a:r>
          </a:p>
          <a:p>
            <a:pPr marL="0" indent="0">
              <a:buNone/>
            </a:pPr>
            <a:r>
              <a:rPr lang="en-US" altLang="zh-CN" sz="2000" dirty="0"/>
              <a:t>print("a + b = \</a:t>
            </a:r>
            <a:r>
              <a:rPr lang="en-US" altLang="zh-CN" sz="2000" dirty="0" err="1"/>
              <a:t>n%s</a:t>
            </a:r>
            <a:r>
              <a:rPr lang="en-US" altLang="zh-CN" sz="2000" dirty="0"/>
              <a:t>"%(</a:t>
            </a:r>
            <a:r>
              <a:rPr lang="en-US" altLang="zh-CN" sz="2000" dirty="0" err="1"/>
              <a:t>a+b</a:t>
            </a:r>
            <a:r>
              <a:rPr lang="en-US" altLang="zh-CN" sz="2000" dirty="0" smtClean="0"/>
              <a:t>))</a:t>
            </a:r>
            <a:endParaRPr lang="zh-CN" altLang="en-US" sz="2000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3301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7.6</a:t>
            </a:r>
            <a:r>
              <a:rPr lang="zh-CN" altLang="en-US" dirty="0" smtClean="0"/>
              <a:t> </a:t>
            </a:r>
            <a:r>
              <a:rPr lang="zh-CN" altLang="en-US" dirty="0"/>
              <a:t>习题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39088" y="2082800"/>
            <a:ext cx="7939088" cy="3942080"/>
          </a:xfrm>
        </p:spPr>
        <p:txBody>
          <a:bodyPr/>
          <a:lstStyle/>
          <a:p>
            <a:r>
              <a:rPr lang="zh-CN" altLang="zh-CN" dirty="0" smtClean="0"/>
              <a:t>概念题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zh-CN" dirty="0" smtClean="0"/>
              <a:t>什么是命名空间？什么是模块？ 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zh-CN" dirty="0" smtClean="0"/>
              <a:t>在导入模块的过程中，如何全部导入其中的所有内容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zh-CN" dirty="0" smtClean="0"/>
              <a:t>简述模块中</a:t>
            </a:r>
            <a:r>
              <a:rPr lang="zh-CN" altLang="en-US" dirty="0" smtClean="0"/>
              <a:t>“</a:t>
            </a:r>
            <a:r>
              <a:rPr lang="en-US" altLang="zh-CN" dirty="0" smtClean="0"/>
              <a:t>__name__</a:t>
            </a:r>
            <a:r>
              <a:rPr lang="zh-CN" altLang="en-US" dirty="0" smtClean="0"/>
              <a:t>”</a:t>
            </a:r>
            <a:r>
              <a:rPr lang="zh-CN" altLang="zh-CN" dirty="0" smtClean="0"/>
              <a:t>在导入模块时的作用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zh-CN" dirty="0" smtClean="0"/>
              <a:t>当建立一个包的时候，为了能够实现</a:t>
            </a:r>
            <a:r>
              <a:rPr lang="zh-CN" altLang="en-US" dirty="0" smtClean="0"/>
              <a:t>“</a:t>
            </a:r>
            <a:r>
              <a:rPr lang="en-US" altLang="zh-CN" dirty="0" smtClean="0"/>
              <a:t>from </a:t>
            </a:r>
            <a:r>
              <a:rPr lang="zh-CN" altLang="zh-CN" dirty="0" smtClean="0"/>
              <a:t>包名</a:t>
            </a:r>
            <a:r>
              <a:rPr lang="en-US" altLang="zh-CN" dirty="0" smtClean="0"/>
              <a:t> import *</a:t>
            </a:r>
            <a:r>
              <a:rPr lang="zh-CN" altLang="en-US" dirty="0" smtClean="0"/>
              <a:t> ”</a:t>
            </a:r>
            <a:r>
              <a:rPr lang="zh-CN" altLang="zh-CN" dirty="0" smtClean="0"/>
              <a:t>的代码，包中必须满足什么条件</a:t>
            </a:r>
            <a:r>
              <a:rPr lang="zh-CN" altLang="en-US" dirty="0" smtClean="0"/>
              <a:t>？</a:t>
            </a:r>
            <a:endParaRPr lang="zh-CN" altLang="zh-CN" dirty="0"/>
          </a:p>
          <a:p>
            <a:pPr marL="0" indent="0">
              <a:buNone/>
            </a:pPr>
            <a:endParaRPr lang="zh-CN" altLang="en-US" sz="1800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03475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7.6</a:t>
            </a:r>
            <a:r>
              <a:rPr lang="zh-CN" altLang="en-US" dirty="0" smtClean="0"/>
              <a:t> </a:t>
            </a:r>
            <a:r>
              <a:rPr lang="zh-CN" altLang="en-US" dirty="0"/>
              <a:t>习题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39087" y="2072640"/>
            <a:ext cx="8107073" cy="4218978"/>
          </a:xfrm>
        </p:spPr>
        <p:txBody>
          <a:bodyPr/>
          <a:lstStyle/>
          <a:p>
            <a:r>
              <a:rPr lang="zh-CN" altLang="zh-CN" dirty="0" smtClean="0"/>
              <a:t>编程</a:t>
            </a:r>
            <a:r>
              <a:rPr lang="zh-CN" altLang="zh-CN" dirty="0"/>
              <a:t>题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zh-CN" dirty="0" smtClean="0"/>
              <a:t>编写</a:t>
            </a:r>
            <a:r>
              <a:rPr lang="en-US" altLang="zh-CN" dirty="0" smtClean="0"/>
              <a:t>calendar.py</a:t>
            </a:r>
            <a:r>
              <a:rPr lang="zh-CN" altLang="zh-CN" dirty="0" smtClean="0"/>
              <a:t>模块，实现</a:t>
            </a:r>
            <a:r>
              <a:rPr lang="en-US" altLang="zh-CN" dirty="0" smtClean="0"/>
              <a:t>Calendar</a:t>
            </a:r>
            <a:r>
              <a:rPr lang="zh-CN" altLang="zh-CN" dirty="0" smtClean="0"/>
              <a:t>类，可以显示用户输入的年、月的星期日历；编写</a:t>
            </a:r>
            <a:r>
              <a:rPr lang="en-US" altLang="zh-CN" dirty="0" smtClean="0"/>
              <a:t>person.py</a:t>
            </a:r>
            <a:r>
              <a:rPr lang="zh-CN" altLang="zh-CN" dirty="0" smtClean="0"/>
              <a:t>模块，实现</a:t>
            </a:r>
            <a:r>
              <a:rPr lang="en-US" altLang="zh-CN" dirty="0" smtClean="0"/>
              <a:t>Person</a:t>
            </a:r>
            <a:r>
              <a:rPr lang="zh-CN" altLang="zh-CN" dirty="0" smtClean="0"/>
              <a:t>类，能够查看万年历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zh-CN" dirty="0" smtClean="0"/>
              <a:t>定义包</a:t>
            </a:r>
            <a:r>
              <a:rPr lang="en-US" altLang="zh-CN" dirty="0" smtClean="0"/>
              <a:t>tools</a:t>
            </a:r>
            <a:r>
              <a:rPr lang="zh-CN" altLang="zh-CN" dirty="0" smtClean="0"/>
              <a:t>，将</a:t>
            </a:r>
            <a:r>
              <a:rPr lang="en-US" altLang="zh-CN" dirty="0" smtClean="0"/>
              <a:t>calendar.py</a:t>
            </a:r>
            <a:r>
              <a:rPr lang="zh-CN" altLang="zh-CN" dirty="0" smtClean="0"/>
              <a:t>放入</a:t>
            </a:r>
            <a:r>
              <a:rPr lang="en-US" altLang="zh-CN" dirty="0" smtClean="0"/>
              <a:t>tools</a:t>
            </a:r>
            <a:r>
              <a:rPr lang="zh-CN" altLang="zh-CN" dirty="0" smtClean="0"/>
              <a:t>包中；编写</a:t>
            </a:r>
            <a:r>
              <a:rPr lang="en-US" altLang="zh-CN" dirty="0" smtClean="0"/>
              <a:t>health.py</a:t>
            </a:r>
            <a:r>
              <a:rPr lang="zh-CN" altLang="zh-CN" dirty="0" smtClean="0"/>
              <a:t>模块，实现</a:t>
            </a:r>
            <a:r>
              <a:rPr lang="en-US" altLang="zh-CN" dirty="0" smtClean="0"/>
              <a:t>Health</a:t>
            </a:r>
            <a:r>
              <a:rPr lang="zh-CN" altLang="zh-CN" dirty="0" smtClean="0"/>
              <a:t>类，可以测算健康指数，并放入</a:t>
            </a:r>
            <a:r>
              <a:rPr lang="en-US" altLang="zh-CN" dirty="0" smtClean="0"/>
              <a:t>tools</a:t>
            </a:r>
            <a:r>
              <a:rPr lang="zh-CN" altLang="zh-CN" dirty="0" smtClean="0"/>
              <a:t>包中；重新编写</a:t>
            </a:r>
            <a:r>
              <a:rPr lang="en-US" altLang="zh-CN" dirty="0" smtClean="0"/>
              <a:t>person.py</a:t>
            </a:r>
            <a:r>
              <a:rPr lang="zh-CN" altLang="zh-CN" dirty="0" smtClean="0"/>
              <a:t>模块，实现</a:t>
            </a:r>
            <a:r>
              <a:rPr lang="en-US" altLang="zh-CN" dirty="0" smtClean="0"/>
              <a:t>Person</a:t>
            </a:r>
            <a:r>
              <a:rPr lang="zh-CN" altLang="zh-CN" dirty="0" smtClean="0"/>
              <a:t>类，能够查看万年历，并测算自己的健康指数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8034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7.2</a:t>
            </a:r>
            <a:r>
              <a:rPr lang="zh-CN" altLang="en-US" dirty="0"/>
              <a:t> 命名空间和模块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61257" y="1908699"/>
            <a:ext cx="8679543" cy="4296791"/>
          </a:xfrm>
        </p:spPr>
        <p:txBody>
          <a:bodyPr/>
          <a:lstStyle/>
          <a:p>
            <a:r>
              <a:rPr lang="zh-CN" altLang="zh-CN" b="1" dirty="0" smtClean="0"/>
              <a:t>模块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）：</a:t>
            </a:r>
            <a:r>
              <a:rPr lang="zh-CN" altLang="zh-CN" dirty="0"/>
              <a:t>在</a:t>
            </a:r>
            <a:r>
              <a:rPr lang="en-US" altLang="zh-CN" dirty="0"/>
              <a:t>Python</a:t>
            </a:r>
            <a:r>
              <a:rPr lang="zh-CN" altLang="zh-CN" dirty="0"/>
              <a:t>中，命名空间的基本单位叫做模块。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zh-CN" dirty="0"/>
              <a:t>模块在物理上是一个扩展名为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zh-CN" altLang="zh-CN" dirty="0"/>
              <a:t>的文件，模块的名称就是文件的名称。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zh-CN" dirty="0"/>
              <a:t>模块的内部包含变量、函数和类的定义，还包含一些可以直接执行的语句，一般来讲，这些定义最好不要重名</a:t>
            </a:r>
            <a:r>
              <a:rPr lang="zh-CN" altLang="en-US" dirty="0" smtClean="0"/>
              <a:t>。</a:t>
            </a:r>
            <a:endParaRPr lang="en-US" altLang="zh-CN" sz="1800" dirty="0"/>
          </a:p>
          <a:p>
            <a:r>
              <a:rPr lang="zh-CN" altLang="en-US" dirty="0"/>
              <a:t>在引入模块后，模块间的变量、函数以及类的名称可以重复，通过以模块名作为空间的隔断，可以同时使用这些重复的名称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660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7.2</a:t>
            </a:r>
            <a:r>
              <a:rPr lang="zh-CN" altLang="en-US" dirty="0"/>
              <a:t> 命名空间和模块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03682" y="2032986"/>
            <a:ext cx="7874493" cy="3977197"/>
          </a:xfrm>
        </p:spPr>
        <p:txBody>
          <a:bodyPr/>
          <a:lstStyle/>
          <a:p>
            <a:r>
              <a:rPr lang="zh-CN" altLang="zh-CN" dirty="0" smtClean="0"/>
              <a:t>当</a:t>
            </a:r>
            <a:r>
              <a:rPr lang="zh-CN" altLang="zh-CN" dirty="0"/>
              <a:t>其他模块需要用到</a:t>
            </a:r>
            <a:r>
              <a:rPr lang="zh-CN" altLang="en-US" dirty="0"/>
              <a:t>其他模块</a:t>
            </a:r>
            <a:r>
              <a:rPr lang="zh-CN" altLang="zh-CN" dirty="0"/>
              <a:t>时，可以采用</a:t>
            </a:r>
            <a:r>
              <a:rPr lang="en-US" altLang="zh-CN" dirty="0"/>
              <a:t>import</a:t>
            </a:r>
            <a:r>
              <a:rPr lang="zh-CN" altLang="zh-CN" dirty="0"/>
              <a:t>关键词导</a:t>
            </a:r>
            <a:r>
              <a:rPr lang="zh-CN" altLang="zh-CN" dirty="0" smtClean="0"/>
              <a:t>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import</a:t>
            </a:r>
            <a:r>
              <a:rPr lang="zh-CN" altLang="zh-CN" dirty="0" smtClean="0"/>
              <a:t>的具体语法格式为：</a:t>
            </a:r>
            <a:r>
              <a:rPr lang="en-US" altLang="zh-CN" sz="2400" dirty="0"/>
              <a:t>	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b="1" dirty="0"/>
              <a:t>		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</a:rPr>
              <a:t>import </a:t>
            </a:r>
            <a:r>
              <a:rPr lang="zh-CN" altLang="zh-CN" sz="2400" b="1" dirty="0">
                <a:solidFill>
                  <a:schemeClr val="tx2">
                    <a:lumMod val="75000"/>
                  </a:schemeClr>
                </a:solidFill>
              </a:rPr>
              <a:t>模块名 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</a:rPr>
              <a:t>[as </a:t>
            </a:r>
            <a:r>
              <a:rPr lang="zh-CN" altLang="zh-CN" sz="2400" b="1" dirty="0">
                <a:solidFill>
                  <a:schemeClr val="tx2">
                    <a:lumMod val="75000"/>
                  </a:schemeClr>
                </a:solidFill>
              </a:rPr>
              <a:t>别名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</a:rPr>
              <a:t>]</a:t>
            </a:r>
          </a:p>
          <a:p>
            <a:pPr marL="0" indent="0">
              <a:buNone/>
            </a:pPr>
            <a:endParaRPr lang="zh-CN" altLang="zh-CN" sz="1800" dirty="0"/>
          </a:p>
          <a:p>
            <a:r>
              <a:rPr lang="zh-CN" altLang="zh-CN" dirty="0"/>
              <a:t>引用模块中的内容需要用“</a:t>
            </a:r>
            <a:r>
              <a:rPr lang="en-US" altLang="zh-CN" dirty="0"/>
              <a:t>.</a:t>
            </a:r>
            <a:r>
              <a:rPr lang="zh-CN" altLang="zh-CN" dirty="0"/>
              <a:t>”号，具体的语法格式为：</a:t>
            </a:r>
          </a:p>
          <a:p>
            <a:pPr marL="0" indent="0">
              <a:buNone/>
            </a:pPr>
            <a:r>
              <a:rPr lang="en-US" altLang="zh-CN" sz="2400" b="1" dirty="0"/>
              <a:t>	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</a:rPr>
              <a:t>        </a:t>
            </a:r>
            <a:r>
              <a:rPr lang="zh-CN" altLang="zh-CN" sz="2400" b="1" dirty="0">
                <a:solidFill>
                  <a:schemeClr val="tx2">
                    <a:lumMod val="75000"/>
                  </a:schemeClr>
                </a:solidFill>
              </a:rPr>
              <a:t>模块</a:t>
            </a:r>
            <a:r>
              <a:rPr lang="zh-CN" altLang="zh-CN" sz="2400" b="1" dirty="0">
                <a:solidFill>
                  <a:schemeClr val="tx2">
                    <a:lumMod val="75000"/>
                  </a:schemeClr>
                </a:solidFill>
              </a:rPr>
              <a:t>名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zh-CN" altLang="zh-CN" sz="2400" b="1" dirty="0">
                <a:solidFill>
                  <a:schemeClr val="tx2">
                    <a:lumMod val="75000"/>
                  </a:schemeClr>
                </a:solidFill>
              </a:rPr>
              <a:t>变量名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</a:rPr>
              <a:t>|</a:t>
            </a:r>
            <a:r>
              <a:rPr lang="zh-CN" altLang="zh-CN" sz="2400" b="1" dirty="0">
                <a:solidFill>
                  <a:schemeClr val="tx2">
                    <a:lumMod val="75000"/>
                  </a:schemeClr>
                </a:solidFill>
              </a:rPr>
              <a:t>函数名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</a:rPr>
              <a:t>|</a:t>
            </a:r>
            <a:r>
              <a:rPr lang="zh-CN" altLang="zh-CN" sz="2400" b="1" dirty="0">
                <a:solidFill>
                  <a:schemeClr val="tx2">
                    <a:lumMod val="75000"/>
                  </a:schemeClr>
                </a:solidFill>
              </a:rPr>
              <a:t>类名</a:t>
            </a:r>
          </a:p>
          <a:p>
            <a:endParaRPr lang="zh-CN" altLang="en-US" sz="1100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660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7.2</a:t>
            </a:r>
            <a:r>
              <a:rPr lang="zh-CN" altLang="en-US" dirty="0"/>
              <a:t> 命名空间和模块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91886" y="2015234"/>
            <a:ext cx="8244113" cy="412430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C00000"/>
                </a:solidFill>
              </a:rPr>
              <a:t>module1.py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repeat  = 3  </a:t>
            </a:r>
          </a:p>
          <a:p>
            <a:pPr marL="0" indent="0">
              <a:buNone/>
            </a:pPr>
            <a:r>
              <a:rPr lang="en-US" altLang="zh-CN" sz="2000" dirty="0" err="1"/>
              <a:t>def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get_repeat</a:t>
            </a:r>
            <a:r>
              <a:rPr lang="en-US" altLang="zh-CN" sz="2000" dirty="0"/>
              <a:t>():</a:t>
            </a:r>
          </a:p>
          <a:p>
            <a:pPr marL="0" indent="0">
              <a:buNone/>
            </a:pPr>
            <a:r>
              <a:rPr lang="en-US" altLang="zh-CN" sz="2000" dirty="0"/>
              <a:t>    return repeat </a:t>
            </a:r>
          </a:p>
          <a:p>
            <a:pPr marL="0" indent="0">
              <a:buNone/>
            </a:pPr>
            <a:r>
              <a:rPr lang="en-US" altLang="zh-CN" sz="2000" dirty="0"/>
              <a:t>print("repeat in module1 is %s"%</a:t>
            </a:r>
            <a:r>
              <a:rPr lang="en-US" altLang="zh-CN" sz="2000" dirty="0" err="1"/>
              <a:t>get_repeat</a:t>
            </a:r>
            <a:r>
              <a:rPr lang="en-US" altLang="zh-CN" sz="2000" dirty="0"/>
              <a:t>())</a:t>
            </a:r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 module2.py</a:t>
            </a:r>
          </a:p>
          <a:p>
            <a:pPr marL="0" indent="0">
              <a:buNone/>
            </a:pPr>
            <a:r>
              <a:rPr lang="en-US" altLang="zh-CN" sz="2000" dirty="0"/>
              <a:t>repeat  = 2  </a:t>
            </a:r>
          </a:p>
          <a:p>
            <a:pPr marL="0" indent="0">
              <a:buNone/>
            </a:pPr>
            <a:r>
              <a:rPr lang="en-US" altLang="zh-CN" sz="2000" dirty="0" err="1"/>
              <a:t>def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get_repeat</a:t>
            </a:r>
            <a:r>
              <a:rPr lang="en-US" altLang="zh-CN" sz="2000" dirty="0"/>
              <a:t>():</a:t>
            </a:r>
          </a:p>
          <a:p>
            <a:pPr marL="0" indent="0">
              <a:buNone/>
            </a:pPr>
            <a:r>
              <a:rPr lang="en-US" altLang="zh-CN" sz="2000" dirty="0"/>
              <a:t>    return repeat </a:t>
            </a:r>
          </a:p>
          <a:p>
            <a:pPr marL="0" indent="0">
              <a:buNone/>
            </a:pPr>
            <a:r>
              <a:rPr lang="en-US" altLang="zh-CN" sz="2000" dirty="0"/>
              <a:t>print("repeat in module2 is %s"%</a:t>
            </a:r>
            <a:r>
              <a:rPr lang="en-US" altLang="zh-CN" sz="2000" dirty="0" err="1"/>
              <a:t>get_repeat</a:t>
            </a:r>
            <a:r>
              <a:rPr lang="en-US" altLang="zh-CN" sz="2000" dirty="0"/>
              <a:t>())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97548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7.2</a:t>
            </a:r>
            <a:r>
              <a:rPr lang="zh-CN" altLang="en-US" dirty="0"/>
              <a:t> 命名空间和模块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32229" y="1979716"/>
            <a:ext cx="8389257" cy="4465480"/>
          </a:xfrm>
        </p:spPr>
        <p:txBody>
          <a:bodyPr/>
          <a:lstStyle/>
          <a:p>
            <a:r>
              <a:rPr lang="zh-CN" altLang="zh-CN" sz="2400" dirty="0" smtClean="0"/>
              <a:t>【例</a:t>
            </a:r>
            <a:r>
              <a:rPr lang="en-US" altLang="zh-CN" sz="2400" dirty="0" smtClean="0"/>
              <a:t>7-1</a:t>
            </a:r>
            <a:r>
              <a:rPr lang="zh-CN" altLang="zh-CN" sz="2400" dirty="0" smtClean="0"/>
              <a:t>】导入</a:t>
            </a:r>
            <a:r>
              <a:rPr lang="en-US" altLang="zh-CN" sz="2400" dirty="0" smtClean="0"/>
              <a:t>module1</a:t>
            </a:r>
            <a:r>
              <a:rPr lang="zh-CN" altLang="zh-CN" sz="2400" dirty="0" smtClean="0"/>
              <a:t>模块并将</a:t>
            </a:r>
            <a:r>
              <a:rPr lang="en-US" altLang="zh-CN" sz="2400" dirty="0" smtClean="0"/>
              <a:t>repeat</a:t>
            </a:r>
            <a:r>
              <a:rPr lang="zh-CN" altLang="en-US" sz="2400" dirty="0" smtClean="0"/>
              <a:t>值乘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赋</a:t>
            </a:r>
            <a:r>
              <a:rPr lang="zh-CN" altLang="zh-CN" sz="2400" dirty="0" smtClean="0"/>
              <a:t>给</a:t>
            </a:r>
            <a:r>
              <a:rPr lang="en-US" altLang="zh-CN" sz="2400" dirty="0" smtClean="0"/>
              <a:t>module3</a:t>
            </a:r>
            <a:r>
              <a:rPr lang="zh-CN" altLang="zh-CN" sz="2400" dirty="0" smtClean="0"/>
              <a:t>中的</a:t>
            </a:r>
            <a:r>
              <a:rPr lang="en-US" altLang="zh-CN" sz="2400" dirty="0" smtClean="0"/>
              <a:t>repeat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ts val="1200"/>
              </a:lnSpc>
            </a:pPr>
            <a:endParaRPr lang="zh-CN" altLang="zh-CN" sz="2000" dirty="0" smtClean="0"/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C00000"/>
                </a:solidFill>
              </a:rPr>
              <a:t>module3.py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import module1             </a:t>
            </a:r>
          </a:p>
          <a:p>
            <a:pPr marL="0" indent="0">
              <a:buNone/>
            </a:pPr>
            <a:r>
              <a:rPr lang="en-US" altLang="zh-CN" sz="2000" dirty="0"/>
              <a:t>repeat = module1.repeat * 2</a:t>
            </a:r>
          </a:p>
          <a:p>
            <a:pPr marL="0" indent="0">
              <a:buNone/>
            </a:pPr>
            <a:r>
              <a:rPr lang="en-US" altLang="zh-CN" sz="2000" dirty="0"/>
              <a:t>print("repeat in module3 is %s" %repeat) 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输出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repeat </a:t>
            </a:r>
            <a:r>
              <a:rPr lang="en-US" altLang="zh-CN" sz="2000" dirty="0"/>
              <a:t>in module1 is 3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repeat </a:t>
            </a:r>
            <a:r>
              <a:rPr lang="en-US" altLang="zh-CN" sz="2000" dirty="0"/>
              <a:t>in module3 is 6</a:t>
            </a:r>
            <a:endParaRPr lang="zh-CN" altLang="zh-CN" sz="20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xmlns="" id="{E26CB75E-57F1-D447-BC40-45A6F51DE3D1}"/>
              </a:ext>
            </a:extLst>
          </p:cNvPr>
          <p:cNvSpPr/>
          <p:nvPr/>
        </p:nvSpPr>
        <p:spPr bwMode="auto">
          <a:xfrm>
            <a:off x="3849325" y="2756333"/>
            <a:ext cx="2348275" cy="119422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导入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module1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可以使用：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import module1 as m1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repeat=m1.repeat*2  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xmlns="" id="{CFD9A6BF-EB2E-894D-873A-774232F975AA}"/>
              </a:ext>
            </a:extLst>
          </p:cNvPr>
          <p:cNvCxnSpPr>
            <a:cxnSpLocks/>
            <a:endCxn id="4" idx="1"/>
          </p:cNvCxnSpPr>
          <p:nvPr/>
        </p:nvCxnSpPr>
        <p:spPr bwMode="auto">
          <a:xfrm flipV="1">
            <a:off x="2161707" y="3353448"/>
            <a:ext cx="1687618" cy="188742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1497548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7.2</a:t>
            </a:r>
            <a:r>
              <a:rPr lang="zh-CN" altLang="en-US" dirty="0"/>
              <a:t> 命名空间和模块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91887" y="1837677"/>
            <a:ext cx="8374742" cy="4809865"/>
          </a:xfrm>
        </p:spPr>
        <p:txBody>
          <a:bodyPr/>
          <a:lstStyle/>
          <a:p>
            <a:r>
              <a:rPr lang="zh-CN" altLang="zh-CN" sz="2400" dirty="0" smtClean="0"/>
              <a:t>【</a:t>
            </a:r>
            <a:r>
              <a:rPr lang="zh-CN" altLang="zh-CN" sz="2400" dirty="0"/>
              <a:t>例</a:t>
            </a:r>
            <a:r>
              <a:rPr lang="en-US" altLang="zh-CN" sz="2400" dirty="0" smtClean="0"/>
              <a:t>7-2</a:t>
            </a:r>
            <a:r>
              <a:rPr lang="zh-CN" altLang="zh-CN" sz="2400" dirty="0" smtClean="0"/>
              <a:t>】</a:t>
            </a:r>
            <a:r>
              <a:rPr lang="zh-CN" altLang="zh-CN" sz="2400" dirty="0"/>
              <a:t>同时导入</a:t>
            </a:r>
            <a:r>
              <a:rPr lang="en-US" altLang="zh-CN" sz="2400" dirty="0"/>
              <a:t>module1</a:t>
            </a:r>
            <a:r>
              <a:rPr lang="zh-CN" altLang="zh-CN" sz="2400" dirty="0"/>
              <a:t>和</a:t>
            </a:r>
            <a:r>
              <a:rPr lang="en-US" altLang="zh-CN" sz="2400" dirty="0"/>
              <a:t>module2</a:t>
            </a:r>
            <a:r>
              <a:rPr lang="zh-CN" altLang="zh-CN" sz="2400" dirty="0"/>
              <a:t>模块并将二者中的</a:t>
            </a:r>
            <a:r>
              <a:rPr lang="en-US" altLang="zh-CN" sz="2400" dirty="0"/>
              <a:t>repeat</a:t>
            </a:r>
            <a:r>
              <a:rPr lang="zh-CN" altLang="zh-CN" sz="2400" dirty="0"/>
              <a:t>相加赋值给</a:t>
            </a:r>
            <a:r>
              <a:rPr lang="en-US" altLang="zh-CN" sz="2400" dirty="0"/>
              <a:t>module3</a:t>
            </a:r>
            <a:r>
              <a:rPr lang="zh-CN" altLang="zh-CN" sz="2400" dirty="0"/>
              <a:t>中的</a:t>
            </a:r>
            <a:r>
              <a:rPr lang="en-US" altLang="zh-CN" sz="2400" dirty="0" smtClean="0"/>
              <a:t>repeat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ts val="1200"/>
              </a:lnSpc>
            </a:pPr>
            <a:endParaRPr lang="zh-CN" altLang="zh-CN" sz="1800" dirty="0"/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C00000"/>
                </a:solidFill>
              </a:rPr>
              <a:t>module3.py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import module1 as m1                     </a:t>
            </a:r>
          </a:p>
          <a:p>
            <a:pPr marL="0" indent="0">
              <a:buNone/>
            </a:pPr>
            <a:r>
              <a:rPr lang="en-US" altLang="zh-CN" sz="2000" dirty="0"/>
              <a:t>import module2 as m2                     </a:t>
            </a:r>
          </a:p>
          <a:p>
            <a:pPr marL="0" indent="0">
              <a:buNone/>
            </a:pPr>
            <a:r>
              <a:rPr lang="en-US" altLang="zh-CN" sz="2000" dirty="0"/>
              <a:t>repeat = m1.repeat + m2.repeat           </a:t>
            </a:r>
          </a:p>
          <a:p>
            <a:pPr marL="0" indent="0">
              <a:buNone/>
            </a:pPr>
            <a:r>
              <a:rPr lang="en-US" altLang="zh-CN" sz="2000" dirty="0"/>
              <a:t>print("repeat in module3 is %s" %repeat)           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输出</a:t>
            </a:r>
            <a:r>
              <a:rPr lang="zh-CN" altLang="zh-CN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repeat </a:t>
            </a:r>
            <a:r>
              <a:rPr lang="en-US" altLang="zh-CN" sz="2000" dirty="0"/>
              <a:t>in module1 is 3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repeat </a:t>
            </a:r>
            <a:r>
              <a:rPr lang="en-US" altLang="zh-CN" sz="2000" dirty="0"/>
              <a:t>in module2 is 2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repeat </a:t>
            </a:r>
            <a:r>
              <a:rPr lang="en-US" altLang="zh-CN" sz="2000" dirty="0"/>
              <a:t>in module3 is 5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07806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F949DB72-E0CE-3D40-BD29-DB669AFF1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7.2</a:t>
            </a:r>
            <a:r>
              <a:rPr lang="zh-CN" altLang="en-US" dirty="0"/>
              <a:t> 命名空间和模块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E28BD4E1-8AC5-EE43-9C27-62AA4FEB918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10148" y="2024109"/>
            <a:ext cx="8008723" cy="4130410"/>
          </a:xfrm>
        </p:spPr>
        <p:txBody>
          <a:bodyPr/>
          <a:lstStyle/>
          <a:p>
            <a:r>
              <a:rPr lang="zh-CN" altLang="en-US" b="1" dirty="0" smtClean="0"/>
              <a:t>导</a:t>
            </a:r>
            <a:r>
              <a:rPr lang="zh-CN" altLang="en-US" b="1" dirty="0"/>
              <a:t>入全部</a:t>
            </a:r>
            <a:r>
              <a:rPr lang="zh-CN" altLang="en-US" dirty="0"/>
              <a:t>：如果能够保证模块间不重名，而需要导入单个模块的内容又很多的情况下，可以采用一次导入全部的</a:t>
            </a:r>
            <a:r>
              <a:rPr lang="zh-CN" altLang="en-US" dirty="0" smtClean="0"/>
              <a:t>方式。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en" altLang="zh-CN" b="1" dirty="0">
                <a:solidFill>
                  <a:schemeClr val="tx2">
                    <a:lumMod val="75000"/>
                  </a:schemeClr>
                </a:solidFill>
              </a:rPr>
              <a:t>from 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</a:rPr>
              <a:t>模块名 </a:t>
            </a:r>
            <a:r>
              <a:rPr lang="en" altLang="zh-CN" b="1" dirty="0">
                <a:solidFill>
                  <a:schemeClr val="tx2">
                    <a:lumMod val="75000"/>
                  </a:schemeClr>
                </a:solidFill>
              </a:rPr>
              <a:t>import </a:t>
            </a:r>
            <a:r>
              <a:rPr lang="en" altLang="zh-CN" b="1" dirty="0" smtClean="0">
                <a:solidFill>
                  <a:schemeClr val="tx2">
                    <a:lumMod val="75000"/>
                  </a:schemeClr>
                </a:solidFill>
              </a:rPr>
              <a:t>*</a:t>
            </a:r>
            <a:endParaRPr lang="en" altLang="zh-CN" sz="1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sz="2400" b="1" dirty="0" smtClean="0"/>
              <a:t>单独导入</a:t>
            </a:r>
            <a:r>
              <a:rPr lang="zh-CN" altLang="en-US" sz="2400" dirty="0" smtClean="0"/>
              <a:t>：</a:t>
            </a:r>
            <a:r>
              <a:rPr lang="zh-CN" altLang="zh-CN" sz="2400" dirty="0" smtClean="0"/>
              <a:t>将一个模块的所有内容都导入进来，这样会使得程序负载过重。这种情况下，可以采用单独导入的方法来完成</a:t>
            </a:r>
            <a:r>
              <a:rPr lang="zh-CN" altLang="en-US" sz="2400" dirty="0" smtClean="0"/>
              <a:t>。</a:t>
            </a:r>
            <a:r>
              <a:rPr lang="zh-CN" altLang="en-US" sz="2000" dirty="0" smtClean="0"/>
              <a:t>用别名的方式解决重名问题。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from </a:t>
            </a:r>
            <a:r>
              <a:rPr lang="zh-CN" altLang="zh-CN" b="1" dirty="0" smtClean="0">
                <a:solidFill>
                  <a:schemeClr val="tx2">
                    <a:lumMod val="75000"/>
                  </a:schemeClr>
                </a:solidFill>
              </a:rPr>
              <a:t>模块名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 import {</a:t>
            </a:r>
            <a:r>
              <a:rPr lang="zh-CN" altLang="zh-CN" b="1" dirty="0" smtClean="0">
                <a:solidFill>
                  <a:schemeClr val="tx2">
                    <a:lumMod val="75000"/>
                  </a:schemeClr>
                </a:solidFill>
              </a:rPr>
              <a:t>变量名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|</a:t>
            </a:r>
            <a:r>
              <a:rPr lang="zh-CN" altLang="zh-CN" b="1" dirty="0" smtClean="0">
                <a:solidFill>
                  <a:schemeClr val="tx2">
                    <a:lumMod val="75000"/>
                  </a:schemeClr>
                </a:solidFill>
              </a:rPr>
              <a:t>函数名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|</a:t>
            </a:r>
            <a:r>
              <a:rPr lang="zh-CN" altLang="zh-CN" b="1" dirty="0" smtClean="0">
                <a:solidFill>
                  <a:schemeClr val="tx2">
                    <a:lumMod val="75000"/>
                  </a:schemeClr>
                </a:solidFill>
              </a:rPr>
              <a:t>类名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} [as </a:t>
            </a:r>
            <a:r>
              <a:rPr lang="zh-CN" altLang="zh-CN" b="1" dirty="0" smtClean="0">
                <a:solidFill>
                  <a:schemeClr val="tx2">
                    <a:lumMod val="75000"/>
                  </a:schemeClr>
                </a:solidFill>
              </a:rPr>
              <a:t>别名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], [{</a:t>
            </a:r>
            <a:r>
              <a:rPr lang="zh-CN" altLang="zh-CN" b="1" dirty="0" smtClean="0">
                <a:solidFill>
                  <a:schemeClr val="tx2">
                    <a:lumMod val="75000"/>
                  </a:schemeClr>
                </a:solidFill>
              </a:rPr>
              <a:t>变量名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|</a:t>
            </a:r>
            <a:r>
              <a:rPr lang="zh-CN" altLang="zh-CN" b="1" dirty="0" smtClean="0">
                <a:solidFill>
                  <a:schemeClr val="tx2">
                    <a:lumMod val="75000"/>
                  </a:schemeClr>
                </a:solidFill>
              </a:rPr>
              <a:t>函数名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|</a:t>
            </a:r>
            <a:r>
              <a:rPr lang="zh-CN" altLang="zh-CN" b="1" dirty="0" smtClean="0">
                <a:solidFill>
                  <a:schemeClr val="tx2">
                    <a:lumMod val="75000"/>
                  </a:schemeClr>
                </a:solidFill>
              </a:rPr>
              <a:t>类名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} [as </a:t>
            </a:r>
            <a:r>
              <a:rPr lang="zh-CN" altLang="zh-CN" b="1" dirty="0" smtClean="0">
                <a:solidFill>
                  <a:schemeClr val="tx2">
                    <a:lumMod val="75000"/>
                  </a:schemeClr>
                </a:solidFill>
              </a:rPr>
              <a:t>别名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],…]	</a:t>
            </a:r>
          </a:p>
          <a:p>
            <a:pPr lvl="1">
              <a:buFont typeface="Wingdings" pitchFamily="2" charset="2"/>
              <a:buChar char="Ø"/>
            </a:pPr>
            <a:endParaRPr lang="en" altLang="zh-CN" sz="1800" b="1" dirty="0"/>
          </a:p>
          <a:p>
            <a:pPr marL="0" indent="0">
              <a:buNone/>
            </a:pP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10783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商务模板系列34">
  <a:themeElements>
    <a:clrScheme name="1_商务模板系列34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1_商务模板系列34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0000" tIns="46800" rIns="90000" bIns="4680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0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0000" tIns="46800" rIns="90000" bIns="4680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0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商务模板系列34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商务模板系列34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商务模板系列34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24416</TotalTime>
  <Words>2735</Words>
  <Application>Microsoft Office PowerPoint</Application>
  <PresentationFormat>全屏显示(4:3)</PresentationFormat>
  <Paragraphs>368</Paragraphs>
  <Slides>38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38</vt:i4>
      </vt:variant>
    </vt:vector>
  </HeadingPairs>
  <TitlesOfParts>
    <vt:vector size="40" baseType="lpstr">
      <vt:lpstr>Office 主题​​</vt:lpstr>
      <vt:lpstr>1_商务模板系列34</vt:lpstr>
      <vt:lpstr>Python程序设计 第5章 函数 </vt:lpstr>
      <vt:lpstr>提纲</vt:lpstr>
      <vt:lpstr>7.1 案例</vt:lpstr>
      <vt:lpstr>7.2 命名空间和模块</vt:lpstr>
      <vt:lpstr>7.2 命名空间和模块</vt:lpstr>
      <vt:lpstr>7.2 命名空间和模块</vt:lpstr>
      <vt:lpstr>7.2 命名空间和模块</vt:lpstr>
      <vt:lpstr>7.2 命名空间和模块</vt:lpstr>
      <vt:lpstr>7.2 命名空间和模块</vt:lpstr>
      <vt:lpstr>7.2 命名空间和模块</vt:lpstr>
      <vt:lpstr>7.2 命名空间和模块</vt:lpstr>
      <vt:lpstr>7.2 命名空间和模块</vt:lpstr>
      <vt:lpstr>7.2 命名空间和模块</vt:lpstr>
      <vt:lpstr>7.2 命名空间和模块</vt:lpstr>
      <vt:lpstr>7.2 命名空间和模块</vt:lpstr>
      <vt:lpstr>7.2 命名空间和模块</vt:lpstr>
      <vt:lpstr>7.2 命名空间和模块</vt:lpstr>
      <vt:lpstr>7.2 命名空间和模块</vt:lpstr>
      <vt:lpstr>7.2 命名空间和模块</vt:lpstr>
      <vt:lpstr>7.2 命名空间和模块</vt:lpstr>
      <vt:lpstr>7.2 命名空间和模块</vt:lpstr>
      <vt:lpstr>7.2 命名空间和模块</vt:lpstr>
      <vt:lpstr>7.2 命名空间和模块</vt:lpstr>
      <vt:lpstr>7.2 命名空间和模块</vt:lpstr>
      <vt:lpstr>7.2 命名空间和模块</vt:lpstr>
      <vt:lpstr>7.2 命名空间和模块</vt:lpstr>
      <vt:lpstr>7.2 命名空间和模块</vt:lpstr>
      <vt:lpstr>7.2 命名空间和模块</vt:lpstr>
      <vt:lpstr>7.2 命名空间和模块</vt:lpstr>
      <vt:lpstr>7.2 命名空间和模块</vt:lpstr>
      <vt:lpstr>7.2 命名空间和模块</vt:lpstr>
      <vt:lpstr>7.3 内部模块和外部模块</vt:lpstr>
      <vt:lpstr>7.3 内部模块和外部模块</vt:lpstr>
      <vt:lpstr>7.3 内部模块和外部模块</vt:lpstr>
      <vt:lpstr>7.3 内部模块和外部模块</vt:lpstr>
      <vt:lpstr>7.4 编程实践</vt:lpstr>
      <vt:lpstr>7.6 习题</vt:lpstr>
      <vt:lpstr>7.6 习题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管理研究方法</dc:title>
  <dc:creator>Jinlin Wan</dc:creator>
  <cp:lastModifiedBy>john</cp:lastModifiedBy>
  <cp:revision>1945</cp:revision>
  <dcterms:created xsi:type="dcterms:W3CDTF">2017-10-17T03:35:56Z</dcterms:created>
  <dcterms:modified xsi:type="dcterms:W3CDTF">2019-11-12T09:10:05Z</dcterms:modified>
</cp:coreProperties>
</file>