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 id="2147483724" r:id="rId2"/>
    <p:sldMasterId id="2147483792" r:id="rId3"/>
    <p:sldMasterId id="2147483871" r:id="rId4"/>
    <p:sldMasterId id="2147483927" r:id="rId5"/>
    <p:sldMasterId id="2147484217" r:id="rId6"/>
    <p:sldMasterId id="2147484484" r:id="rId7"/>
    <p:sldMasterId id="2147484496" r:id="rId8"/>
    <p:sldMasterId id="2147484520" r:id="rId9"/>
  </p:sldMasterIdLst>
  <p:notesMasterIdLst>
    <p:notesMasterId r:id="rId78"/>
  </p:notesMasterIdLst>
  <p:sldIdLst>
    <p:sldId id="256" r:id="rId10"/>
    <p:sldId id="1795" r:id="rId11"/>
    <p:sldId id="2401" r:id="rId12"/>
    <p:sldId id="2406" r:id="rId13"/>
    <p:sldId id="2484" r:id="rId14"/>
    <p:sldId id="2485" r:id="rId15"/>
    <p:sldId id="2486" r:id="rId16"/>
    <p:sldId id="2487" r:id="rId17"/>
    <p:sldId id="2488" r:id="rId18"/>
    <p:sldId id="2489" r:id="rId19"/>
    <p:sldId id="2405" r:id="rId20"/>
    <p:sldId id="1994" r:id="rId21"/>
    <p:sldId id="2262" r:id="rId22"/>
    <p:sldId id="2339" r:id="rId23"/>
    <p:sldId id="2217" r:id="rId24"/>
    <p:sldId id="2445" r:id="rId25"/>
    <p:sldId id="2305" r:id="rId26"/>
    <p:sldId id="2340" r:id="rId27"/>
    <p:sldId id="2306" r:id="rId28"/>
    <p:sldId id="2341" r:id="rId29"/>
    <p:sldId id="2342" r:id="rId30"/>
    <p:sldId id="2407" r:id="rId31"/>
    <p:sldId id="2308" r:id="rId32"/>
    <p:sldId id="2408" r:id="rId33"/>
    <p:sldId id="2409" r:id="rId34"/>
    <p:sldId id="2443" r:id="rId35"/>
    <p:sldId id="2444" r:id="rId36"/>
    <p:sldId id="2410" r:id="rId37"/>
    <p:sldId id="2411" r:id="rId38"/>
    <p:sldId id="2412" r:id="rId39"/>
    <p:sldId id="2413" r:id="rId40"/>
    <p:sldId id="2414" r:id="rId41"/>
    <p:sldId id="2415" r:id="rId42"/>
    <p:sldId id="2479" r:id="rId43"/>
    <p:sldId id="2480" r:id="rId44"/>
    <p:sldId id="2481" r:id="rId45"/>
    <p:sldId id="2482" r:id="rId46"/>
    <p:sldId id="2483" r:id="rId47"/>
    <p:sldId id="2446" r:id="rId48"/>
    <p:sldId id="2435" r:id="rId49"/>
    <p:sldId id="2438" r:id="rId50"/>
    <p:sldId id="2447" r:id="rId51"/>
    <p:sldId id="2448" r:id="rId52"/>
    <p:sldId id="2451" r:id="rId53"/>
    <p:sldId id="2449" r:id="rId54"/>
    <p:sldId id="2450" r:id="rId55"/>
    <p:sldId id="2440" r:id="rId56"/>
    <p:sldId id="2452" r:id="rId57"/>
    <p:sldId id="2453" r:id="rId58"/>
    <p:sldId id="2454" r:id="rId59"/>
    <p:sldId id="2455" r:id="rId60"/>
    <p:sldId id="2456" r:id="rId61"/>
    <p:sldId id="2457" r:id="rId62"/>
    <p:sldId id="2458" r:id="rId63"/>
    <p:sldId id="2459" r:id="rId64"/>
    <p:sldId id="2460" r:id="rId65"/>
    <p:sldId id="2461" r:id="rId66"/>
    <p:sldId id="2467" r:id="rId67"/>
    <p:sldId id="2468" r:id="rId68"/>
    <p:sldId id="2469" r:id="rId69"/>
    <p:sldId id="2470" r:id="rId70"/>
    <p:sldId id="2471" r:id="rId71"/>
    <p:sldId id="2441" r:id="rId72"/>
    <p:sldId id="2473" r:id="rId73"/>
    <p:sldId id="2474" r:id="rId74"/>
    <p:sldId id="2475" r:id="rId75"/>
    <p:sldId id="2476" r:id="rId76"/>
    <p:sldId id="2477" r:id="rId77"/>
  </p:sldIdLst>
  <p:sldSz cx="9144000" cy="6858000" type="screen4x3"/>
  <p:notesSz cx="6858000" cy="9144000"/>
  <p:defaultTextStyle>
    <a:defPPr>
      <a:defRPr lang="zh-CN"/>
    </a:defPPr>
    <a:lvl1pPr algn="l" rtl="0" eaLnBrk="0" fontAlgn="base" hangingPunct="0">
      <a:spcBef>
        <a:spcPct val="0"/>
      </a:spcBef>
      <a:spcAft>
        <a:spcPct val="0"/>
      </a:spcAft>
      <a:defRPr sz="2000" u="sng" kern="1200">
        <a:solidFill>
          <a:schemeClr val="tx1"/>
        </a:solidFill>
        <a:latin typeface="Times New Roman" panose="02020603050405020304" pitchFamily="18" charset="0"/>
        <a:ea typeface="黑体" panose="02010609060101010101" pitchFamily="49" charset="-122"/>
        <a:cs typeface="+mn-cs"/>
      </a:defRPr>
    </a:lvl1pPr>
    <a:lvl2pPr marL="457200" algn="l" rtl="0" eaLnBrk="0" fontAlgn="base" hangingPunct="0">
      <a:spcBef>
        <a:spcPct val="0"/>
      </a:spcBef>
      <a:spcAft>
        <a:spcPct val="0"/>
      </a:spcAft>
      <a:defRPr sz="2000" u="sng" kern="1200">
        <a:solidFill>
          <a:schemeClr val="tx1"/>
        </a:solidFill>
        <a:latin typeface="Times New Roman" panose="02020603050405020304" pitchFamily="18" charset="0"/>
        <a:ea typeface="黑体" panose="02010609060101010101" pitchFamily="49" charset="-122"/>
        <a:cs typeface="+mn-cs"/>
      </a:defRPr>
    </a:lvl2pPr>
    <a:lvl3pPr marL="914400" algn="l" rtl="0" eaLnBrk="0" fontAlgn="base" hangingPunct="0">
      <a:spcBef>
        <a:spcPct val="0"/>
      </a:spcBef>
      <a:spcAft>
        <a:spcPct val="0"/>
      </a:spcAft>
      <a:defRPr sz="2000" u="sng" kern="1200">
        <a:solidFill>
          <a:schemeClr val="tx1"/>
        </a:solidFill>
        <a:latin typeface="Times New Roman" panose="02020603050405020304" pitchFamily="18" charset="0"/>
        <a:ea typeface="黑体" panose="02010609060101010101" pitchFamily="49" charset="-122"/>
        <a:cs typeface="+mn-cs"/>
      </a:defRPr>
    </a:lvl3pPr>
    <a:lvl4pPr marL="1371600" algn="l" rtl="0" eaLnBrk="0" fontAlgn="base" hangingPunct="0">
      <a:spcBef>
        <a:spcPct val="0"/>
      </a:spcBef>
      <a:spcAft>
        <a:spcPct val="0"/>
      </a:spcAft>
      <a:defRPr sz="2000" u="sng" kern="1200">
        <a:solidFill>
          <a:schemeClr val="tx1"/>
        </a:solidFill>
        <a:latin typeface="Times New Roman" panose="02020603050405020304" pitchFamily="18" charset="0"/>
        <a:ea typeface="黑体" panose="02010609060101010101" pitchFamily="49" charset="-122"/>
        <a:cs typeface="+mn-cs"/>
      </a:defRPr>
    </a:lvl4pPr>
    <a:lvl5pPr marL="1828800" algn="l" rtl="0" eaLnBrk="0" fontAlgn="base" hangingPunct="0">
      <a:spcBef>
        <a:spcPct val="0"/>
      </a:spcBef>
      <a:spcAft>
        <a:spcPct val="0"/>
      </a:spcAft>
      <a:defRPr sz="2000" u="sng" kern="1200">
        <a:solidFill>
          <a:schemeClr val="tx1"/>
        </a:solidFill>
        <a:latin typeface="Times New Roman" panose="02020603050405020304" pitchFamily="18" charset="0"/>
        <a:ea typeface="黑体" panose="02010609060101010101" pitchFamily="49" charset="-122"/>
        <a:cs typeface="+mn-cs"/>
      </a:defRPr>
    </a:lvl5pPr>
    <a:lvl6pPr marL="2286000" algn="l" defTabSz="914400" rtl="0" eaLnBrk="1" latinLnBrk="0" hangingPunct="1">
      <a:defRPr sz="2000" u="sng" kern="1200">
        <a:solidFill>
          <a:schemeClr val="tx1"/>
        </a:solidFill>
        <a:latin typeface="Times New Roman" panose="02020603050405020304" pitchFamily="18" charset="0"/>
        <a:ea typeface="黑体" panose="02010609060101010101" pitchFamily="49" charset="-122"/>
        <a:cs typeface="+mn-cs"/>
      </a:defRPr>
    </a:lvl6pPr>
    <a:lvl7pPr marL="2743200" algn="l" defTabSz="914400" rtl="0" eaLnBrk="1" latinLnBrk="0" hangingPunct="1">
      <a:defRPr sz="2000" u="sng" kern="1200">
        <a:solidFill>
          <a:schemeClr val="tx1"/>
        </a:solidFill>
        <a:latin typeface="Times New Roman" panose="02020603050405020304" pitchFamily="18" charset="0"/>
        <a:ea typeface="黑体" panose="02010609060101010101" pitchFamily="49" charset="-122"/>
        <a:cs typeface="+mn-cs"/>
      </a:defRPr>
    </a:lvl7pPr>
    <a:lvl8pPr marL="3200400" algn="l" defTabSz="914400" rtl="0" eaLnBrk="1" latinLnBrk="0" hangingPunct="1">
      <a:defRPr sz="2000" u="sng" kern="1200">
        <a:solidFill>
          <a:schemeClr val="tx1"/>
        </a:solidFill>
        <a:latin typeface="Times New Roman" panose="02020603050405020304" pitchFamily="18" charset="0"/>
        <a:ea typeface="黑体" panose="02010609060101010101" pitchFamily="49" charset="-122"/>
        <a:cs typeface="+mn-cs"/>
      </a:defRPr>
    </a:lvl8pPr>
    <a:lvl9pPr marL="3657600" algn="l" defTabSz="914400" rtl="0" eaLnBrk="1" latinLnBrk="0" hangingPunct="1">
      <a:defRPr sz="2000" u="sng" kern="1200">
        <a:solidFill>
          <a:schemeClr val="tx1"/>
        </a:solidFill>
        <a:latin typeface="Times New Roman" panose="02020603050405020304" pitchFamily="18" charset="0"/>
        <a:ea typeface="黑体" panose="02010609060101010101" pitchFamily="49" charset="-122"/>
        <a:cs typeface="+mn-cs"/>
      </a:defRPr>
    </a:lvl9pPr>
  </p:defaultTextStyle>
  <p:extLst>
    <p:ext uri="{EFAFB233-063F-42B5-8137-9DF3F51BA10A}">
      <p15:sldGuideLst xmlns:p15="http://schemas.microsoft.com/office/powerpoint/2012/main" xmlns="">
        <p15:guide id="1" orient="horz" pos="2302">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3300"/>
    <a:srgbClr val="0000FF"/>
    <a:srgbClr val="FFFF00"/>
    <a:srgbClr val="009900"/>
    <a:srgbClr val="800000"/>
    <a:srgbClr val="FF99FF"/>
    <a:srgbClr val="666699"/>
    <a:srgbClr val="65AA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0012" autoAdjust="0"/>
  </p:normalViewPr>
  <p:slideViewPr>
    <p:cSldViewPr>
      <p:cViewPr>
        <p:scale>
          <a:sx n="71" d="100"/>
          <a:sy n="71" d="100"/>
        </p:scale>
        <p:origin x="-1356" y="198"/>
      </p:cViewPr>
      <p:guideLst>
        <p:guide orient="horz" pos="2302"/>
        <p:guide pos="2880"/>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slide" Target="slides/slide46.xml"/><Relationship Id="rId63" Type="http://schemas.openxmlformats.org/officeDocument/2006/relationships/slide" Target="slides/slide54.xml"/><Relationship Id="rId68" Type="http://schemas.openxmlformats.org/officeDocument/2006/relationships/slide" Target="slides/slide59.xml"/><Relationship Id="rId76" Type="http://schemas.openxmlformats.org/officeDocument/2006/relationships/slide" Target="slides/slide67.xml"/><Relationship Id="rId7" Type="http://schemas.openxmlformats.org/officeDocument/2006/relationships/slideMaster" Target="slideMasters/slideMaster7.xml"/><Relationship Id="rId71" Type="http://schemas.openxmlformats.org/officeDocument/2006/relationships/slide" Target="slides/slide62.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slide" Target="slides/slide44.xml"/><Relationship Id="rId58" Type="http://schemas.openxmlformats.org/officeDocument/2006/relationships/slide" Target="slides/slide49.xml"/><Relationship Id="rId66" Type="http://schemas.openxmlformats.org/officeDocument/2006/relationships/slide" Target="slides/slide57.xml"/><Relationship Id="rId74" Type="http://schemas.openxmlformats.org/officeDocument/2006/relationships/slide" Target="slides/slide65.xml"/><Relationship Id="rId79" Type="http://schemas.openxmlformats.org/officeDocument/2006/relationships/presProps" Target="presProps.xml"/><Relationship Id="rId5" Type="http://schemas.openxmlformats.org/officeDocument/2006/relationships/slideMaster" Target="slideMasters/slideMaster5.xml"/><Relationship Id="rId61" Type="http://schemas.openxmlformats.org/officeDocument/2006/relationships/slide" Target="slides/slide52.xml"/><Relationship Id="rId82" Type="http://schemas.openxmlformats.org/officeDocument/2006/relationships/tableStyles" Target="tableStyle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slide" Target="slides/slide51.xml"/><Relationship Id="rId65" Type="http://schemas.openxmlformats.org/officeDocument/2006/relationships/slide" Target="slides/slide56.xml"/><Relationship Id="rId73" Type="http://schemas.openxmlformats.org/officeDocument/2006/relationships/slide" Target="slides/slide64.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slide" Target="slides/slide47.xml"/><Relationship Id="rId64" Type="http://schemas.openxmlformats.org/officeDocument/2006/relationships/slide" Target="slides/slide55.xml"/><Relationship Id="rId69" Type="http://schemas.openxmlformats.org/officeDocument/2006/relationships/slide" Target="slides/slide60.xml"/><Relationship Id="rId77" Type="http://schemas.openxmlformats.org/officeDocument/2006/relationships/slide" Target="slides/slide68.xml"/><Relationship Id="rId8" Type="http://schemas.openxmlformats.org/officeDocument/2006/relationships/slideMaster" Target="slideMasters/slideMaster8.xml"/><Relationship Id="rId51" Type="http://schemas.openxmlformats.org/officeDocument/2006/relationships/slide" Target="slides/slide42.xml"/><Relationship Id="rId72" Type="http://schemas.openxmlformats.org/officeDocument/2006/relationships/slide" Target="slides/slide63.xml"/><Relationship Id="rId80"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slide" Target="slides/slide50.xml"/><Relationship Id="rId67" Type="http://schemas.openxmlformats.org/officeDocument/2006/relationships/slide" Target="slides/slide58.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slide" Target="slides/slide53.xml"/><Relationship Id="rId70" Type="http://schemas.openxmlformats.org/officeDocument/2006/relationships/slide" Target="slides/slide61.xml"/><Relationship Id="rId75" Type="http://schemas.openxmlformats.org/officeDocument/2006/relationships/slide" Target="slides/slide66.xml"/><Relationship Id="rId83"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4F37E499-1485-43EB-8EDA-C4237E67E999}"/>
              </a:ext>
            </a:extLst>
          </p:cNvPr>
          <p:cNvSpPr>
            <a:spLocks noGrp="1" noChangeArrowheads="1"/>
          </p:cNvSpPr>
          <p:nvPr>
            <p:ph type="hdr" sz="quarter"/>
          </p:nvPr>
        </p:nvSpPr>
        <p:spPr bwMode="auto">
          <a:xfrm>
            <a:off x="0" y="0"/>
            <a:ext cx="2970213"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2" tIns="48326" rIns="96652" bIns="48326" numCol="1" anchor="t" anchorCtr="0" compatLnSpc="1"/>
          <a:lstStyle>
            <a:lvl1pPr defTabSz="966470" eaLnBrk="1" hangingPunct="1">
              <a:buFont typeface="Arial" panose="020B0604020202020204" pitchFamily="34" charset="0"/>
              <a:buNone/>
              <a:defRPr sz="1300" u="none">
                <a:latin typeface="Arial" panose="020B0604020202020204" pitchFamily="34" charset="0"/>
                <a:ea typeface="宋体" panose="02010600030101010101" pitchFamily="2" charset="-122"/>
              </a:defRPr>
            </a:lvl1pPr>
          </a:lstStyle>
          <a:p>
            <a:pPr>
              <a:defRPr/>
            </a:pPr>
            <a:endParaRPr lang="zh-CN" altLang="en-US"/>
          </a:p>
        </p:txBody>
      </p:sp>
      <p:sp>
        <p:nvSpPr>
          <p:cNvPr id="3075" name="Rectangle 3">
            <a:extLst>
              <a:ext uri="{FF2B5EF4-FFF2-40B4-BE49-F238E27FC236}">
                <a16:creationId xmlns:a16="http://schemas.microsoft.com/office/drawing/2014/main" xmlns="" id="{CBBFD48B-A3F3-4C2B-AF55-1432CE7104E2}"/>
              </a:ext>
            </a:extLst>
          </p:cNvPr>
          <p:cNvSpPr>
            <a:spLocks noGrp="1" noChangeArrowheads="1"/>
          </p:cNvSpPr>
          <p:nvPr>
            <p:ph type="dt" idx="1"/>
          </p:nvPr>
        </p:nvSpPr>
        <p:spPr bwMode="auto">
          <a:xfrm>
            <a:off x="3883025" y="0"/>
            <a:ext cx="2973388"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2" tIns="48326" rIns="96652" bIns="48326" numCol="1" anchor="t" anchorCtr="0" compatLnSpc="1"/>
          <a:lstStyle>
            <a:lvl1pPr algn="r" defTabSz="966470" eaLnBrk="1" hangingPunct="1">
              <a:buFont typeface="Arial" panose="020B0604020202020204" pitchFamily="34" charset="0"/>
              <a:buNone/>
              <a:defRPr sz="1300" u="none">
                <a:latin typeface="Arial" panose="020B0604020202020204" pitchFamily="34" charset="0"/>
                <a:ea typeface="宋体" panose="02010600030101010101" pitchFamily="2" charset="-122"/>
              </a:defRPr>
            </a:lvl1pPr>
          </a:lstStyle>
          <a:p>
            <a:pPr>
              <a:defRPr/>
            </a:pPr>
            <a:endParaRPr lang="en-US" altLang="zh-CN"/>
          </a:p>
        </p:txBody>
      </p:sp>
      <p:sp>
        <p:nvSpPr>
          <p:cNvPr id="11268" name="Rectangle 4">
            <a:extLst>
              <a:ext uri="{FF2B5EF4-FFF2-40B4-BE49-F238E27FC236}">
                <a16:creationId xmlns:a16="http://schemas.microsoft.com/office/drawing/2014/main" xmlns="" id="{7C23196E-22FD-4816-8AE5-9CD5BDA2F88F}"/>
              </a:ext>
            </a:extLst>
          </p:cNvPr>
          <p:cNvSpPr>
            <a:spLocks noGrp="1" noRot="1" noChangeAspect="1" noChangeArrowheads="1"/>
          </p:cNvSpPr>
          <p:nvPr>
            <p:ph type="sldImg" idx="4294967295"/>
          </p:nvPr>
        </p:nvSpPr>
        <p:spPr bwMode="auto">
          <a:xfrm>
            <a:off x="1179513" y="685800"/>
            <a:ext cx="4498975"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a:extLst>
              <a:ext uri="{FF2B5EF4-FFF2-40B4-BE49-F238E27FC236}">
                <a16:creationId xmlns:a16="http://schemas.microsoft.com/office/drawing/2014/main" xmlns="" id="{1592107D-617F-40D4-B549-B20E7511E4DC}"/>
              </a:ext>
            </a:extLst>
          </p:cNvPr>
          <p:cNvSpPr>
            <a:spLocks noGrp="1" noRot="1" noChangeArrowheads="1"/>
          </p:cNvSpPr>
          <p:nvPr>
            <p:ph type="body" sz="quarter" idx="3"/>
          </p:nvPr>
        </p:nvSpPr>
        <p:spPr bwMode="auto">
          <a:xfrm>
            <a:off x="685800" y="4341813"/>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2" tIns="48326" rIns="96652" bIns="48326" numCol="1" anchor="ctr"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78" name="Rectangle 6">
            <a:extLst>
              <a:ext uri="{FF2B5EF4-FFF2-40B4-BE49-F238E27FC236}">
                <a16:creationId xmlns:a16="http://schemas.microsoft.com/office/drawing/2014/main" xmlns="" id="{292DF882-27B5-487A-810C-E4824E32EC19}"/>
              </a:ext>
            </a:extLst>
          </p:cNvPr>
          <p:cNvSpPr>
            <a:spLocks noGrp="1" noChangeArrowheads="1"/>
          </p:cNvSpPr>
          <p:nvPr>
            <p:ph type="ftr" sz="quarter" idx="4"/>
          </p:nvPr>
        </p:nvSpPr>
        <p:spPr bwMode="auto">
          <a:xfrm>
            <a:off x="0" y="8685213"/>
            <a:ext cx="2970213"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2" tIns="48326" rIns="96652" bIns="48326" numCol="1" anchor="b" anchorCtr="0" compatLnSpc="1"/>
          <a:lstStyle>
            <a:lvl1pPr defTabSz="966470" eaLnBrk="1" hangingPunct="1">
              <a:buFont typeface="Arial" panose="020B0604020202020204" pitchFamily="34" charset="0"/>
              <a:buNone/>
              <a:defRPr sz="1300" u="none">
                <a:latin typeface="Arial" panose="020B0604020202020204" pitchFamily="34" charset="0"/>
                <a:ea typeface="宋体" panose="02010600030101010101" pitchFamily="2" charset="-122"/>
              </a:defRPr>
            </a:lvl1pPr>
          </a:lstStyle>
          <a:p>
            <a:pPr>
              <a:defRPr/>
            </a:pPr>
            <a:endParaRPr lang="en-US" altLang="zh-CN"/>
          </a:p>
        </p:txBody>
      </p:sp>
      <p:sp>
        <p:nvSpPr>
          <p:cNvPr id="3079" name="Rectangle 7">
            <a:extLst>
              <a:ext uri="{FF2B5EF4-FFF2-40B4-BE49-F238E27FC236}">
                <a16:creationId xmlns:a16="http://schemas.microsoft.com/office/drawing/2014/main" xmlns="" id="{5FF6EB95-84EF-4C23-98B7-8006B67FD974}"/>
              </a:ext>
            </a:extLst>
          </p:cNvPr>
          <p:cNvSpPr>
            <a:spLocks noGrp="1" noChangeArrowheads="1"/>
          </p:cNvSpPr>
          <p:nvPr>
            <p:ph type="sldNum" sz="quarter" idx="5"/>
          </p:nvPr>
        </p:nvSpPr>
        <p:spPr bwMode="auto">
          <a:xfrm>
            <a:off x="3883025" y="8685213"/>
            <a:ext cx="2973388"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2" tIns="48326" rIns="96652" bIns="48326" numCol="1" anchor="b" anchorCtr="0" compatLnSpc="1"/>
          <a:lstStyle>
            <a:lvl1pPr algn="r" defTabSz="967105" eaLnBrk="1" hangingPunct="1">
              <a:buFont typeface="Arial" panose="020B0604020202020204" pitchFamily="34" charset="0"/>
              <a:buNone/>
              <a:defRPr sz="1300" u="none" noProof="1">
                <a:latin typeface="Arial" panose="020B0604020202020204" pitchFamily="34" charset="0"/>
                <a:ea typeface="宋体" panose="02010600030101010101" pitchFamily="2" charset="-122"/>
              </a:defRPr>
            </a:lvl1pPr>
          </a:lstStyle>
          <a:p>
            <a:pPr>
              <a:defRPr/>
            </a:pPr>
            <a:fld id="{E9212624-A56C-4DA4-8CA3-67756E061F19}" type="slidenum">
              <a:rPr lang="zh-CN" altLang="en-US"/>
              <a:pPr>
                <a:defRPr/>
              </a:pPr>
              <a:t>‹#›</a:t>
            </a:fld>
            <a:endParaRPr lang="zh-CN" altLang="en-US"/>
          </a:p>
        </p:txBody>
      </p:sp>
    </p:spTree>
    <p:extLst>
      <p:ext uri="{BB962C8B-B14F-4D97-AF65-F5344CB8AC3E}">
        <p14:creationId xmlns:p14="http://schemas.microsoft.com/office/powerpoint/2010/main" val="1670960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xmlns="" id="{4D6565E6-19FB-4F75-83A4-283A8CB0F318}"/>
              </a:ext>
            </a:extLst>
          </p:cNvPr>
          <p:cNvSpPr>
            <a:spLocks noGrp="1" noRot="1" noChangeAspect="1" noChangeArrowheads="1" noTextEdit="1"/>
          </p:cNvSpPr>
          <p:nvPr>
            <p:ph type="sldImg" idx="4294967295"/>
          </p:nvPr>
        </p:nvSpPr>
        <p:spPr>
          <a:xfrm>
            <a:off x="1143000" y="685800"/>
            <a:ext cx="4572000" cy="3429000"/>
          </a:xfrm>
        </p:spPr>
      </p:sp>
      <p:sp>
        <p:nvSpPr>
          <p:cNvPr id="13315" name="Rectangle 3">
            <a:extLst>
              <a:ext uri="{FF2B5EF4-FFF2-40B4-BE49-F238E27FC236}">
                <a16:creationId xmlns:a16="http://schemas.microsoft.com/office/drawing/2014/main" xmlns="" id="{A1C6C434-CAA7-4B44-91F6-4706018897D2}"/>
              </a:ext>
            </a:extLst>
          </p:cNvPr>
          <p:cNvSpPr>
            <a:spLocks noGrp="1" noRot="1" noChangeArrowheads="1"/>
          </p:cNvSpPr>
          <p:nvPr>
            <p:ph type="body" idx="4294967295"/>
          </p:nvPr>
        </p:nvSpPr>
        <p:spPr/>
        <p:txBody>
          <a:bodyPr>
            <a:prstTxWarp prst="textNoShape">
              <a:avLst/>
            </a:prstTxWarp>
          </a:bodyPr>
          <a:lstStyle/>
          <a:p>
            <a:pPr eaLnBrk="1" hangingPunct="1"/>
            <a:endParaRPr lang="en-US" altLang="zh-CN" dirty="0"/>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9212624-A56C-4DA4-8CA3-67756E061F19}" type="slidenum">
              <a:rPr lang="zh-CN" altLang="en-US" smtClean="0"/>
              <a:pPr>
                <a:defRPr/>
              </a:pPr>
              <a:t>8</a:t>
            </a:fld>
            <a:endParaRPr lang="zh-CN" altLang="en-US"/>
          </a:p>
        </p:txBody>
      </p:sp>
    </p:spTree>
    <p:extLst>
      <p:ext uri="{BB962C8B-B14F-4D97-AF65-F5344CB8AC3E}">
        <p14:creationId xmlns:p14="http://schemas.microsoft.com/office/powerpoint/2010/main" val="2770315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9212624-A56C-4DA4-8CA3-67756E061F19}" type="slidenum">
              <a:rPr lang="zh-CN" altLang="en-US" smtClean="0"/>
              <a:pPr>
                <a:defRPr/>
              </a:pPr>
              <a:t>34</a:t>
            </a:fld>
            <a:endParaRPr lang="zh-CN" altLang="en-US"/>
          </a:p>
        </p:txBody>
      </p:sp>
    </p:spTree>
    <p:extLst>
      <p:ext uri="{BB962C8B-B14F-4D97-AF65-F5344CB8AC3E}">
        <p14:creationId xmlns:p14="http://schemas.microsoft.com/office/powerpoint/2010/main" val="1054460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9212624-A56C-4DA4-8CA3-67756E061F19}" type="slidenum">
              <a:rPr lang="zh-CN" altLang="en-US" smtClean="0"/>
              <a:pPr>
                <a:defRPr/>
              </a:pPr>
              <a:t>35</a:t>
            </a:fld>
            <a:endParaRPr lang="zh-CN" altLang="en-US"/>
          </a:p>
        </p:txBody>
      </p:sp>
    </p:spTree>
    <p:extLst>
      <p:ext uri="{BB962C8B-B14F-4D97-AF65-F5344CB8AC3E}">
        <p14:creationId xmlns:p14="http://schemas.microsoft.com/office/powerpoint/2010/main" val="2772641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9212624-A56C-4DA4-8CA3-67756E061F19}" type="slidenum">
              <a:rPr lang="zh-CN" altLang="en-US" smtClean="0"/>
              <a:pPr>
                <a:defRPr/>
              </a:pPr>
              <a:t>36</a:t>
            </a:fld>
            <a:endParaRPr lang="zh-CN" altLang="en-US"/>
          </a:p>
        </p:txBody>
      </p:sp>
    </p:spTree>
    <p:extLst>
      <p:ext uri="{BB962C8B-B14F-4D97-AF65-F5344CB8AC3E}">
        <p14:creationId xmlns:p14="http://schemas.microsoft.com/office/powerpoint/2010/main" val="6452138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9212624-A56C-4DA4-8CA3-67756E061F19}" type="slidenum">
              <a:rPr lang="zh-CN" altLang="en-US" smtClean="0"/>
              <a:pPr>
                <a:defRPr/>
              </a:pPr>
              <a:t>37</a:t>
            </a:fld>
            <a:endParaRPr lang="zh-CN" altLang="en-US"/>
          </a:p>
        </p:txBody>
      </p:sp>
    </p:spTree>
    <p:extLst>
      <p:ext uri="{BB962C8B-B14F-4D97-AF65-F5344CB8AC3E}">
        <p14:creationId xmlns:p14="http://schemas.microsoft.com/office/powerpoint/2010/main" val="19239976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9212624-A56C-4DA4-8CA3-67756E061F19}" type="slidenum">
              <a:rPr lang="zh-CN" altLang="en-US" smtClean="0"/>
              <a:pPr>
                <a:defRPr/>
              </a:pPr>
              <a:t>38</a:t>
            </a:fld>
            <a:endParaRPr lang="zh-CN" altLang="en-US"/>
          </a:p>
        </p:txBody>
      </p:sp>
    </p:spTree>
    <p:extLst>
      <p:ext uri="{BB962C8B-B14F-4D97-AF65-F5344CB8AC3E}">
        <p14:creationId xmlns:p14="http://schemas.microsoft.com/office/powerpoint/2010/main" val="3663736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
        <p:nvSpPr>
          <p:cNvPr id="4" name="Rectangle 13">
            <a:extLst>
              <a:ext uri="{FF2B5EF4-FFF2-40B4-BE49-F238E27FC236}">
                <a16:creationId xmlns:a16="http://schemas.microsoft.com/office/drawing/2014/main" xmlns="" id="{817E7B12-4F2B-4E43-89B3-9FEB485E2BA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4">
            <a:extLst>
              <a:ext uri="{FF2B5EF4-FFF2-40B4-BE49-F238E27FC236}">
                <a16:creationId xmlns:a16="http://schemas.microsoft.com/office/drawing/2014/main" xmlns="" id="{2D51EE82-6941-45F9-848D-EB68A57B0067}"/>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524433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3">
            <a:extLst>
              <a:ext uri="{FF2B5EF4-FFF2-40B4-BE49-F238E27FC236}">
                <a16:creationId xmlns:a16="http://schemas.microsoft.com/office/drawing/2014/main" xmlns="" id="{5BEB5085-6C59-47DC-8C54-A8CDB528A6B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4">
            <a:extLst>
              <a:ext uri="{FF2B5EF4-FFF2-40B4-BE49-F238E27FC236}">
                <a16:creationId xmlns:a16="http://schemas.microsoft.com/office/drawing/2014/main" xmlns="" id="{06E396A0-B260-4798-AB1D-C34D042E549E}"/>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818564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85800"/>
            <a:ext cx="2057400" cy="56388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685800"/>
            <a:ext cx="6019800" cy="56388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3">
            <a:extLst>
              <a:ext uri="{FF2B5EF4-FFF2-40B4-BE49-F238E27FC236}">
                <a16:creationId xmlns:a16="http://schemas.microsoft.com/office/drawing/2014/main" xmlns="" id="{B1FABE80-E938-4E4A-AB9A-0931460C655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4">
            <a:extLst>
              <a:ext uri="{FF2B5EF4-FFF2-40B4-BE49-F238E27FC236}">
                <a16:creationId xmlns:a16="http://schemas.microsoft.com/office/drawing/2014/main" xmlns="" id="{B2CF7EC5-09DD-4FED-B963-8F80165EFC16}"/>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868204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
        <p:nvSpPr>
          <p:cNvPr id="4" name="Rectangle 15">
            <a:extLst>
              <a:ext uri="{FF2B5EF4-FFF2-40B4-BE49-F238E27FC236}">
                <a16:creationId xmlns:a16="http://schemas.microsoft.com/office/drawing/2014/main" xmlns="" id="{037C2B84-FD36-4CC9-8B78-133B8F5F5AA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a:extLst>
              <a:ext uri="{FF2B5EF4-FFF2-40B4-BE49-F238E27FC236}">
                <a16:creationId xmlns:a16="http://schemas.microsoft.com/office/drawing/2014/main" xmlns="" id="{4CA62C77-17B9-4ED0-AE7E-95E955F4549A}"/>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7262260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5">
            <a:extLst>
              <a:ext uri="{FF2B5EF4-FFF2-40B4-BE49-F238E27FC236}">
                <a16:creationId xmlns:a16="http://schemas.microsoft.com/office/drawing/2014/main" xmlns="" id="{52CB2EE7-202D-4EA0-82ED-9F1AECE428E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a:extLst>
              <a:ext uri="{FF2B5EF4-FFF2-40B4-BE49-F238E27FC236}">
                <a16:creationId xmlns:a16="http://schemas.microsoft.com/office/drawing/2014/main" xmlns="" id="{D2A96F38-3DDD-4434-9612-6947E843CA53}"/>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7626825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15">
            <a:extLst>
              <a:ext uri="{FF2B5EF4-FFF2-40B4-BE49-F238E27FC236}">
                <a16:creationId xmlns:a16="http://schemas.microsoft.com/office/drawing/2014/main" xmlns="" id="{E07DBF0F-CE2A-4ED7-945E-4CA3D8D415F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a:extLst>
              <a:ext uri="{FF2B5EF4-FFF2-40B4-BE49-F238E27FC236}">
                <a16:creationId xmlns:a16="http://schemas.microsoft.com/office/drawing/2014/main" xmlns="" id="{41E3A299-FD1B-4443-B94B-8819A9942722}"/>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550342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8288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8288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15">
            <a:extLst>
              <a:ext uri="{FF2B5EF4-FFF2-40B4-BE49-F238E27FC236}">
                <a16:creationId xmlns:a16="http://schemas.microsoft.com/office/drawing/2014/main" xmlns="" id="{3EF411E6-2A75-445F-900C-CBBA323438A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6">
            <a:extLst>
              <a:ext uri="{FF2B5EF4-FFF2-40B4-BE49-F238E27FC236}">
                <a16:creationId xmlns:a16="http://schemas.microsoft.com/office/drawing/2014/main" xmlns="" id="{3131F594-0085-4B39-AC35-3D6B875DB24F}"/>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221334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15">
            <a:extLst>
              <a:ext uri="{FF2B5EF4-FFF2-40B4-BE49-F238E27FC236}">
                <a16:creationId xmlns:a16="http://schemas.microsoft.com/office/drawing/2014/main" xmlns="" id="{124CD298-2275-478E-A0F8-1CF18031B11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6">
            <a:extLst>
              <a:ext uri="{FF2B5EF4-FFF2-40B4-BE49-F238E27FC236}">
                <a16:creationId xmlns:a16="http://schemas.microsoft.com/office/drawing/2014/main" xmlns="" id="{2E6AC88E-3D0B-4FAB-A72D-8A67232BC361}"/>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418588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15">
            <a:extLst>
              <a:ext uri="{FF2B5EF4-FFF2-40B4-BE49-F238E27FC236}">
                <a16:creationId xmlns:a16="http://schemas.microsoft.com/office/drawing/2014/main" xmlns="" id="{7EDEE644-1C9C-47F1-8108-4DC594C728D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6">
            <a:extLst>
              <a:ext uri="{FF2B5EF4-FFF2-40B4-BE49-F238E27FC236}">
                <a16:creationId xmlns:a16="http://schemas.microsoft.com/office/drawing/2014/main" xmlns="" id="{26B48A59-0DCA-4DFC-9B4B-4805CA6F83F6}"/>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838778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5">
            <a:extLst>
              <a:ext uri="{FF2B5EF4-FFF2-40B4-BE49-F238E27FC236}">
                <a16:creationId xmlns:a16="http://schemas.microsoft.com/office/drawing/2014/main" xmlns="" id="{6B24EA0F-BCD6-46AD-8603-8A5EB5E9BA4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6">
            <a:extLst>
              <a:ext uri="{FF2B5EF4-FFF2-40B4-BE49-F238E27FC236}">
                <a16:creationId xmlns:a16="http://schemas.microsoft.com/office/drawing/2014/main" xmlns="" id="{FEB46E6F-0AA0-4E1E-A354-293259F9A7E6}"/>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0983504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15">
            <a:extLst>
              <a:ext uri="{FF2B5EF4-FFF2-40B4-BE49-F238E27FC236}">
                <a16:creationId xmlns:a16="http://schemas.microsoft.com/office/drawing/2014/main" xmlns="" id="{DBCBA939-F2AC-4054-8DB4-898CD4D7833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6">
            <a:extLst>
              <a:ext uri="{FF2B5EF4-FFF2-40B4-BE49-F238E27FC236}">
                <a16:creationId xmlns:a16="http://schemas.microsoft.com/office/drawing/2014/main" xmlns="" id="{D4EECFAD-4103-4CAB-95DE-B339E000DB60}"/>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926613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3">
            <a:extLst>
              <a:ext uri="{FF2B5EF4-FFF2-40B4-BE49-F238E27FC236}">
                <a16:creationId xmlns:a16="http://schemas.microsoft.com/office/drawing/2014/main" xmlns="" id="{1A7F2DD2-C52F-42BB-B14B-AE83F74D3A2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4">
            <a:extLst>
              <a:ext uri="{FF2B5EF4-FFF2-40B4-BE49-F238E27FC236}">
                <a16:creationId xmlns:a16="http://schemas.microsoft.com/office/drawing/2014/main" xmlns="" id="{FC67BA18-2B54-4838-AFDD-BA17BC6FB50E}"/>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9728470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15">
            <a:extLst>
              <a:ext uri="{FF2B5EF4-FFF2-40B4-BE49-F238E27FC236}">
                <a16:creationId xmlns:a16="http://schemas.microsoft.com/office/drawing/2014/main" xmlns="" id="{BFA4F4F2-825D-4855-A6B8-8A91064C3AD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6">
            <a:extLst>
              <a:ext uri="{FF2B5EF4-FFF2-40B4-BE49-F238E27FC236}">
                <a16:creationId xmlns:a16="http://schemas.microsoft.com/office/drawing/2014/main" xmlns="" id="{9E88E593-1165-4FC4-BAB7-DD0234481E5F}"/>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8774449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5">
            <a:extLst>
              <a:ext uri="{FF2B5EF4-FFF2-40B4-BE49-F238E27FC236}">
                <a16:creationId xmlns:a16="http://schemas.microsoft.com/office/drawing/2014/main" xmlns="" id="{84A1CC18-AAC7-4802-BF55-B4E7AA886B2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a:extLst>
              <a:ext uri="{FF2B5EF4-FFF2-40B4-BE49-F238E27FC236}">
                <a16:creationId xmlns:a16="http://schemas.microsoft.com/office/drawing/2014/main" xmlns="" id="{2505E5FB-09E2-46E6-8D8B-FA858A7B965F}"/>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0714066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85800"/>
            <a:ext cx="2057400" cy="56388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685800"/>
            <a:ext cx="6019800" cy="56388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5">
            <a:extLst>
              <a:ext uri="{FF2B5EF4-FFF2-40B4-BE49-F238E27FC236}">
                <a16:creationId xmlns:a16="http://schemas.microsoft.com/office/drawing/2014/main" xmlns="" id="{6CC7AE5A-9A0E-4A69-B382-4F0B5E1F012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a:extLst>
              <a:ext uri="{FF2B5EF4-FFF2-40B4-BE49-F238E27FC236}">
                <a16:creationId xmlns:a16="http://schemas.microsoft.com/office/drawing/2014/main" xmlns="" id="{41CAC6B6-8882-40D3-8738-9578742144C7}"/>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6688181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
        <p:nvSpPr>
          <p:cNvPr id="4" name="Rectangle 15">
            <a:extLst>
              <a:ext uri="{FF2B5EF4-FFF2-40B4-BE49-F238E27FC236}">
                <a16:creationId xmlns:a16="http://schemas.microsoft.com/office/drawing/2014/main" xmlns="" id="{4D0D04A3-1DB7-441F-B802-91E0148538A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a:extLst>
              <a:ext uri="{FF2B5EF4-FFF2-40B4-BE49-F238E27FC236}">
                <a16:creationId xmlns:a16="http://schemas.microsoft.com/office/drawing/2014/main" xmlns="" id="{A1676090-EB29-4548-9445-B4A0D0684F03}"/>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5440607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5">
            <a:extLst>
              <a:ext uri="{FF2B5EF4-FFF2-40B4-BE49-F238E27FC236}">
                <a16:creationId xmlns:a16="http://schemas.microsoft.com/office/drawing/2014/main" xmlns="" id="{7F7A247F-8165-4A3B-9554-3F9738C281D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a:extLst>
              <a:ext uri="{FF2B5EF4-FFF2-40B4-BE49-F238E27FC236}">
                <a16:creationId xmlns:a16="http://schemas.microsoft.com/office/drawing/2014/main" xmlns="" id="{CD4066A8-63C9-4A34-BFD6-090E589C9B76}"/>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0607013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15">
            <a:extLst>
              <a:ext uri="{FF2B5EF4-FFF2-40B4-BE49-F238E27FC236}">
                <a16:creationId xmlns:a16="http://schemas.microsoft.com/office/drawing/2014/main" xmlns="" id="{52C75F10-5B03-4D80-970A-4474291732A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a:extLst>
              <a:ext uri="{FF2B5EF4-FFF2-40B4-BE49-F238E27FC236}">
                <a16:creationId xmlns:a16="http://schemas.microsoft.com/office/drawing/2014/main" xmlns="" id="{8596DA24-64D1-461D-AF92-51D6BBED2117}"/>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1457231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8288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8288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15">
            <a:extLst>
              <a:ext uri="{FF2B5EF4-FFF2-40B4-BE49-F238E27FC236}">
                <a16:creationId xmlns:a16="http://schemas.microsoft.com/office/drawing/2014/main" xmlns="" id="{5D0B3550-4983-429A-9C27-F65F8822CDD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6">
            <a:extLst>
              <a:ext uri="{FF2B5EF4-FFF2-40B4-BE49-F238E27FC236}">
                <a16:creationId xmlns:a16="http://schemas.microsoft.com/office/drawing/2014/main" xmlns="" id="{EDE6660B-86CD-4892-9394-7A6E0A3D10E7}"/>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5319854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15">
            <a:extLst>
              <a:ext uri="{FF2B5EF4-FFF2-40B4-BE49-F238E27FC236}">
                <a16:creationId xmlns:a16="http://schemas.microsoft.com/office/drawing/2014/main" xmlns="" id="{FAF38693-0B1C-465A-A50A-606E152E8FA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6">
            <a:extLst>
              <a:ext uri="{FF2B5EF4-FFF2-40B4-BE49-F238E27FC236}">
                <a16:creationId xmlns:a16="http://schemas.microsoft.com/office/drawing/2014/main" xmlns="" id="{0B131283-92FC-4326-B6BE-6F106AEF595C}"/>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03698152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15">
            <a:extLst>
              <a:ext uri="{FF2B5EF4-FFF2-40B4-BE49-F238E27FC236}">
                <a16:creationId xmlns:a16="http://schemas.microsoft.com/office/drawing/2014/main" xmlns="" id="{1F5178BC-28CB-4873-AF4D-7652AED2CD4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6">
            <a:extLst>
              <a:ext uri="{FF2B5EF4-FFF2-40B4-BE49-F238E27FC236}">
                <a16:creationId xmlns:a16="http://schemas.microsoft.com/office/drawing/2014/main" xmlns="" id="{851523B3-898E-4A7A-B22C-F3881EFFB583}"/>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0958631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5">
            <a:extLst>
              <a:ext uri="{FF2B5EF4-FFF2-40B4-BE49-F238E27FC236}">
                <a16:creationId xmlns:a16="http://schemas.microsoft.com/office/drawing/2014/main" xmlns="" id="{B1B75869-42F5-4387-A204-274CCE203E6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6">
            <a:extLst>
              <a:ext uri="{FF2B5EF4-FFF2-40B4-BE49-F238E27FC236}">
                <a16:creationId xmlns:a16="http://schemas.microsoft.com/office/drawing/2014/main" xmlns="" id="{6211E463-F1BB-461D-AD96-BDD0EB6EB725}"/>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899144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13">
            <a:extLst>
              <a:ext uri="{FF2B5EF4-FFF2-40B4-BE49-F238E27FC236}">
                <a16:creationId xmlns:a16="http://schemas.microsoft.com/office/drawing/2014/main" xmlns="" id="{82183C73-DA08-419B-B4AD-31BF84A0506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4">
            <a:extLst>
              <a:ext uri="{FF2B5EF4-FFF2-40B4-BE49-F238E27FC236}">
                <a16:creationId xmlns:a16="http://schemas.microsoft.com/office/drawing/2014/main" xmlns="" id="{04B9B079-157E-4B66-AFB8-F8EFA8413F99}"/>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1810225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15">
            <a:extLst>
              <a:ext uri="{FF2B5EF4-FFF2-40B4-BE49-F238E27FC236}">
                <a16:creationId xmlns:a16="http://schemas.microsoft.com/office/drawing/2014/main" xmlns="" id="{9FA260D8-6981-42C5-A8DE-8DC770CA144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6">
            <a:extLst>
              <a:ext uri="{FF2B5EF4-FFF2-40B4-BE49-F238E27FC236}">
                <a16:creationId xmlns:a16="http://schemas.microsoft.com/office/drawing/2014/main" xmlns="" id="{0488892B-E4AA-425C-953A-E23368D9476A}"/>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915211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15">
            <a:extLst>
              <a:ext uri="{FF2B5EF4-FFF2-40B4-BE49-F238E27FC236}">
                <a16:creationId xmlns:a16="http://schemas.microsoft.com/office/drawing/2014/main" xmlns="" id="{D99768EF-28EB-431A-BDBE-2DCCF269E58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6">
            <a:extLst>
              <a:ext uri="{FF2B5EF4-FFF2-40B4-BE49-F238E27FC236}">
                <a16:creationId xmlns:a16="http://schemas.microsoft.com/office/drawing/2014/main" xmlns="" id="{36AA0639-6252-4CE4-8863-897FBE4F8642}"/>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2410753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5">
            <a:extLst>
              <a:ext uri="{FF2B5EF4-FFF2-40B4-BE49-F238E27FC236}">
                <a16:creationId xmlns:a16="http://schemas.microsoft.com/office/drawing/2014/main" xmlns="" id="{7A911719-C239-459B-9E6D-FFDE35DC9E6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a:extLst>
              <a:ext uri="{FF2B5EF4-FFF2-40B4-BE49-F238E27FC236}">
                <a16:creationId xmlns:a16="http://schemas.microsoft.com/office/drawing/2014/main" xmlns="" id="{4F61C67C-5D31-4268-BC6C-A652F4DA7EEB}"/>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28469299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85800"/>
            <a:ext cx="2057400" cy="56388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685800"/>
            <a:ext cx="6019800" cy="56388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5">
            <a:extLst>
              <a:ext uri="{FF2B5EF4-FFF2-40B4-BE49-F238E27FC236}">
                <a16:creationId xmlns:a16="http://schemas.microsoft.com/office/drawing/2014/main" xmlns="" id="{5693F68B-BAF7-4EA7-98D5-AEA95EB0D65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a:extLst>
              <a:ext uri="{FF2B5EF4-FFF2-40B4-BE49-F238E27FC236}">
                <a16:creationId xmlns:a16="http://schemas.microsoft.com/office/drawing/2014/main" xmlns="" id="{065D219C-7C31-4C65-9AAA-871FC395394C}"/>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96081820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
        <p:nvSpPr>
          <p:cNvPr id="4" name="Rectangle 15">
            <a:extLst>
              <a:ext uri="{FF2B5EF4-FFF2-40B4-BE49-F238E27FC236}">
                <a16:creationId xmlns:a16="http://schemas.microsoft.com/office/drawing/2014/main" xmlns="" id="{C231B3C0-C33F-4699-8CAB-791E7CE6CED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a:extLst>
              <a:ext uri="{FF2B5EF4-FFF2-40B4-BE49-F238E27FC236}">
                <a16:creationId xmlns:a16="http://schemas.microsoft.com/office/drawing/2014/main" xmlns="" id="{BB67C739-7195-45AD-B020-E4B87C80A624}"/>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56352766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5">
            <a:extLst>
              <a:ext uri="{FF2B5EF4-FFF2-40B4-BE49-F238E27FC236}">
                <a16:creationId xmlns:a16="http://schemas.microsoft.com/office/drawing/2014/main" xmlns="" id="{97645EA4-C18E-462B-B0E0-8A0F64E10D8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a:extLst>
              <a:ext uri="{FF2B5EF4-FFF2-40B4-BE49-F238E27FC236}">
                <a16:creationId xmlns:a16="http://schemas.microsoft.com/office/drawing/2014/main" xmlns="" id="{EE6ED45C-53BE-4A18-9920-A0BC000E0C9F}"/>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38551064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15">
            <a:extLst>
              <a:ext uri="{FF2B5EF4-FFF2-40B4-BE49-F238E27FC236}">
                <a16:creationId xmlns:a16="http://schemas.microsoft.com/office/drawing/2014/main" xmlns="" id="{20D59A1B-9301-428E-8C1E-438985A22FA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a:extLst>
              <a:ext uri="{FF2B5EF4-FFF2-40B4-BE49-F238E27FC236}">
                <a16:creationId xmlns:a16="http://schemas.microsoft.com/office/drawing/2014/main" xmlns="" id="{DA9D4CE8-9F8E-4F75-9CA2-BEF825C1A5F1}"/>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32189484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8288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8288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15">
            <a:extLst>
              <a:ext uri="{FF2B5EF4-FFF2-40B4-BE49-F238E27FC236}">
                <a16:creationId xmlns:a16="http://schemas.microsoft.com/office/drawing/2014/main" xmlns="" id="{C7CB307C-0274-4279-93D9-BAE2A55DB88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6">
            <a:extLst>
              <a:ext uri="{FF2B5EF4-FFF2-40B4-BE49-F238E27FC236}">
                <a16:creationId xmlns:a16="http://schemas.microsoft.com/office/drawing/2014/main" xmlns="" id="{A368ECBF-F927-4518-8CFD-BB47B4288BF7}"/>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63013726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15">
            <a:extLst>
              <a:ext uri="{FF2B5EF4-FFF2-40B4-BE49-F238E27FC236}">
                <a16:creationId xmlns:a16="http://schemas.microsoft.com/office/drawing/2014/main" xmlns="" id="{1B37E5CD-C98B-46F4-B98B-EA5471F68F7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6">
            <a:extLst>
              <a:ext uri="{FF2B5EF4-FFF2-40B4-BE49-F238E27FC236}">
                <a16:creationId xmlns:a16="http://schemas.microsoft.com/office/drawing/2014/main" xmlns="" id="{7032CF59-C147-4B07-A754-96F9C8A43921}"/>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8293354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15">
            <a:extLst>
              <a:ext uri="{FF2B5EF4-FFF2-40B4-BE49-F238E27FC236}">
                <a16:creationId xmlns:a16="http://schemas.microsoft.com/office/drawing/2014/main" xmlns="" id="{22F2CC5D-FD91-41B0-9E58-B380F52EA36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6">
            <a:extLst>
              <a:ext uri="{FF2B5EF4-FFF2-40B4-BE49-F238E27FC236}">
                <a16:creationId xmlns:a16="http://schemas.microsoft.com/office/drawing/2014/main" xmlns="" id="{B7493CD7-C5AF-4C7E-9164-8B69B1A3C3FA}"/>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773112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8288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8288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13">
            <a:extLst>
              <a:ext uri="{FF2B5EF4-FFF2-40B4-BE49-F238E27FC236}">
                <a16:creationId xmlns:a16="http://schemas.microsoft.com/office/drawing/2014/main" xmlns="" id="{9195A819-36AC-44DB-AAE6-21A5BF41CC0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4">
            <a:extLst>
              <a:ext uri="{FF2B5EF4-FFF2-40B4-BE49-F238E27FC236}">
                <a16:creationId xmlns:a16="http://schemas.microsoft.com/office/drawing/2014/main" xmlns="" id="{8A7A8877-CB74-4B1A-A30A-608F8FC16FF7}"/>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6267523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5">
            <a:extLst>
              <a:ext uri="{FF2B5EF4-FFF2-40B4-BE49-F238E27FC236}">
                <a16:creationId xmlns:a16="http://schemas.microsoft.com/office/drawing/2014/main" xmlns="" id="{583BB693-1988-4CBE-8406-0D923353F03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6">
            <a:extLst>
              <a:ext uri="{FF2B5EF4-FFF2-40B4-BE49-F238E27FC236}">
                <a16:creationId xmlns:a16="http://schemas.microsoft.com/office/drawing/2014/main" xmlns="" id="{6C4B0FE9-257F-46C8-97F3-2AB51C7815A5}"/>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96906423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15">
            <a:extLst>
              <a:ext uri="{FF2B5EF4-FFF2-40B4-BE49-F238E27FC236}">
                <a16:creationId xmlns:a16="http://schemas.microsoft.com/office/drawing/2014/main" xmlns="" id="{35339F18-7775-47BB-ACC2-6A56A2FC69D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6">
            <a:extLst>
              <a:ext uri="{FF2B5EF4-FFF2-40B4-BE49-F238E27FC236}">
                <a16:creationId xmlns:a16="http://schemas.microsoft.com/office/drawing/2014/main" xmlns="" id="{136D6E1B-E1A2-4783-93F0-326FEF924298}"/>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77609051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15">
            <a:extLst>
              <a:ext uri="{FF2B5EF4-FFF2-40B4-BE49-F238E27FC236}">
                <a16:creationId xmlns:a16="http://schemas.microsoft.com/office/drawing/2014/main" xmlns="" id="{31C9DC91-B34B-43BB-9BBB-746BEC12DD7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6">
            <a:extLst>
              <a:ext uri="{FF2B5EF4-FFF2-40B4-BE49-F238E27FC236}">
                <a16:creationId xmlns:a16="http://schemas.microsoft.com/office/drawing/2014/main" xmlns="" id="{5E6B823A-30BF-489B-8C1C-8D6793369467}"/>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503849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5">
            <a:extLst>
              <a:ext uri="{FF2B5EF4-FFF2-40B4-BE49-F238E27FC236}">
                <a16:creationId xmlns:a16="http://schemas.microsoft.com/office/drawing/2014/main" xmlns="" id="{605E01FF-95C5-4D6D-AE12-D4A8D4EEDC3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a:extLst>
              <a:ext uri="{FF2B5EF4-FFF2-40B4-BE49-F238E27FC236}">
                <a16:creationId xmlns:a16="http://schemas.microsoft.com/office/drawing/2014/main" xmlns="" id="{DE6BFA72-E959-4FE0-8F7F-2A54DEA7AEEE}"/>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60212649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85800"/>
            <a:ext cx="2057400" cy="56388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685800"/>
            <a:ext cx="6019800" cy="56388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5">
            <a:extLst>
              <a:ext uri="{FF2B5EF4-FFF2-40B4-BE49-F238E27FC236}">
                <a16:creationId xmlns:a16="http://schemas.microsoft.com/office/drawing/2014/main" xmlns="" id="{31798A3A-0488-4A39-BFDF-E7B2E2E6420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a:extLst>
              <a:ext uri="{FF2B5EF4-FFF2-40B4-BE49-F238E27FC236}">
                <a16:creationId xmlns:a16="http://schemas.microsoft.com/office/drawing/2014/main" xmlns="" id="{9B41C925-34DE-4113-B928-3141523C9E6F}"/>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76619935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
        <p:nvSpPr>
          <p:cNvPr id="4" name="Rectangle 15">
            <a:extLst>
              <a:ext uri="{FF2B5EF4-FFF2-40B4-BE49-F238E27FC236}">
                <a16:creationId xmlns:a16="http://schemas.microsoft.com/office/drawing/2014/main" xmlns="" id="{6FED0C32-7D3E-484A-A028-916C14D36EB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a:extLst>
              <a:ext uri="{FF2B5EF4-FFF2-40B4-BE49-F238E27FC236}">
                <a16:creationId xmlns:a16="http://schemas.microsoft.com/office/drawing/2014/main" xmlns="" id="{8176BED5-99DF-4708-B48F-3B2B9F709EAC}"/>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44960597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5">
            <a:extLst>
              <a:ext uri="{FF2B5EF4-FFF2-40B4-BE49-F238E27FC236}">
                <a16:creationId xmlns:a16="http://schemas.microsoft.com/office/drawing/2014/main" xmlns="" id="{5FC3D081-8C3D-4ACB-9344-C00D17D18D6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a:extLst>
              <a:ext uri="{FF2B5EF4-FFF2-40B4-BE49-F238E27FC236}">
                <a16:creationId xmlns:a16="http://schemas.microsoft.com/office/drawing/2014/main" xmlns="" id="{B3B7379D-7283-429B-B29D-B910B89D0201}"/>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8822655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15">
            <a:extLst>
              <a:ext uri="{FF2B5EF4-FFF2-40B4-BE49-F238E27FC236}">
                <a16:creationId xmlns:a16="http://schemas.microsoft.com/office/drawing/2014/main" xmlns="" id="{66BB89B0-5436-467A-8771-B7208918A42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a:extLst>
              <a:ext uri="{FF2B5EF4-FFF2-40B4-BE49-F238E27FC236}">
                <a16:creationId xmlns:a16="http://schemas.microsoft.com/office/drawing/2014/main" xmlns="" id="{00D721F6-BB92-4786-828C-540B2BA191D9}"/>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44566797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8288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8288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15">
            <a:extLst>
              <a:ext uri="{FF2B5EF4-FFF2-40B4-BE49-F238E27FC236}">
                <a16:creationId xmlns:a16="http://schemas.microsoft.com/office/drawing/2014/main" xmlns="" id="{C49EA279-278B-4B51-8CF6-F7B1867C554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6">
            <a:extLst>
              <a:ext uri="{FF2B5EF4-FFF2-40B4-BE49-F238E27FC236}">
                <a16:creationId xmlns:a16="http://schemas.microsoft.com/office/drawing/2014/main" xmlns="" id="{2BD85F36-B564-474B-8F7F-0B52D11626BD}"/>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79650781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15">
            <a:extLst>
              <a:ext uri="{FF2B5EF4-FFF2-40B4-BE49-F238E27FC236}">
                <a16:creationId xmlns:a16="http://schemas.microsoft.com/office/drawing/2014/main" xmlns="" id="{C27C38B0-DF48-410D-98EE-74582BBC5AB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6">
            <a:extLst>
              <a:ext uri="{FF2B5EF4-FFF2-40B4-BE49-F238E27FC236}">
                <a16:creationId xmlns:a16="http://schemas.microsoft.com/office/drawing/2014/main" xmlns="" id="{E8C7AD63-0AF0-49B7-A873-1EDBDD908263}"/>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136663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13">
            <a:extLst>
              <a:ext uri="{FF2B5EF4-FFF2-40B4-BE49-F238E27FC236}">
                <a16:creationId xmlns:a16="http://schemas.microsoft.com/office/drawing/2014/main" xmlns="" id="{9C175F36-C5DE-479C-B36B-2E018986E11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4">
            <a:extLst>
              <a:ext uri="{FF2B5EF4-FFF2-40B4-BE49-F238E27FC236}">
                <a16:creationId xmlns:a16="http://schemas.microsoft.com/office/drawing/2014/main" xmlns="" id="{1BC04F4F-3D55-4A13-AC6C-72795E66FEEE}"/>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65048766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15">
            <a:extLst>
              <a:ext uri="{FF2B5EF4-FFF2-40B4-BE49-F238E27FC236}">
                <a16:creationId xmlns:a16="http://schemas.microsoft.com/office/drawing/2014/main" xmlns="" id="{906B5DB2-3A3A-4258-8F2F-1BC70893F9A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6">
            <a:extLst>
              <a:ext uri="{FF2B5EF4-FFF2-40B4-BE49-F238E27FC236}">
                <a16:creationId xmlns:a16="http://schemas.microsoft.com/office/drawing/2014/main" xmlns="" id="{874F4769-BC8B-4FA2-965F-F5B5738AA63B}"/>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41149520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5">
            <a:extLst>
              <a:ext uri="{FF2B5EF4-FFF2-40B4-BE49-F238E27FC236}">
                <a16:creationId xmlns:a16="http://schemas.microsoft.com/office/drawing/2014/main" xmlns="" id="{262269BD-CCF7-47CC-8404-AE96F53B5AE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6">
            <a:extLst>
              <a:ext uri="{FF2B5EF4-FFF2-40B4-BE49-F238E27FC236}">
                <a16:creationId xmlns:a16="http://schemas.microsoft.com/office/drawing/2014/main" xmlns="" id="{E9AA63A8-4CC5-4A16-9010-2C563B2FAB95}"/>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42773603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15">
            <a:extLst>
              <a:ext uri="{FF2B5EF4-FFF2-40B4-BE49-F238E27FC236}">
                <a16:creationId xmlns:a16="http://schemas.microsoft.com/office/drawing/2014/main" xmlns="" id="{07C66025-2543-49EB-BADC-4854784F35F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6">
            <a:extLst>
              <a:ext uri="{FF2B5EF4-FFF2-40B4-BE49-F238E27FC236}">
                <a16:creationId xmlns:a16="http://schemas.microsoft.com/office/drawing/2014/main" xmlns="" id="{E7C8623E-B294-44F0-84A4-AF573F2DD975}"/>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65797486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15">
            <a:extLst>
              <a:ext uri="{FF2B5EF4-FFF2-40B4-BE49-F238E27FC236}">
                <a16:creationId xmlns:a16="http://schemas.microsoft.com/office/drawing/2014/main" xmlns="" id="{B0B10463-6DB8-4EC7-887E-97B60917D21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6">
            <a:extLst>
              <a:ext uri="{FF2B5EF4-FFF2-40B4-BE49-F238E27FC236}">
                <a16:creationId xmlns:a16="http://schemas.microsoft.com/office/drawing/2014/main" xmlns="" id="{34727297-4B99-4B90-89B3-6234A80BBE81}"/>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78893197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5">
            <a:extLst>
              <a:ext uri="{FF2B5EF4-FFF2-40B4-BE49-F238E27FC236}">
                <a16:creationId xmlns:a16="http://schemas.microsoft.com/office/drawing/2014/main" xmlns="" id="{3F3CEB8E-1900-4826-9A9B-156E0ABE0E2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a:extLst>
              <a:ext uri="{FF2B5EF4-FFF2-40B4-BE49-F238E27FC236}">
                <a16:creationId xmlns:a16="http://schemas.microsoft.com/office/drawing/2014/main" xmlns="" id="{B3715395-7AF1-43E5-800A-E1F33549DF10}"/>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03464505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85800"/>
            <a:ext cx="2057400" cy="56388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685800"/>
            <a:ext cx="6019800" cy="56388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5">
            <a:extLst>
              <a:ext uri="{FF2B5EF4-FFF2-40B4-BE49-F238E27FC236}">
                <a16:creationId xmlns:a16="http://schemas.microsoft.com/office/drawing/2014/main" xmlns="" id="{EC22F347-2ED1-477E-9A1A-8664FEFAA51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a:extLst>
              <a:ext uri="{FF2B5EF4-FFF2-40B4-BE49-F238E27FC236}">
                <a16:creationId xmlns:a16="http://schemas.microsoft.com/office/drawing/2014/main" xmlns="" id="{21444FD7-247C-494B-A57A-075ABE7E5A92}"/>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00223879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
        <p:nvSpPr>
          <p:cNvPr id="4" name="Rectangle 15">
            <a:extLst>
              <a:ext uri="{FF2B5EF4-FFF2-40B4-BE49-F238E27FC236}">
                <a16:creationId xmlns:a16="http://schemas.microsoft.com/office/drawing/2014/main" xmlns="" id="{6B9268C4-1591-4E23-ABBE-9D487AD7855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a:extLst>
              <a:ext uri="{FF2B5EF4-FFF2-40B4-BE49-F238E27FC236}">
                <a16:creationId xmlns:a16="http://schemas.microsoft.com/office/drawing/2014/main" xmlns="" id="{E550C40F-9EAA-4AAB-B8D2-FD67B12F8A1C}"/>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72124991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5">
            <a:extLst>
              <a:ext uri="{FF2B5EF4-FFF2-40B4-BE49-F238E27FC236}">
                <a16:creationId xmlns:a16="http://schemas.microsoft.com/office/drawing/2014/main" xmlns="" id="{D6B1F6C7-EA70-44DB-98CA-12CC3B9F7AD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a:extLst>
              <a:ext uri="{FF2B5EF4-FFF2-40B4-BE49-F238E27FC236}">
                <a16:creationId xmlns:a16="http://schemas.microsoft.com/office/drawing/2014/main" xmlns="" id="{AD6C80AB-727F-4DB7-84BE-BD32358A13FE}"/>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86756869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15">
            <a:extLst>
              <a:ext uri="{FF2B5EF4-FFF2-40B4-BE49-F238E27FC236}">
                <a16:creationId xmlns:a16="http://schemas.microsoft.com/office/drawing/2014/main" xmlns="" id="{D7E61E38-B188-4D3F-91BF-F222A49C41B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a:extLst>
              <a:ext uri="{FF2B5EF4-FFF2-40B4-BE49-F238E27FC236}">
                <a16:creationId xmlns:a16="http://schemas.microsoft.com/office/drawing/2014/main" xmlns="" id="{6E50FF17-4CD7-499F-956C-82355FD38BB3}"/>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22781014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8288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8288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15">
            <a:extLst>
              <a:ext uri="{FF2B5EF4-FFF2-40B4-BE49-F238E27FC236}">
                <a16:creationId xmlns:a16="http://schemas.microsoft.com/office/drawing/2014/main" xmlns="" id="{1CD82C73-AAAE-4B5B-9F97-A62F544B0FD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6">
            <a:extLst>
              <a:ext uri="{FF2B5EF4-FFF2-40B4-BE49-F238E27FC236}">
                <a16:creationId xmlns:a16="http://schemas.microsoft.com/office/drawing/2014/main" xmlns="" id="{F371C7D9-C58B-4965-9703-37C06EF11BCE}"/>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383837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13">
            <a:extLst>
              <a:ext uri="{FF2B5EF4-FFF2-40B4-BE49-F238E27FC236}">
                <a16:creationId xmlns:a16="http://schemas.microsoft.com/office/drawing/2014/main" xmlns="" id="{F6EF5E4A-740F-4483-A0E8-1C1E6AB680D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4">
            <a:extLst>
              <a:ext uri="{FF2B5EF4-FFF2-40B4-BE49-F238E27FC236}">
                <a16:creationId xmlns:a16="http://schemas.microsoft.com/office/drawing/2014/main" xmlns="" id="{CC531529-4CA7-435D-9C56-F220EF74BB6B}"/>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68833424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15">
            <a:extLst>
              <a:ext uri="{FF2B5EF4-FFF2-40B4-BE49-F238E27FC236}">
                <a16:creationId xmlns:a16="http://schemas.microsoft.com/office/drawing/2014/main" xmlns="" id="{4BDBF6A1-7F96-4330-8373-DDD4F203102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6">
            <a:extLst>
              <a:ext uri="{FF2B5EF4-FFF2-40B4-BE49-F238E27FC236}">
                <a16:creationId xmlns:a16="http://schemas.microsoft.com/office/drawing/2014/main" xmlns="" id="{8CF1B505-867D-4085-A68F-0519D38C847F}"/>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74182232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15">
            <a:extLst>
              <a:ext uri="{FF2B5EF4-FFF2-40B4-BE49-F238E27FC236}">
                <a16:creationId xmlns:a16="http://schemas.microsoft.com/office/drawing/2014/main" xmlns="" id="{263EF409-1E45-4830-B55F-2743AAE69DE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6">
            <a:extLst>
              <a:ext uri="{FF2B5EF4-FFF2-40B4-BE49-F238E27FC236}">
                <a16:creationId xmlns:a16="http://schemas.microsoft.com/office/drawing/2014/main" xmlns="" id="{2AE49EE6-6970-497B-9510-16B7C29D9243}"/>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45802207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5">
            <a:extLst>
              <a:ext uri="{FF2B5EF4-FFF2-40B4-BE49-F238E27FC236}">
                <a16:creationId xmlns:a16="http://schemas.microsoft.com/office/drawing/2014/main" xmlns="" id="{67DC7AB0-7A12-454B-864D-5A23F06E500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6">
            <a:extLst>
              <a:ext uri="{FF2B5EF4-FFF2-40B4-BE49-F238E27FC236}">
                <a16:creationId xmlns:a16="http://schemas.microsoft.com/office/drawing/2014/main" xmlns="" id="{493AA44B-D0CA-460B-9AED-FAE24B07C922}"/>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68785507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15">
            <a:extLst>
              <a:ext uri="{FF2B5EF4-FFF2-40B4-BE49-F238E27FC236}">
                <a16:creationId xmlns:a16="http://schemas.microsoft.com/office/drawing/2014/main" xmlns="" id="{2802FCA0-6DB9-4261-A93B-D1BBF2AD01E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6">
            <a:extLst>
              <a:ext uri="{FF2B5EF4-FFF2-40B4-BE49-F238E27FC236}">
                <a16:creationId xmlns:a16="http://schemas.microsoft.com/office/drawing/2014/main" xmlns="" id="{E3F2E5A1-2871-407F-9796-888D465B5BF1}"/>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82353654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15">
            <a:extLst>
              <a:ext uri="{FF2B5EF4-FFF2-40B4-BE49-F238E27FC236}">
                <a16:creationId xmlns:a16="http://schemas.microsoft.com/office/drawing/2014/main" xmlns="" id="{82BC90C1-0545-4C77-A8FE-61D88AC5C61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6">
            <a:extLst>
              <a:ext uri="{FF2B5EF4-FFF2-40B4-BE49-F238E27FC236}">
                <a16:creationId xmlns:a16="http://schemas.microsoft.com/office/drawing/2014/main" xmlns="" id="{342130D4-6880-40FA-B3C7-D76175AFC524}"/>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5357092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5">
            <a:extLst>
              <a:ext uri="{FF2B5EF4-FFF2-40B4-BE49-F238E27FC236}">
                <a16:creationId xmlns:a16="http://schemas.microsoft.com/office/drawing/2014/main" xmlns="" id="{6C593DD6-5A8E-4E95-8E8E-07683CDF6A0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a:extLst>
              <a:ext uri="{FF2B5EF4-FFF2-40B4-BE49-F238E27FC236}">
                <a16:creationId xmlns:a16="http://schemas.microsoft.com/office/drawing/2014/main" xmlns="" id="{C2DAF130-9AD5-49EB-846F-72042F3560E6}"/>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04980508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85800"/>
            <a:ext cx="2057400" cy="56388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685800"/>
            <a:ext cx="6019800" cy="56388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5">
            <a:extLst>
              <a:ext uri="{FF2B5EF4-FFF2-40B4-BE49-F238E27FC236}">
                <a16:creationId xmlns:a16="http://schemas.microsoft.com/office/drawing/2014/main" xmlns="" id="{7DA3AB91-11DF-4050-AC1F-8B2ABFA14E4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a:extLst>
              <a:ext uri="{FF2B5EF4-FFF2-40B4-BE49-F238E27FC236}">
                <a16:creationId xmlns:a16="http://schemas.microsoft.com/office/drawing/2014/main" xmlns="" id="{21A2B0D5-BCFE-4929-8DDC-16045CAF8F1D}"/>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38383652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
        <p:nvSpPr>
          <p:cNvPr id="4" name="Rectangle 15">
            <a:extLst>
              <a:ext uri="{FF2B5EF4-FFF2-40B4-BE49-F238E27FC236}">
                <a16:creationId xmlns:a16="http://schemas.microsoft.com/office/drawing/2014/main" xmlns="" id="{BCCBCEC2-E60D-49E3-AB01-F10D48DAF99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a:extLst>
              <a:ext uri="{FF2B5EF4-FFF2-40B4-BE49-F238E27FC236}">
                <a16:creationId xmlns:a16="http://schemas.microsoft.com/office/drawing/2014/main" xmlns="" id="{6E4EC5D9-E456-4892-99F3-56A982E8B49D}"/>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39441930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5">
            <a:extLst>
              <a:ext uri="{FF2B5EF4-FFF2-40B4-BE49-F238E27FC236}">
                <a16:creationId xmlns:a16="http://schemas.microsoft.com/office/drawing/2014/main" xmlns="" id="{36ABF72D-4570-488B-8722-C12C7B5F5DB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a:extLst>
              <a:ext uri="{FF2B5EF4-FFF2-40B4-BE49-F238E27FC236}">
                <a16:creationId xmlns:a16="http://schemas.microsoft.com/office/drawing/2014/main" xmlns="" id="{2BA8600F-C5BB-4DC9-B785-795B67032433}"/>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17653709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15">
            <a:extLst>
              <a:ext uri="{FF2B5EF4-FFF2-40B4-BE49-F238E27FC236}">
                <a16:creationId xmlns:a16="http://schemas.microsoft.com/office/drawing/2014/main" xmlns="" id="{FD9BB0DF-3FB4-4769-8C12-2C6B05ABBDA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a:extLst>
              <a:ext uri="{FF2B5EF4-FFF2-40B4-BE49-F238E27FC236}">
                <a16:creationId xmlns:a16="http://schemas.microsoft.com/office/drawing/2014/main" xmlns="" id="{EE40D176-DA54-4ED6-9C10-516E7DC4B417}"/>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79907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3">
            <a:extLst>
              <a:ext uri="{FF2B5EF4-FFF2-40B4-BE49-F238E27FC236}">
                <a16:creationId xmlns:a16="http://schemas.microsoft.com/office/drawing/2014/main" xmlns="" id="{D34B0464-61E7-4C13-96AF-CC48CB6E344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4">
            <a:extLst>
              <a:ext uri="{FF2B5EF4-FFF2-40B4-BE49-F238E27FC236}">
                <a16:creationId xmlns:a16="http://schemas.microsoft.com/office/drawing/2014/main" xmlns="" id="{4B6E85A6-5B33-4F00-B12E-BBB8AEC1DCE8}"/>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51145005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8288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8288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15">
            <a:extLst>
              <a:ext uri="{FF2B5EF4-FFF2-40B4-BE49-F238E27FC236}">
                <a16:creationId xmlns:a16="http://schemas.microsoft.com/office/drawing/2014/main" xmlns="" id="{406EB54F-A601-4ABD-AC26-B04B7414180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6">
            <a:extLst>
              <a:ext uri="{FF2B5EF4-FFF2-40B4-BE49-F238E27FC236}">
                <a16:creationId xmlns:a16="http://schemas.microsoft.com/office/drawing/2014/main" xmlns="" id="{FC53A6C7-0E9B-4070-94A6-EF6601E34DAD}"/>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61899195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15">
            <a:extLst>
              <a:ext uri="{FF2B5EF4-FFF2-40B4-BE49-F238E27FC236}">
                <a16:creationId xmlns:a16="http://schemas.microsoft.com/office/drawing/2014/main" xmlns="" id="{01C93DDE-EF2C-4D4E-BD54-51F18DDAE0B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6">
            <a:extLst>
              <a:ext uri="{FF2B5EF4-FFF2-40B4-BE49-F238E27FC236}">
                <a16:creationId xmlns:a16="http://schemas.microsoft.com/office/drawing/2014/main" xmlns="" id="{5C0EB55B-7BDE-4EEA-BC96-A15242EE3D6F}"/>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30160479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15">
            <a:extLst>
              <a:ext uri="{FF2B5EF4-FFF2-40B4-BE49-F238E27FC236}">
                <a16:creationId xmlns:a16="http://schemas.microsoft.com/office/drawing/2014/main" xmlns="" id="{D7E67058-0C7B-4E5C-A6E9-C19192D32A7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6">
            <a:extLst>
              <a:ext uri="{FF2B5EF4-FFF2-40B4-BE49-F238E27FC236}">
                <a16:creationId xmlns:a16="http://schemas.microsoft.com/office/drawing/2014/main" xmlns="" id="{59312C76-9230-447A-9E02-FAFF5E5DB7CB}"/>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58904374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5">
            <a:extLst>
              <a:ext uri="{FF2B5EF4-FFF2-40B4-BE49-F238E27FC236}">
                <a16:creationId xmlns:a16="http://schemas.microsoft.com/office/drawing/2014/main" xmlns="" id="{E3DC9437-BDF8-4887-9FE4-13E35B8CF23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6">
            <a:extLst>
              <a:ext uri="{FF2B5EF4-FFF2-40B4-BE49-F238E27FC236}">
                <a16:creationId xmlns:a16="http://schemas.microsoft.com/office/drawing/2014/main" xmlns="" id="{CCB85B8E-512E-484F-B5BB-29908BACDF7E}"/>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29431806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15">
            <a:extLst>
              <a:ext uri="{FF2B5EF4-FFF2-40B4-BE49-F238E27FC236}">
                <a16:creationId xmlns:a16="http://schemas.microsoft.com/office/drawing/2014/main" xmlns="" id="{C7E68110-FFD2-4EA9-8C48-921E8B814DC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6">
            <a:extLst>
              <a:ext uri="{FF2B5EF4-FFF2-40B4-BE49-F238E27FC236}">
                <a16:creationId xmlns:a16="http://schemas.microsoft.com/office/drawing/2014/main" xmlns="" id="{60B0D003-6DDA-4A4C-BE64-D43E219DE29C}"/>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86129265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15">
            <a:extLst>
              <a:ext uri="{FF2B5EF4-FFF2-40B4-BE49-F238E27FC236}">
                <a16:creationId xmlns:a16="http://schemas.microsoft.com/office/drawing/2014/main" xmlns="" id="{4978EE5E-7FC6-4ED1-8C40-DAB27BDB5EB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6">
            <a:extLst>
              <a:ext uri="{FF2B5EF4-FFF2-40B4-BE49-F238E27FC236}">
                <a16:creationId xmlns:a16="http://schemas.microsoft.com/office/drawing/2014/main" xmlns="" id="{ABA3BD05-C9D5-4E5A-8B44-C6A826C221C5}"/>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76215163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5">
            <a:extLst>
              <a:ext uri="{FF2B5EF4-FFF2-40B4-BE49-F238E27FC236}">
                <a16:creationId xmlns:a16="http://schemas.microsoft.com/office/drawing/2014/main" xmlns="" id="{05C3C37F-17BB-4A88-90F5-BC48B4A7446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a:extLst>
              <a:ext uri="{FF2B5EF4-FFF2-40B4-BE49-F238E27FC236}">
                <a16:creationId xmlns:a16="http://schemas.microsoft.com/office/drawing/2014/main" xmlns="" id="{8124765C-D4C8-4313-92B9-F55A7A70CD36}"/>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76240073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85800"/>
            <a:ext cx="2057400" cy="56388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685800"/>
            <a:ext cx="6019800" cy="56388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5">
            <a:extLst>
              <a:ext uri="{FF2B5EF4-FFF2-40B4-BE49-F238E27FC236}">
                <a16:creationId xmlns:a16="http://schemas.microsoft.com/office/drawing/2014/main" xmlns="" id="{3B190C05-5FAD-4312-ACEF-15611795641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a:extLst>
              <a:ext uri="{FF2B5EF4-FFF2-40B4-BE49-F238E27FC236}">
                <a16:creationId xmlns:a16="http://schemas.microsoft.com/office/drawing/2014/main" xmlns="" id="{2DBD8776-A9AD-43A3-A4B8-DA43897C8906}"/>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0477903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
        <p:nvSpPr>
          <p:cNvPr id="4" name="Rectangle 15">
            <a:extLst>
              <a:ext uri="{FF2B5EF4-FFF2-40B4-BE49-F238E27FC236}">
                <a16:creationId xmlns:a16="http://schemas.microsoft.com/office/drawing/2014/main" xmlns="" id="{63B5B878-BCD3-43EF-97DC-9ABB0CE8B68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a:extLst>
              <a:ext uri="{FF2B5EF4-FFF2-40B4-BE49-F238E27FC236}">
                <a16:creationId xmlns:a16="http://schemas.microsoft.com/office/drawing/2014/main" xmlns="" id="{491CD750-D9CA-48A9-AEBA-71E13FEBF4A4}"/>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4883997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5">
            <a:extLst>
              <a:ext uri="{FF2B5EF4-FFF2-40B4-BE49-F238E27FC236}">
                <a16:creationId xmlns:a16="http://schemas.microsoft.com/office/drawing/2014/main" xmlns="" id="{59552E11-61CB-4FE2-B326-36828CFD40A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a:extLst>
              <a:ext uri="{FF2B5EF4-FFF2-40B4-BE49-F238E27FC236}">
                <a16:creationId xmlns:a16="http://schemas.microsoft.com/office/drawing/2014/main" xmlns="" id="{42E68404-9F07-4982-B5FB-B1DC99E963F3}"/>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537759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13">
            <a:extLst>
              <a:ext uri="{FF2B5EF4-FFF2-40B4-BE49-F238E27FC236}">
                <a16:creationId xmlns:a16="http://schemas.microsoft.com/office/drawing/2014/main" xmlns="" id="{DFB0500C-2257-428F-AED2-7E0C32D60F4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4">
            <a:extLst>
              <a:ext uri="{FF2B5EF4-FFF2-40B4-BE49-F238E27FC236}">
                <a16:creationId xmlns:a16="http://schemas.microsoft.com/office/drawing/2014/main" xmlns="" id="{9A29E6F6-D473-4647-8F21-271A1ED52A25}"/>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552873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15">
            <a:extLst>
              <a:ext uri="{FF2B5EF4-FFF2-40B4-BE49-F238E27FC236}">
                <a16:creationId xmlns:a16="http://schemas.microsoft.com/office/drawing/2014/main" xmlns="" id="{72BF4843-92DC-436E-B890-0FD6BC1C1DC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a:extLst>
              <a:ext uri="{FF2B5EF4-FFF2-40B4-BE49-F238E27FC236}">
                <a16:creationId xmlns:a16="http://schemas.microsoft.com/office/drawing/2014/main" xmlns="" id="{90A39028-0A7A-4EDA-B69B-A58C1FFD0555}"/>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99626957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8288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8288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15">
            <a:extLst>
              <a:ext uri="{FF2B5EF4-FFF2-40B4-BE49-F238E27FC236}">
                <a16:creationId xmlns:a16="http://schemas.microsoft.com/office/drawing/2014/main" xmlns="" id="{584A4548-81D3-49B2-A305-D7B704A5CFF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6">
            <a:extLst>
              <a:ext uri="{FF2B5EF4-FFF2-40B4-BE49-F238E27FC236}">
                <a16:creationId xmlns:a16="http://schemas.microsoft.com/office/drawing/2014/main" xmlns="" id="{A6662CC0-A88B-4FA7-B422-04218E09476D}"/>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55799833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15">
            <a:extLst>
              <a:ext uri="{FF2B5EF4-FFF2-40B4-BE49-F238E27FC236}">
                <a16:creationId xmlns:a16="http://schemas.microsoft.com/office/drawing/2014/main" xmlns="" id="{FB3DD24C-C7B3-4221-9F52-B47FB5AD32E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6">
            <a:extLst>
              <a:ext uri="{FF2B5EF4-FFF2-40B4-BE49-F238E27FC236}">
                <a16:creationId xmlns:a16="http://schemas.microsoft.com/office/drawing/2014/main" xmlns="" id="{398348C7-A756-40DF-9D78-34E20B38FBC0}"/>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37943738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15">
            <a:extLst>
              <a:ext uri="{FF2B5EF4-FFF2-40B4-BE49-F238E27FC236}">
                <a16:creationId xmlns:a16="http://schemas.microsoft.com/office/drawing/2014/main" xmlns="" id="{734D637F-24D0-4078-9640-E958244BCDE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6">
            <a:extLst>
              <a:ext uri="{FF2B5EF4-FFF2-40B4-BE49-F238E27FC236}">
                <a16:creationId xmlns:a16="http://schemas.microsoft.com/office/drawing/2014/main" xmlns="" id="{5DAC53FE-40F0-4D26-AB27-49E977A9CD5C}"/>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84267805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5">
            <a:extLst>
              <a:ext uri="{FF2B5EF4-FFF2-40B4-BE49-F238E27FC236}">
                <a16:creationId xmlns:a16="http://schemas.microsoft.com/office/drawing/2014/main" xmlns="" id="{C7785570-A246-46C8-AEF1-BCD545F0489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6">
            <a:extLst>
              <a:ext uri="{FF2B5EF4-FFF2-40B4-BE49-F238E27FC236}">
                <a16:creationId xmlns:a16="http://schemas.microsoft.com/office/drawing/2014/main" xmlns="" id="{64EE9726-73A1-4128-8C14-64B6ADD19DD6}"/>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64044745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15">
            <a:extLst>
              <a:ext uri="{FF2B5EF4-FFF2-40B4-BE49-F238E27FC236}">
                <a16:creationId xmlns:a16="http://schemas.microsoft.com/office/drawing/2014/main" xmlns="" id="{6B51CBEA-668C-4D1D-B155-957B6D1C67C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6">
            <a:extLst>
              <a:ext uri="{FF2B5EF4-FFF2-40B4-BE49-F238E27FC236}">
                <a16:creationId xmlns:a16="http://schemas.microsoft.com/office/drawing/2014/main" xmlns="" id="{FD4F44AA-9D5A-4F98-B5B5-42A609D431EF}"/>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83450900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15">
            <a:extLst>
              <a:ext uri="{FF2B5EF4-FFF2-40B4-BE49-F238E27FC236}">
                <a16:creationId xmlns:a16="http://schemas.microsoft.com/office/drawing/2014/main" xmlns="" id="{87F979BD-A4CD-4C04-BE93-77C4BB9993C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6">
            <a:extLst>
              <a:ext uri="{FF2B5EF4-FFF2-40B4-BE49-F238E27FC236}">
                <a16:creationId xmlns:a16="http://schemas.microsoft.com/office/drawing/2014/main" xmlns="" id="{A4A8DABD-6E05-4125-8475-28267D04EC62}"/>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216303981"/>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5">
            <a:extLst>
              <a:ext uri="{FF2B5EF4-FFF2-40B4-BE49-F238E27FC236}">
                <a16:creationId xmlns:a16="http://schemas.microsoft.com/office/drawing/2014/main" xmlns="" id="{4B869405-BBE6-4537-B6EF-814C3C29215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a:extLst>
              <a:ext uri="{FF2B5EF4-FFF2-40B4-BE49-F238E27FC236}">
                <a16:creationId xmlns:a16="http://schemas.microsoft.com/office/drawing/2014/main" xmlns="" id="{B888E0E2-68CD-4056-879E-4E06FF08EF89}"/>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01584303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85800"/>
            <a:ext cx="2057400" cy="56388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685800"/>
            <a:ext cx="6019800" cy="56388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5">
            <a:extLst>
              <a:ext uri="{FF2B5EF4-FFF2-40B4-BE49-F238E27FC236}">
                <a16:creationId xmlns:a16="http://schemas.microsoft.com/office/drawing/2014/main" xmlns="" id="{9677B2C8-7320-4913-A9C2-73DEE812A8F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a:extLst>
              <a:ext uri="{FF2B5EF4-FFF2-40B4-BE49-F238E27FC236}">
                <a16:creationId xmlns:a16="http://schemas.microsoft.com/office/drawing/2014/main" xmlns="" id="{EA03F819-A52E-4B90-A364-2385F7C3386E}"/>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97533693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
        <p:nvSpPr>
          <p:cNvPr id="4" name="Rectangle 15">
            <a:extLst>
              <a:ext uri="{FF2B5EF4-FFF2-40B4-BE49-F238E27FC236}">
                <a16:creationId xmlns:a16="http://schemas.microsoft.com/office/drawing/2014/main" xmlns="" id="{B52ADF26-8524-4A01-8FE2-0F6B6CD7737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a:extLst>
              <a:ext uri="{FF2B5EF4-FFF2-40B4-BE49-F238E27FC236}">
                <a16:creationId xmlns:a16="http://schemas.microsoft.com/office/drawing/2014/main" xmlns="" id="{CBB22E5D-AA4F-4E65-8697-ACC178EEA590}"/>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811250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13">
            <a:extLst>
              <a:ext uri="{FF2B5EF4-FFF2-40B4-BE49-F238E27FC236}">
                <a16:creationId xmlns:a16="http://schemas.microsoft.com/office/drawing/2014/main" xmlns="" id="{65D4249B-0596-4901-8190-810BCC8F1FC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4">
            <a:extLst>
              <a:ext uri="{FF2B5EF4-FFF2-40B4-BE49-F238E27FC236}">
                <a16:creationId xmlns:a16="http://schemas.microsoft.com/office/drawing/2014/main" xmlns="" id="{E7420AB3-A1BC-4D22-B434-BA92CAA91EFE}"/>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52065271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5">
            <a:extLst>
              <a:ext uri="{FF2B5EF4-FFF2-40B4-BE49-F238E27FC236}">
                <a16:creationId xmlns:a16="http://schemas.microsoft.com/office/drawing/2014/main" xmlns="" id="{50F6960B-DDB6-4EE7-BD2F-41E20F3BD77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a:extLst>
              <a:ext uri="{FF2B5EF4-FFF2-40B4-BE49-F238E27FC236}">
                <a16:creationId xmlns:a16="http://schemas.microsoft.com/office/drawing/2014/main" xmlns="" id="{88F2DBC1-B9AD-4C4B-8792-84DDC514B2B5}"/>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356952572"/>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15">
            <a:extLst>
              <a:ext uri="{FF2B5EF4-FFF2-40B4-BE49-F238E27FC236}">
                <a16:creationId xmlns:a16="http://schemas.microsoft.com/office/drawing/2014/main" xmlns="" id="{4EC8317F-3226-4345-B54A-C1F9A8DF034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a:extLst>
              <a:ext uri="{FF2B5EF4-FFF2-40B4-BE49-F238E27FC236}">
                <a16:creationId xmlns:a16="http://schemas.microsoft.com/office/drawing/2014/main" xmlns="" id="{D0CB860A-49DB-4119-8236-05DD76612599}"/>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80671556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8288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8288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15">
            <a:extLst>
              <a:ext uri="{FF2B5EF4-FFF2-40B4-BE49-F238E27FC236}">
                <a16:creationId xmlns:a16="http://schemas.microsoft.com/office/drawing/2014/main" xmlns="" id="{BDF87DC3-980A-43C1-90DF-1BAA876AE02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6">
            <a:extLst>
              <a:ext uri="{FF2B5EF4-FFF2-40B4-BE49-F238E27FC236}">
                <a16:creationId xmlns:a16="http://schemas.microsoft.com/office/drawing/2014/main" xmlns="" id="{69F71143-9CA3-4F9A-9CD4-205BAE8B6739}"/>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98638521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15">
            <a:extLst>
              <a:ext uri="{FF2B5EF4-FFF2-40B4-BE49-F238E27FC236}">
                <a16:creationId xmlns:a16="http://schemas.microsoft.com/office/drawing/2014/main" xmlns="" id="{4F1164C9-596E-48D3-A58D-40D240352E5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6">
            <a:extLst>
              <a:ext uri="{FF2B5EF4-FFF2-40B4-BE49-F238E27FC236}">
                <a16:creationId xmlns:a16="http://schemas.microsoft.com/office/drawing/2014/main" xmlns="" id="{103F1EAD-119F-484E-B3E5-F1EA6B537762}"/>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742180876"/>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15">
            <a:extLst>
              <a:ext uri="{FF2B5EF4-FFF2-40B4-BE49-F238E27FC236}">
                <a16:creationId xmlns:a16="http://schemas.microsoft.com/office/drawing/2014/main" xmlns="" id="{8A9BAF59-136C-4A20-8C1D-8E648056B27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6">
            <a:extLst>
              <a:ext uri="{FF2B5EF4-FFF2-40B4-BE49-F238E27FC236}">
                <a16:creationId xmlns:a16="http://schemas.microsoft.com/office/drawing/2014/main" xmlns="" id="{CF55536F-D23C-4E3D-BD60-E4D2F5BA7C92}"/>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953689694"/>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5">
            <a:extLst>
              <a:ext uri="{FF2B5EF4-FFF2-40B4-BE49-F238E27FC236}">
                <a16:creationId xmlns:a16="http://schemas.microsoft.com/office/drawing/2014/main" xmlns="" id="{56410555-5A55-461D-B1F5-63C8FADD3C8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6">
            <a:extLst>
              <a:ext uri="{FF2B5EF4-FFF2-40B4-BE49-F238E27FC236}">
                <a16:creationId xmlns:a16="http://schemas.microsoft.com/office/drawing/2014/main" xmlns="" id="{56F1FC42-6B8E-4E09-AC95-1F40BAEAD292}"/>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132497472"/>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15">
            <a:extLst>
              <a:ext uri="{FF2B5EF4-FFF2-40B4-BE49-F238E27FC236}">
                <a16:creationId xmlns:a16="http://schemas.microsoft.com/office/drawing/2014/main" xmlns="" id="{9ADA103F-49F8-4FDD-B252-259AC9C4EAD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6">
            <a:extLst>
              <a:ext uri="{FF2B5EF4-FFF2-40B4-BE49-F238E27FC236}">
                <a16:creationId xmlns:a16="http://schemas.microsoft.com/office/drawing/2014/main" xmlns="" id="{00615B87-6C81-45EA-893A-679D963FA7AB}"/>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22508960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15">
            <a:extLst>
              <a:ext uri="{FF2B5EF4-FFF2-40B4-BE49-F238E27FC236}">
                <a16:creationId xmlns:a16="http://schemas.microsoft.com/office/drawing/2014/main" xmlns="" id="{BFB95783-B82F-4D83-ABA7-F142C207511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6">
            <a:extLst>
              <a:ext uri="{FF2B5EF4-FFF2-40B4-BE49-F238E27FC236}">
                <a16:creationId xmlns:a16="http://schemas.microsoft.com/office/drawing/2014/main" xmlns="" id="{5549F1DE-CA8F-42CA-99E5-0BF483D676C6}"/>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24084324"/>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5">
            <a:extLst>
              <a:ext uri="{FF2B5EF4-FFF2-40B4-BE49-F238E27FC236}">
                <a16:creationId xmlns:a16="http://schemas.microsoft.com/office/drawing/2014/main" xmlns="" id="{AB08182C-6E11-4A42-8C20-E4BD7866330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a:extLst>
              <a:ext uri="{FF2B5EF4-FFF2-40B4-BE49-F238E27FC236}">
                <a16:creationId xmlns:a16="http://schemas.microsoft.com/office/drawing/2014/main" xmlns="" id="{15E2D12E-D584-4609-8189-26FC99E38F65}"/>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59799322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85800"/>
            <a:ext cx="2057400" cy="56388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685800"/>
            <a:ext cx="6019800" cy="56388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5">
            <a:extLst>
              <a:ext uri="{FF2B5EF4-FFF2-40B4-BE49-F238E27FC236}">
                <a16:creationId xmlns:a16="http://schemas.microsoft.com/office/drawing/2014/main" xmlns="" id="{69EFE064-EB46-4698-A856-4E973F9D7A6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a:extLst>
              <a:ext uri="{FF2B5EF4-FFF2-40B4-BE49-F238E27FC236}">
                <a16:creationId xmlns:a16="http://schemas.microsoft.com/office/drawing/2014/main" xmlns="" id="{7287371D-E4EC-4EB0-85AE-EED327EEFB2E}"/>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64009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vmlDrawing" Target="../drawings/vmlDrawing1.v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image" Target="../media/image3.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oleObject" Target="../embeddings/oleObject1.bin"/></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vmlDrawing" Target="../drawings/vmlDrawing2.v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6" Type="http://schemas.openxmlformats.org/officeDocument/2006/relationships/image" Target="../media/image3.jpeg"/><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2.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oleObject" Target="../embeddings/oleObject2.bin"/></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vmlDrawing" Target="../drawings/vmlDrawing3.v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6" Type="http://schemas.openxmlformats.org/officeDocument/2006/relationships/image" Target="../media/image3.jpeg"/><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image" Target="../media/image2.png"/><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oleObject" Target="../embeddings/oleObject3.bin"/></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vmlDrawing" Target="../drawings/vmlDrawing4.v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6" Type="http://schemas.openxmlformats.org/officeDocument/2006/relationships/image" Target="../media/image3.jpeg"/><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image" Target="../media/image2.png"/><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oleObject" Target="../embeddings/oleObject4.bin"/></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vmlDrawing" Target="../drawings/vmlDrawing5.v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6" Type="http://schemas.openxmlformats.org/officeDocument/2006/relationships/image" Target="../media/image3.jpeg"/><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5" Type="http://schemas.openxmlformats.org/officeDocument/2006/relationships/image" Target="../media/image2.png"/><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oleObject" Target="../embeddings/oleObject5.bin"/></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vmlDrawing" Target="../drawings/vmlDrawing6.v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6" Type="http://schemas.openxmlformats.org/officeDocument/2006/relationships/image" Target="../media/image3.jpeg"/><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5" Type="http://schemas.openxmlformats.org/officeDocument/2006/relationships/image" Target="../media/image2.png"/><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oleObject" Target="../embeddings/oleObject6.bin"/></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vmlDrawing" Target="../drawings/vmlDrawing7.v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6" Type="http://schemas.openxmlformats.org/officeDocument/2006/relationships/image" Target="../media/image3.jpeg"/><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5" Type="http://schemas.openxmlformats.org/officeDocument/2006/relationships/image" Target="../media/image2.png"/><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oleObject" Target="../embeddings/oleObject7.bin"/></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vmlDrawing" Target="../drawings/vmlDrawing8.v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6" Type="http://schemas.openxmlformats.org/officeDocument/2006/relationships/image" Target="../media/image3.jpeg"/><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5" Type="http://schemas.openxmlformats.org/officeDocument/2006/relationships/image" Target="../media/image2.png"/><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 Id="rId14" Type="http://schemas.openxmlformats.org/officeDocument/2006/relationships/oleObject" Target="../embeddings/oleObject8.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未知">
            <a:extLst>
              <a:ext uri="{FF2B5EF4-FFF2-40B4-BE49-F238E27FC236}">
                <a16:creationId xmlns:a16="http://schemas.microsoft.com/office/drawing/2014/main" xmlns="" id="{0913A62D-5055-4FAA-8B39-F12F32B64687}"/>
              </a:ext>
            </a:extLst>
          </p:cNvPr>
          <p:cNvSpPr>
            <a:spLocks noChangeArrowheads="1"/>
          </p:cNvSpPr>
          <p:nvPr/>
        </p:nvSpPr>
        <p:spPr bwMode="auto">
          <a:xfrm>
            <a:off x="0" y="1447800"/>
            <a:ext cx="9155113" cy="3832225"/>
          </a:xfrm>
          <a:custGeom>
            <a:avLst/>
            <a:gdLst>
              <a:gd name="T0" fmla="*/ 12 w 5773"/>
              <a:gd name="T1" fmla="*/ 124 h 2414"/>
              <a:gd name="T2" fmla="*/ 1381 w 5773"/>
              <a:gd name="T3" fmla="*/ 12 h 2414"/>
              <a:gd name="T4" fmla="*/ 4064 w 5773"/>
              <a:gd name="T5" fmla="*/ 581 h 2414"/>
              <a:gd name="T6" fmla="*/ 5773 w 5773"/>
              <a:gd name="T7" fmla="*/ 118 h 2414"/>
              <a:gd name="T8" fmla="*/ 5766 w 5773"/>
              <a:gd name="T9" fmla="*/ 2151 h 2414"/>
              <a:gd name="T10" fmla="*/ 3966 w 5773"/>
              <a:gd name="T11" fmla="*/ 2263 h 2414"/>
              <a:gd name="T12" fmla="*/ 1963 w 5773"/>
              <a:gd name="T13" fmla="*/ 1897 h 2414"/>
              <a:gd name="T14" fmla="*/ 6 w 5773"/>
              <a:gd name="T15" fmla="*/ 2407 h 2414"/>
              <a:gd name="T16" fmla="*/ 12 w 5773"/>
              <a:gd name="T17" fmla="*/ 124 h 2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73" h="2414">
                <a:moveTo>
                  <a:pt x="12" y="124"/>
                </a:moveTo>
                <a:cubicBezTo>
                  <a:pt x="150" y="76"/>
                  <a:pt x="581" y="0"/>
                  <a:pt x="1381" y="12"/>
                </a:cubicBezTo>
                <a:cubicBezTo>
                  <a:pt x="2181" y="23"/>
                  <a:pt x="3370" y="437"/>
                  <a:pt x="4064" y="581"/>
                </a:cubicBezTo>
                <a:cubicBezTo>
                  <a:pt x="4758" y="725"/>
                  <a:pt x="5635" y="219"/>
                  <a:pt x="5773" y="118"/>
                </a:cubicBezTo>
                <a:lnTo>
                  <a:pt x="5766" y="2151"/>
                </a:lnTo>
                <a:cubicBezTo>
                  <a:pt x="4994" y="2407"/>
                  <a:pt x="4326" y="2311"/>
                  <a:pt x="3966" y="2263"/>
                </a:cubicBezTo>
                <a:cubicBezTo>
                  <a:pt x="3606" y="2215"/>
                  <a:pt x="2715" y="1873"/>
                  <a:pt x="1963" y="1897"/>
                </a:cubicBezTo>
                <a:cubicBezTo>
                  <a:pt x="1305" y="1893"/>
                  <a:pt x="0" y="2402"/>
                  <a:pt x="6" y="2407"/>
                </a:cubicBezTo>
                <a:cubicBezTo>
                  <a:pt x="12" y="2414"/>
                  <a:pt x="12" y="568"/>
                  <a:pt x="12" y="124"/>
                </a:cubicBezTo>
                <a:close/>
              </a:path>
            </a:pathLst>
          </a:custGeom>
          <a:solidFill>
            <a:schemeClr val="accent1">
              <a:alpha val="41176"/>
            </a:schemeClr>
          </a:solidFill>
          <a:ln>
            <a:noFill/>
          </a:ln>
          <a:extLst>
            <a:ext uri="{91240B29-F687-4F45-9708-019B960494DF}">
              <a14:hiddenLine xmlns:a14="http://schemas.microsoft.com/office/drawing/2010/main" w="9525">
                <a:solidFill>
                  <a:srgbClr val="000000"/>
                </a:solidFill>
                <a:round/>
              </a14:hiddenLine>
            </a:ext>
          </a:extLst>
        </p:spPr>
        <p:txBody>
          <a:bodyPr/>
          <a:lstStyle>
            <a:lvl1pPr>
              <a:defRPr sz="2000" u="sng">
                <a:solidFill>
                  <a:schemeClr val="tx1"/>
                </a:solidFill>
                <a:latin typeface="Times New Roman" panose="02020603050405020304" pitchFamily="18" charset="0"/>
                <a:ea typeface="黑体" panose="02010609060101010101" pitchFamily="49" charset="-122"/>
              </a:defRPr>
            </a:lvl1pPr>
            <a:lvl2pPr>
              <a:defRPr sz="2000" u="sng">
                <a:solidFill>
                  <a:schemeClr val="tx1"/>
                </a:solidFill>
                <a:latin typeface="Times New Roman" panose="02020603050405020304" pitchFamily="18" charset="0"/>
                <a:ea typeface="黑体" panose="02010609060101010101" pitchFamily="49" charset="-122"/>
              </a:defRPr>
            </a:lvl2pPr>
            <a:lvl3pPr>
              <a:defRPr sz="2000" u="sng">
                <a:solidFill>
                  <a:schemeClr val="tx1"/>
                </a:solidFill>
                <a:latin typeface="Times New Roman" panose="02020603050405020304" pitchFamily="18" charset="0"/>
                <a:ea typeface="黑体" panose="02010609060101010101" pitchFamily="49" charset="-122"/>
              </a:defRPr>
            </a:lvl3pPr>
            <a:lvl4pPr>
              <a:defRPr sz="2000" u="sng">
                <a:solidFill>
                  <a:schemeClr val="tx1"/>
                </a:solidFill>
                <a:latin typeface="Times New Roman" panose="02020603050405020304" pitchFamily="18" charset="0"/>
                <a:ea typeface="黑体" panose="02010609060101010101" pitchFamily="49" charset="-122"/>
              </a:defRPr>
            </a:lvl4pPr>
            <a:lvl5pPr>
              <a:defRPr sz="2000" u="sng">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defRPr/>
            </a:pPr>
            <a:endParaRPr lang="zh-CN" altLang="en-US"/>
          </a:p>
        </p:txBody>
      </p:sp>
      <p:sp>
        <p:nvSpPr>
          <p:cNvPr id="1027" name="未知">
            <a:extLst>
              <a:ext uri="{FF2B5EF4-FFF2-40B4-BE49-F238E27FC236}">
                <a16:creationId xmlns:a16="http://schemas.microsoft.com/office/drawing/2014/main" xmlns="" id="{A7C40A36-6886-4516-A421-319817D56C90}"/>
              </a:ext>
            </a:extLst>
          </p:cNvPr>
          <p:cNvSpPr>
            <a:spLocks noChangeArrowheads="1"/>
          </p:cNvSpPr>
          <p:nvPr/>
        </p:nvSpPr>
        <p:spPr bwMode="auto">
          <a:xfrm>
            <a:off x="0" y="1752600"/>
            <a:ext cx="9144000" cy="3265488"/>
          </a:xfrm>
          <a:custGeom>
            <a:avLst/>
            <a:gdLst>
              <a:gd name="T0" fmla="*/ 6 w 5764"/>
              <a:gd name="T1" fmla="*/ 272 h 2057"/>
              <a:gd name="T2" fmla="*/ 1453 w 5764"/>
              <a:gd name="T3" fmla="*/ 10 h 2057"/>
              <a:gd name="T4" fmla="*/ 4182 w 5764"/>
              <a:gd name="T5" fmla="*/ 482 h 2057"/>
              <a:gd name="T6" fmla="*/ 5764 w 5764"/>
              <a:gd name="T7" fmla="*/ 154 h 2057"/>
              <a:gd name="T8" fmla="*/ 5764 w 5764"/>
              <a:gd name="T9" fmla="*/ 1806 h 2057"/>
              <a:gd name="T10" fmla="*/ 4005 w 5764"/>
              <a:gd name="T11" fmla="*/ 1994 h 2057"/>
              <a:gd name="T12" fmla="*/ 1891 w 5764"/>
              <a:gd name="T13" fmla="*/ 1522 h 2057"/>
              <a:gd name="T14" fmla="*/ 6 w 5764"/>
              <a:gd name="T15" fmla="*/ 1967 h 2057"/>
              <a:gd name="T16" fmla="*/ 6 w 5764"/>
              <a:gd name="T17" fmla="*/ 272 h 2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64" h="2057">
                <a:moveTo>
                  <a:pt x="6" y="272"/>
                </a:moveTo>
                <a:cubicBezTo>
                  <a:pt x="144" y="233"/>
                  <a:pt x="656" y="0"/>
                  <a:pt x="1453" y="10"/>
                </a:cubicBezTo>
                <a:cubicBezTo>
                  <a:pt x="2250" y="20"/>
                  <a:pt x="3475" y="403"/>
                  <a:pt x="4182" y="482"/>
                </a:cubicBezTo>
                <a:cubicBezTo>
                  <a:pt x="4890" y="561"/>
                  <a:pt x="5626" y="237"/>
                  <a:pt x="5764" y="154"/>
                </a:cubicBezTo>
                <a:lnTo>
                  <a:pt x="5764" y="1806"/>
                </a:lnTo>
                <a:cubicBezTo>
                  <a:pt x="4919" y="2052"/>
                  <a:pt x="4485" y="2057"/>
                  <a:pt x="4005" y="1994"/>
                </a:cubicBezTo>
                <a:cubicBezTo>
                  <a:pt x="3526" y="1929"/>
                  <a:pt x="2640" y="1502"/>
                  <a:pt x="1891" y="1522"/>
                </a:cubicBezTo>
                <a:cubicBezTo>
                  <a:pt x="1234" y="1519"/>
                  <a:pt x="0" y="1962"/>
                  <a:pt x="6" y="1967"/>
                </a:cubicBezTo>
                <a:cubicBezTo>
                  <a:pt x="12" y="1972"/>
                  <a:pt x="6" y="641"/>
                  <a:pt x="6" y="272"/>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lvl1pPr>
              <a:defRPr sz="2000" u="sng">
                <a:solidFill>
                  <a:schemeClr val="tx1"/>
                </a:solidFill>
                <a:latin typeface="Times New Roman" panose="02020603050405020304" pitchFamily="18" charset="0"/>
                <a:ea typeface="黑体" panose="02010609060101010101" pitchFamily="49" charset="-122"/>
              </a:defRPr>
            </a:lvl1pPr>
            <a:lvl2pPr>
              <a:defRPr sz="2000" u="sng">
                <a:solidFill>
                  <a:schemeClr val="tx1"/>
                </a:solidFill>
                <a:latin typeface="Times New Roman" panose="02020603050405020304" pitchFamily="18" charset="0"/>
                <a:ea typeface="黑体" panose="02010609060101010101" pitchFamily="49" charset="-122"/>
              </a:defRPr>
            </a:lvl2pPr>
            <a:lvl3pPr>
              <a:defRPr sz="2000" u="sng">
                <a:solidFill>
                  <a:schemeClr val="tx1"/>
                </a:solidFill>
                <a:latin typeface="Times New Roman" panose="02020603050405020304" pitchFamily="18" charset="0"/>
                <a:ea typeface="黑体" panose="02010609060101010101" pitchFamily="49" charset="-122"/>
              </a:defRPr>
            </a:lvl3pPr>
            <a:lvl4pPr>
              <a:defRPr sz="2000" u="sng">
                <a:solidFill>
                  <a:schemeClr val="tx1"/>
                </a:solidFill>
                <a:latin typeface="Times New Roman" panose="02020603050405020304" pitchFamily="18" charset="0"/>
                <a:ea typeface="黑体" panose="02010609060101010101" pitchFamily="49" charset="-122"/>
              </a:defRPr>
            </a:lvl4pPr>
            <a:lvl5pPr>
              <a:defRPr sz="2000" u="sng">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defRPr/>
            </a:pPr>
            <a:endParaRPr lang="zh-CN" altLang="en-US"/>
          </a:p>
        </p:txBody>
      </p:sp>
      <p:grpSp>
        <p:nvGrpSpPr>
          <p:cNvPr id="1028" name="Group 4">
            <a:extLst>
              <a:ext uri="{FF2B5EF4-FFF2-40B4-BE49-F238E27FC236}">
                <a16:creationId xmlns:a16="http://schemas.microsoft.com/office/drawing/2014/main" xmlns="" id="{2621D037-7BF2-4A84-8539-AE0AB5E70C3B}"/>
              </a:ext>
            </a:extLst>
          </p:cNvPr>
          <p:cNvGrpSpPr>
            <a:grpSpLocks/>
          </p:cNvGrpSpPr>
          <p:nvPr/>
        </p:nvGrpSpPr>
        <p:grpSpPr bwMode="auto">
          <a:xfrm>
            <a:off x="7086600" y="1947863"/>
            <a:ext cx="533400" cy="533400"/>
            <a:chOff x="0" y="0"/>
            <a:chExt cx="288" cy="288"/>
          </a:xfrm>
        </p:grpSpPr>
        <p:sp>
          <p:nvSpPr>
            <p:cNvPr id="2" name="Oval 5">
              <a:extLst>
                <a:ext uri="{FF2B5EF4-FFF2-40B4-BE49-F238E27FC236}">
                  <a16:creationId xmlns:a16="http://schemas.microsoft.com/office/drawing/2014/main" xmlns="" id="{76CB8444-95C1-4AF2-ADF7-4EEA35C01B85}"/>
                </a:ext>
              </a:extLst>
            </p:cNvPr>
            <p:cNvSpPr>
              <a:spLocks noChangeArrowheads="1"/>
            </p:cNvSpPr>
            <p:nvPr/>
          </p:nvSpPr>
          <p:spPr bwMode="auto">
            <a:xfrm>
              <a:off x="0" y="0"/>
              <a:ext cx="288" cy="288"/>
            </a:xfrm>
            <a:prstGeom prst="ellipse">
              <a:avLst/>
            </a:prstGeom>
            <a:gradFill rotWithShape="1">
              <a:gsLst>
                <a:gs pos="0">
                  <a:srgbClr val="C7CEE9"/>
                </a:gs>
                <a:gs pos="100000">
                  <a:schemeClr val="tx2">
                    <a:alpha val="31000"/>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defRPr/>
              </a:pPr>
              <a:endParaRPr lang="zh-CN" altLang="en-US"/>
            </a:p>
          </p:txBody>
        </p:sp>
        <p:sp>
          <p:nvSpPr>
            <p:cNvPr id="3" name="Oval 6">
              <a:extLst>
                <a:ext uri="{FF2B5EF4-FFF2-40B4-BE49-F238E27FC236}">
                  <a16:creationId xmlns:a16="http://schemas.microsoft.com/office/drawing/2014/main" xmlns="" id="{E50E2FB2-D422-4E2D-94EC-AD6FF0C3D0C2}"/>
                </a:ext>
              </a:extLst>
            </p:cNvPr>
            <p:cNvSpPr>
              <a:spLocks noChangeArrowheads="1"/>
            </p:cNvSpPr>
            <p:nvPr/>
          </p:nvSpPr>
          <p:spPr bwMode="auto">
            <a:xfrm>
              <a:off x="0" y="0"/>
              <a:ext cx="192" cy="192"/>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defRPr/>
              </a:pPr>
              <a:endParaRPr lang="zh-CN" altLang="en-US"/>
            </a:p>
          </p:txBody>
        </p:sp>
      </p:grpSp>
      <p:grpSp>
        <p:nvGrpSpPr>
          <p:cNvPr id="1029" name="Group 7">
            <a:extLst>
              <a:ext uri="{FF2B5EF4-FFF2-40B4-BE49-F238E27FC236}">
                <a16:creationId xmlns:a16="http://schemas.microsoft.com/office/drawing/2014/main" xmlns="" id="{B0FA80E8-DE08-449C-9BB7-176EA84A9A8C}"/>
              </a:ext>
            </a:extLst>
          </p:cNvPr>
          <p:cNvGrpSpPr>
            <a:grpSpLocks/>
          </p:cNvGrpSpPr>
          <p:nvPr/>
        </p:nvGrpSpPr>
        <p:grpSpPr bwMode="auto">
          <a:xfrm>
            <a:off x="7620000" y="1371600"/>
            <a:ext cx="914400" cy="914400"/>
            <a:chOff x="0" y="0"/>
            <a:chExt cx="576" cy="576"/>
          </a:xfrm>
        </p:grpSpPr>
        <p:sp>
          <p:nvSpPr>
            <p:cNvPr id="4" name="Oval 8">
              <a:extLst>
                <a:ext uri="{FF2B5EF4-FFF2-40B4-BE49-F238E27FC236}">
                  <a16:creationId xmlns:a16="http://schemas.microsoft.com/office/drawing/2014/main" xmlns="" id="{380DB6A7-2F44-4C1A-94BD-BAB853BFED44}"/>
                </a:ext>
              </a:extLst>
            </p:cNvPr>
            <p:cNvSpPr>
              <a:spLocks noChangeArrowheads="1"/>
            </p:cNvSpPr>
            <p:nvPr/>
          </p:nvSpPr>
          <p:spPr bwMode="auto">
            <a:xfrm>
              <a:off x="0" y="0"/>
              <a:ext cx="576" cy="576"/>
            </a:xfrm>
            <a:prstGeom prst="ellipse">
              <a:avLst/>
            </a:prstGeom>
            <a:solidFill>
              <a:schemeClr val="accent1">
                <a:alpha val="53000"/>
              </a:schemeClr>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defRPr/>
              </a:pPr>
              <a:endParaRPr lang="zh-CN" altLang="en-US"/>
            </a:p>
          </p:txBody>
        </p:sp>
        <p:sp>
          <p:nvSpPr>
            <p:cNvPr id="5" name="Oval 9">
              <a:extLst>
                <a:ext uri="{FF2B5EF4-FFF2-40B4-BE49-F238E27FC236}">
                  <a16:creationId xmlns:a16="http://schemas.microsoft.com/office/drawing/2014/main" xmlns="" id="{23BC8EF5-58FE-4360-BE62-36D9E63A639E}"/>
                </a:ext>
              </a:extLst>
            </p:cNvPr>
            <p:cNvSpPr>
              <a:spLocks noChangeArrowheads="1"/>
            </p:cNvSpPr>
            <p:nvPr/>
          </p:nvSpPr>
          <p:spPr bwMode="auto">
            <a:xfrm>
              <a:off x="0" y="96"/>
              <a:ext cx="480" cy="384"/>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defRPr/>
              </a:pPr>
              <a:endParaRPr lang="zh-CN" altLang="en-US"/>
            </a:p>
          </p:txBody>
        </p:sp>
      </p:grpSp>
      <p:grpSp>
        <p:nvGrpSpPr>
          <p:cNvPr id="1030" name="Group 10">
            <a:extLst>
              <a:ext uri="{FF2B5EF4-FFF2-40B4-BE49-F238E27FC236}">
                <a16:creationId xmlns:a16="http://schemas.microsoft.com/office/drawing/2014/main" xmlns="" id="{34300EF4-CC4D-45A2-A840-5E3FFDC01B38}"/>
              </a:ext>
            </a:extLst>
          </p:cNvPr>
          <p:cNvGrpSpPr>
            <a:grpSpLocks/>
          </p:cNvGrpSpPr>
          <p:nvPr/>
        </p:nvGrpSpPr>
        <p:grpSpPr bwMode="auto">
          <a:xfrm>
            <a:off x="304800" y="3429000"/>
            <a:ext cx="1295400" cy="1371600"/>
            <a:chOff x="0" y="0"/>
            <a:chExt cx="576" cy="576"/>
          </a:xfrm>
        </p:grpSpPr>
        <p:sp>
          <p:nvSpPr>
            <p:cNvPr id="2059" name="Oval 11">
              <a:extLst>
                <a:ext uri="{FF2B5EF4-FFF2-40B4-BE49-F238E27FC236}">
                  <a16:creationId xmlns:a16="http://schemas.microsoft.com/office/drawing/2014/main" xmlns="" id="{50DB95BD-4EC9-4BC0-AC2B-CA675E59BE82}"/>
                </a:ext>
              </a:extLst>
            </p:cNvPr>
            <p:cNvSpPr>
              <a:spLocks noChangeArrowheads="1"/>
            </p:cNvSpPr>
            <p:nvPr/>
          </p:nvSpPr>
          <p:spPr bwMode="auto">
            <a:xfrm>
              <a:off x="0" y="0"/>
              <a:ext cx="576" cy="576"/>
            </a:xfrm>
            <a:prstGeom prst="ellipse">
              <a:avLst/>
            </a:prstGeom>
            <a:solidFill>
              <a:schemeClr val="tx2">
                <a:alpha val="53000"/>
              </a:schemeClr>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defRPr/>
              </a:pPr>
              <a:endParaRPr lang="zh-CN" altLang="en-US"/>
            </a:p>
          </p:txBody>
        </p:sp>
        <p:sp>
          <p:nvSpPr>
            <p:cNvPr id="2060" name="Oval 12">
              <a:extLst>
                <a:ext uri="{FF2B5EF4-FFF2-40B4-BE49-F238E27FC236}">
                  <a16:creationId xmlns:a16="http://schemas.microsoft.com/office/drawing/2014/main" xmlns="" id="{EFB541BB-C519-4E85-BBDE-A7652E0057D4}"/>
                </a:ext>
              </a:extLst>
            </p:cNvPr>
            <p:cNvSpPr>
              <a:spLocks noChangeArrowheads="1"/>
            </p:cNvSpPr>
            <p:nvPr/>
          </p:nvSpPr>
          <p:spPr bwMode="auto">
            <a:xfrm>
              <a:off x="0" y="96"/>
              <a:ext cx="480" cy="384"/>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defRPr/>
              </a:pPr>
              <a:endParaRPr lang="zh-CN" altLang="en-US"/>
            </a:p>
          </p:txBody>
        </p:sp>
      </p:grpSp>
      <p:pic>
        <p:nvPicPr>
          <p:cNvPr id="1031" name="Picture 17" descr="logo">
            <a:extLst>
              <a:ext uri="{FF2B5EF4-FFF2-40B4-BE49-F238E27FC236}">
                <a16:creationId xmlns:a16="http://schemas.microsoft.com/office/drawing/2014/main" xmlns="" id="{7319A23D-2C6A-4D63-BF81-360B3857B2D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0825" y="260350"/>
            <a:ext cx="2924175"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Rectangle 14">
            <a:extLst>
              <a:ext uri="{FF2B5EF4-FFF2-40B4-BE49-F238E27FC236}">
                <a16:creationId xmlns:a16="http://schemas.microsoft.com/office/drawing/2014/main" xmlns="" id="{0F76EFD0-8A26-48FE-8B26-1E51B720D7E9}"/>
              </a:ext>
            </a:extLst>
          </p:cNvPr>
          <p:cNvSpPr>
            <a:spLocks noGrp="1" noChangeArrowheads="1"/>
          </p:cNvSpPr>
          <p:nvPr>
            <p:ph type="body" idx="4294967295"/>
          </p:nvPr>
        </p:nvSpPr>
        <p:spPr bwMode="auto">
          <a:xfrm>
            <a:off x="457200" y="1828800"/>
            <a:ext cx="82296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33" name="Rectangle 17">
            <a:extLst>
              <a:ext uri="{FF2B5EF4-FFF2-40B4-BE49-F238E27FC236}">
                <a16:creationId xmlns:a16="http://schemas.microsoft.com/office/drawing/2014/main" xmlns="" id="{58B24F3B-0CE1-46FC-8613-80549D398CD2}"/>
              </a:ext>
            </a:extLst>
          </p:cNvPr>
          <p:cNvSpPr>
            <a:spLocks noGrp="1" noChangeArrowheads="1"/>
          </p:cNvSpPr>
          <p:nvPr>
            <p:ph type="title" idx="4294967295"/>
          </p:nvPr>
        </p:nvSpPr>
        <p:spPr bwMode="auto">
          <a:xfrm>
            <a:off x="914400" y="685800"/>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2064" name="Rectangle 13">
            <a:extLst>
              <a:ext uri="{FF2B5EF4-FFF2-40B4-BE49-F238E27FC236}">
                <a16:creationId xmlns:a16="http://schemas.microsoft.com/office/drawing/2014/main" xmlns="" id="{0A6A1315-9567-4053-A91E-BF8771730DA3}"/>
              </a:ext>
            </a:extLst>
          </p:cNvPr>
          <p:cNvSpPr>
            <a:spLocks noGrp="1" noChangeArrowheads="1"/>
          </p:cNvSpPr>
          <p:nvPr>
            <p:ph type="dt" sz="half" idx="2"/>
          </p:nvPr>
        </p:nvSpPr>
        <p:spPr bwMode="auto">
          <a:xfrm>
            <a:off x="457200" y="64770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buFont typeface="Arial" panose="020B0604020202020204" pitchFamily="34" charset="0"/>
              <a:buNone/>
              <a:defRPr sz="1200" u="none">
                <a:ea typeface="黑体" panose="02010609060101010101" pitchFamily="49" charset="-122"/>
              </a:defRPr>
            </a:lvl1pPr>
          </a:lstStyle>
          <a:p>
            <a:pPr>
              <a:defRPr/>
            </a:pPr>
            <a:endParaRPr lang="en-US" altLang="zh-CN"/>
          </a:p>
        </p:txBody>
      </p:sp>
      <p:sp>
        <p:nvSpPr>
          <p:cNvPr id="2065" name="Rectangle 14">
            <a:extLst>
              <a:ext uri="{FF2B5EF4-FFF2-40B4-BE49-F238E27FC236}">
                <a16:creationId xmlns:a16="http://schemas.microsoft.com/office/drawing/2014/main" xmlns="" id="{980C249E-A68B-4B00-BF29-E9B80D23991A}"/>
              </a:ext>
            </a:extLst>
          </p:cNvPr>
          <p:cNvSpPr>
            <a:spLocks noGrp="1" noChangeArrowheads="1"/>
          </p:cNvSpPr>
          <p:nvPr>
            <p:ph type="ftr" sz="quarter" idx="3"/>
          </p:nvPr>
        </p:nvSpPr>
        <p:spPr bwMode="auto">
          <a:xfrm>
            <a:off x="5364163" y="6381750"/>
            <a:ext cx="3529012"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buFont typeface="Arial" panose="020B0604020202020204" pitchFamily="34" charset="0"/>
              <a:buNone/>
              <a:defRPr sz="1400" b="1" u="none">
                <a:solidFill>
                  <a:srgbClr val="FF3300"/>
                </a:solidFill>
                <a:ea typeface="黑体" panose="02010609060101010101" pitchFamily="49" charset="-122"/>
              </a:defRPr>
            </a:lvl1pPr>
          </a:lstStyle>
          <a:p>
            <a:pPr>
              <a:defRPr/>
            </a:pPr>
            <a:endParaRPr lang="en-US" altLang="zh-CN"/>
          </a:p>
        </p:txBody>
      </p:sp>
    </p:spTree>
  </p:cSld>
  <p:clrMap bg1="lt1" tx1="dk1" bg2="lt2" tx2="dk2" accent1="accent1" accent2="accent2" accent3="accent3" accent4="accent4" accent5="accent5" accent6="accent6" hlink="hlink" folHlink="folHlink"/>
  <p:sldLayoutIdLst>
    <p:sldLayoutId id="2147484521" r:id="rId1"/>
    <p:sldLayoutId id="2147484522" r:id="rId2"/>
    <p:sldLayoutId id="2147484523" r:id="rId3"/>
    <p:sldLayoutId id="2147484524" r:id="rId4"/>
    <p:sldLayoutId id="2147484525" r:id="rId5"/>
    <p:sldLayoutId id="2147484526" r:id="rId6"/>
    <p:sldLayoutId id="2147484527" r:id="rId7"/>
    <p:sldLayoutId id="2147484528" r:id="rId8"/>
    <p:sldLayoutId id="2147484529" r:id="rId9"/>
    <p:sldLayoutId id="2147484530" r:id="rId10"/>
    <p:sldLayoutId id="2147484531" r:id="rId11"/>
  </p:sldLayoutIdLst>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anose="05000000000000000000" pitchFamily="2" charset="2"/>
        <a:buChar char="p"/>
        <a:defRPr sz="2400">
          <a:solidFill>
            <a:schemeClr val="tx1"/>
          </a:solidFill>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ü"/>
        <a:defRPr sz="22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aphicFrame>
        <p:nvGraphicFramePr>
          <p:cNvPr id="2050" name="Object 2">
            <a:extLst>
              <a:ext uri="{FF2B5EF4-FFF2-40B4-BE49-F238E27FC236}">
                <a16:creationId xmlns:a16="http://schemas.microsoft.com/office/drawing/2014/main" xmlns="" id="{17D6CF3A-F481-430E-BD08-ED73D49F1AD4}"/>
              </a:ext>
            </a:extLst>
          </p:cNvPr>
          <p:cNvGraphicFramePr>
            <a:graphicFrameLocks noChangeAspect="1"/>
          </p:cNvGraphicFramePr>
          <p:nvPr/>
        </p:nvGraphicFramePr>
        <p:xfrm>
          <a:off x="0" y="0"/>
          <a:ext cx="9144000" cy="1200150"/>
        </p:xfrm>
        <a:graphic>
          <a:graphicData uri="http://schemas.openxmlformats.org/presentationml/2006/ole">
            <mc:AlternateContent xmlns:mc="http://schemas.openxmlformats.org/markup-compatibility/2006">
              <mc:Choice xmlns:v="urn:schemas-microsoft-com:vml" Requires="v">
                <p:oleObj spid="_x0000_s2117" r:id="rId14" imgW="9561905" imgH="1600000" progId="Photoshop.Image.6">
                  <p:embed/>
                </p:oleObj>
              </mc:Choice>
              <mc:Fallback>
                <p:oleObj r:id="rId14" imgW="9561905" imgH="1600000" progId="Photoshop.Image.6">
                  <p:embed/>
                  <p:pic>
                    <p:nvPicPr>
                      <p:cNvPr id="0" name="Object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4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051" name="未知">
            <a:extLst>
              <a:ext uri="{FF2B5EF4-FFF2-40B4-BE49-F238E27FC236}">
                <a16:creationId xmlns:a16="http://schemas.microsoft.com/office/drawing/2014/main" xmlns="" id="{8BEB921F-C514-421D-A424-2EE42E4F0438}"/>
              </a:ext>
            </a:extLst>
          </p:cNvPr>
          <p:cNvSpPr>
            <a:spLocks noChangeArrowheads="1"/>
          </p:cNvSpPr>
          <p:nvPr/>
        </p:nvSpPr>
        <p:spPr bwMode="auto">
          <a:xfrm>
            <a:off x="0" y="280988"/>
            <a:ext cx="9144000" cy="1620837"/>
          </a:xfrm>
          <a:custGeom>
            <a:avLst/>
            <a:gdLst>
              <a:gd name="T0" fmla="*/ 6 w 5767"/>
              <a:gd name="T1" fmla="*/ 109 h 1021"/>
              <a:gd name="T2" fmla="*/ 1427 w 5767"/>
              <a:gd name="T3" fmla="*/ 46 h 1021"/>
              <a:gd name="T4" fmla="*/ 4032 w 5767"/>
              <a:gd name="T5" fmla="*/ 255 h 1021"/>
              <a:gd name="T6" fmla="*/ 5767 w 5767"/>
              <a:gd name="T7" fmla="*/ 0 h 1021"/>
              <a:gd name="T8" fmla="*/ 5767 w 5767"/>
              <a:gd name="T9" fmla="*/ 776 h 1021"/>
              <a:gd name="T10" fmla="*/ 4065 w 5767"/>
              <a:gd name="T11" fmla="*/ 831 h 1021"/>
              <a:gd name="T12" fmla="*/ 1984 w 5767"/>
              <a:gd name="T13" fmla="*/ 674 h 1021"/>
              <a:gd name="T14" fmla="*/ 14 w 5767"/>
              <a:gd name="T15" fmla="*/ 995 h 1021"/>
              <a:gd name="T16" fmla="*/ 6 w 5767"/>
              <a:gd name="T17" fmla="*/ 10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67" h="1021">
                <a:moveTo>
                  <a:pt x="6" y="109"/>
                </a:moveTo>
                <a:cubicBezTo>
                  <a:pt x="144" y="93"/>
                  <a:pt x="626" y="42"/>
                  <a:pt x="1427" y="46"/>
                </a:cubicBezTo>
                <a:cubicBezTo>
                  <a:pt x="2228" y="50"/>
                  <a:pt x="3321" y="224"/>
                  <a:pt x="4032" y="255"/>
                </a:cubicBezTo>
                <a:cubicBezTo>
                  <a:pt x="4742" y="286"/>
                  <a:pt x="5649" y="91"/>
                  <a:pt x="5767" y="0"/>
                </a:cubicBezTo>
                <a:lnTo>
                  <a:pt x="5767" y="776"/>
                </a:lnTo>
                <a:cubicBezTo>
                  <a:pt x="4948" y="879"/>
                  <a:pt x="4543" y="844"/>
                  <a:pt x="4065" y="831"/>
                </a:cubicBezTo>
                <a:cubicBezTo>
                  <a:pt x="3587" y="818"/>
                  <a:pt x="2973" y="694"/>
                  <a:pt x="1984" y="674"/>
                </a:cubicBezTo>
                <a:cubicBezTo>
                  <a:pt x="995" y="654"/>
                  <a:pt x="28" y="969"/>
                  <a:pt x="14" y="995"/>
                </a:cubicBezTo>
                <a:cubicBezTo>
                  <a:pt x="0" y="1021"/>
                  <a:pt x="6" y="255"/>
                  <a:pt x="6" y="109"/>
                </a:cubicBezTo>
                <a:close/>
              </a:path>
            </a:pathLst>
          </a:custGeom>
          <a:solidFill>
            <a:schemeClr val="accent1">
              <a:alpha val="41176"/>
            </a:schemeClr>
          </a:solidFill>
          <a:ln>
            <a:noFill/>
          </a:ln>
          <a:extLst>
            <a:ext uri="{91240B29-F687-4F45-9708-019B960494DF}">
              <a14:hiddenLine xmlns:a14="http://schemas.microsoft.com/office/drawing/2010/main" w="9525">
                <a:solidFill>
                  <a:srgbClr val="000000"/>
                </a:solidFill>
                <a:round/>
              </a14:hiddenLine>
            </a:ext>
          </a:extLst>
        </p:spPr>
        <p:txBody>
          <a:bodyPr/>
          <a:lstStyle>
            <a:lvl1pPr>
              <a:defRPr sz="2000" u="sng">
                <a:solidFill>
                  <a:schemeClr val="tx1"/>
                </a:solidFill>
                <a:latin typeface="Times New Roman" panose="02020603050405020304" pitchFamily="18" charset="0"/>
                <a:ea typeface="黑体" panose="02010609060101010101" pitchFamily="49" charset="-122"/>
              </a:defRPr>
            </a:lvl1pPr>
            <a:lvl2pPr>
              <a:defRPr sz="2000" u="sng">
                <a:solidFill>
                  <a:schemeClr val="tx1"/>
                </a:solidFill>
                <a:latin typeface="Times New Roman" panose="02020603050405020304" pitchFamily="18" charset="0"/>
                <a:ea typeface="黑体" panose="02010609060101010101" pitchFamily="49" charset="-122"/>
              </a:defRPr>
            </a:lvl2pPr>
            <a:lvl3pPr>
              <a:defRPr sz="2000" u="sng">
                <a:solidFill>
                  <a:schemeClr val="tx1"/>
                </a:solidFill>
                <a:latin typeface="Times New Roman" panose="02020603050405020304" pitchFamily="18" charset="0"/>
                <a:ea typeface="黑体" panose="02010609060101010101" pitchFamily="49" charset="-122"/>
              </a:defRPr>
            </a:lvl3pPr>
            <a:lvl4pPr>
              <a:defRPr sz="2000" u="sng">
                <a:solidFill>
                  <a:schemeClr val="tx1"/>
                </a:solidFill>
                <a:latin typeface="Times New Roman" panose="02020603050405020304" pitchFamily="18" charset="0"/>
                <a:ea typeface="黑体" panose="02010609060101010101" pitchFamily="49" charset="-122"/>
              </a:defRPr>
            </a:lvl4pPr>
            <a:lvl5pPr>
              <a:defRPr sz="2000" u="sng">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defRPr/>
            </a:pPr>
            <a:endParaRPr lang="zh-CN" altLang="en-US"/>
          </a:p>
        </p:txBody>
      </p:sp>
      <p:sp>
        <p:nvSpPr>
          <p:cNvPr id="2052" name="未知">
            <a:extLst>
              <a:ext uri="{FF2B5EF4-FFF2-40B4-BE49-F238E27FC236}">
                <a16:creationId xmlns:a16="http://schemas.microsoft.com/office/drawing/2014/main" xmlns="" id="{2D1AC2D2-A071-43C4-91E7-13E76A595E92}"/>
              </a:ext>
            </a:extLst>
          </p:cNvPr>
          <p:cNvSpPr>
            <a:spLocks noChangeArrowheads="1"/>
          </p:cNvSpPr>
          <p:nvPr/>
        </p:nvSpPr>
        <p:spPr bwMode="auto">
          <a:xfrm>
            <a:off x="0" y="533400"/>
            <a:ext cx="9140825" cy="1006475"/>
          </a:xfrm>
          <a:custGeom>
            <a:avLst/>
            <a:gdLst>
              <a:gd name="T0" fmla="*/ 20 w 5771"/>
              <a:gd name="T1" fmla="*/ 109 h 634"/>
              <a:gd name="T2" fmla="*/ 1442 w 5771"/>
              <a:gd name="T3" fmla="*/ 3 h 634"/>
              <a:gd name="T4" fmla="*/ 4150 w 5771"/>
              <a:gd name="T5" fmla="*/ 148 h 634"/>
              <a:gd name="T6" fmla="*/ 5771 w 5771"/>
              <a:gd name="T7" fmla="*/ 37 h 634"/>
              <a:gd name="T8" fmla="*/ 5771 w 5771"/>
              <a:gd name="T9" fmla="*/ 557 h 634"/>
              <a:gd name="T10" fmla="*/ 3942 w 5771"/>
              <a:gd name="T11" fmla="*/ 592 h 634"/>
              <a:gd name="T12" fmla="*/ 1839 w 5771"/>
              <a:gd name="T13" fmla="*/ 456 h 634"/>
              <a:gd name="T14" fmla="*/ 6 w 5771"/>
              <a:gd name="T15" fmla="*/ 620 h 634"/>
              <a:gd name="T16" fmla="*/ 20 w 5771"/>
              <a:gd name="T17" fmla="*/ 109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71" h="634">
                <a:moveTo>
                  <a:pt x="20" y="109"/>
                </a:moveTo>
                <a:cubicBezTo>
                  <a:pt x="26" y="109"/>
                  <a:pt x="645" y="0"/>
                  <a:pt x="1442" y="3"/>
                </a:cubicBezTo>
                <a:cubicBezTo>
                  <a:pt x="2239" y="6"/>
                  <a:pt x="3443" y="123"/>
                  <a:pt x="4150" y="148"/>
                </a:cubicBezTo>
                <a:cubicBezTo>
                  <a:pt x="4858" y="173"/>
                  <a:pt x="5633" y="63"/>
                  <a:pt x="5771" y="37"/>
                </a:cubicBezTo>
                <a:lnTo>
                  <a:pt x="5771" y="557"/>
                </a:lnTo>
                <a:cubicBezTo>
                  <a:pt x="4926" y="634"/>
                  <a:pt x="4422" y="612"/>
                  <a:pt x="3942" y="592"/>
                </a:cubicBezTo>
                <a:cubicBezTo>
                  <a:pt x="3463" y="572"/>
                  <a:pt x="2588" y="450"/>
                  <a:pt x="1839" y="456"/>
                </a:cubicBezTo>
                <a:cubicBezTo>
                  <a:pt x="1182" y="455"/>
                  <a:pt x="0" y="618"/>
                  <a:pt x="6" y="620"/>
                </a:cubicBezTo>
                <a:cubicBezTo>
                  <a:pt x="12" y="621"/>
                  <a:pt x="14" y="109"/>
                  <a:pt x="20" y="109"/>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lvl1pPr>
              <a:defRPr sz="2000" u="sng">
                <a:solidFill>
                  <a:schemeClr val="tx1"/>
                </a:solidFill>
                <a:latin typeface="Times New Roman" panose="02020603050405020304" pitchFamily="18" charset="0"/>
                <a:ea typeface="黑体" panose="02010609060101010101" pitchFamily="49" charset="-122"/>
              </a:defRPr>
            </a:lvl1pPr>
            <a:lvl2pPr>
              <a:defRPr sz="2000" u="sng">
                <a:solidFill>
                  <a:schemeClr val="tx1"/>
                </a:solidFill>
                <a:latin typeface="Times New Roman" panose="02020603050405020304" pitchFamily="18" charset="0"/>
                <a:ea typeface="黑体" panose="02010609060101010101" pitchFamily="49" charset="-122"/>
              </a:defRPr>
            </a:lvl2pPr>
            <a:lvl3pPr>
              <a:defRPr sz="2000" u="sng">
                <a:solidFill>
                  <a:schemeClr val="tx1"/>
                </a:solidFill>
                <a:latin typeface="Times New Roman" panose="02020603050405020304" pitchFamily="18" charset="0"/>
                <a:ea typeface="黑体" panose="02010609060101010101" pitchFamily="49" charset="-122"/>
              </a:defRPr>
            </a:lvl3pPr>
            <a:lvl4pPr>
              <a:defRPr sz="2000" u="sng">
                <a:solidFill>
                  <a:schemeClr val="tx1"/>
                </a:solidFill>
                <a:latin typeface="Times New Roman" panose="02020603050405020304" pitchFamily="18" charset="0"/>
                <a:ea typeface="黑体" panose="02010609060101010101" pitchFamily="49" charset="-122"/>
              </a:defRPr>
            </a:lvl4pPr>
            <a:lvl5pPr>
              <a:defRPr sz="2000" u="sng">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defRPr/>
            </a:pPr>
            <a:endParaRPr lang="zh-CN" altLang="en-US"/>
          </a:p>
        </p:txBody>
      </p:sp>
      <p:grpSp>
        <p:nvGrpSpPr>
          <p:cNvPr id="2053" name="Group 5">
            <a:extLst>
              <a:ext uri="{FF2B5EF4-FFF2-40B4-BE49-F238E27FC236}">
                <a16:creationId xmlns:a16="http://schemas.microsoft.com/office/drawing/2014/main" xmlns="" id="{93D64AD1-26CD-4DA9-B20D-6F44D6CC4F09}"/>
              </a:ext>
            </a:extLst>
          </p:cNvPr>
          <p:cNvGrpSpPr>
            <a:grpSpLocks/>
          </p:cNvGrpSpPr>
          <p:nvPr/>
        </p:nvGrpSpPr>
        <p:grpSpPr bwMode="auto">
          <a:xfrm>
            <a:off x="7740650" y="347663"/>
            <a:ext cx="387350" cy="366712"/>
            <a:chOff x="0" y="0"/>
            <a:chExt cx="288" cy="288"/>
          </a:xfrm>
        </p:grpSpPr>
        <p:sp>
          <p:nvSpPr>
            <p:cNvPr id="2" name="Oval 6">
              <a:extLst>
                <a:ext uri="{FF2B5EF4-FFF2-40B4-BE49-F238E27FC236}">
                  <a16:creationId xmlns:a16="http://schemas.microsoft.com/office/drawing/2014/main" xmlns="" id="{5156BE6E-2BBA-434E-B531-3E59EDD1411F}"/>
                </a:ext>
              </a:extLst>
            </p:cNvPr>
            <p:cNvSpPr>
              <a:spLocks noChangeArrowheads="1"/>
            </p:cNvSpPr>
            <p:nvPr/>
          </p:nvSpPr>
          <p:spPr bwMode="auto">
            <a:xfrm>
              <a:off x="0" y="0"/>
              <a:ext cx="288" cy="288"/>
            </a:xfrm>
            <a:prstGeom prst="ellipse">
              <a:avLst/>
            </a:prstGeom>
            <a:gradFill rotWithShape="1">
              <a:gsLst>
                <a:gs pos="0">
                  <a:srgbClr val="C7CEE9"/>
                </a:gs>
                <a:gs pos="100000">
                  <a:schemeClr val="tx2">
                    <a:alpha val="31000"/>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defRPr/>
              </a:pPr>
              <a:endParaRPr lang="zh-CN" altLang="en-US"/>
            </a:p>
          </p:txBody>
        </p:sp>
        <p:sp>
          <p:nvSpPr>
            <p:cNvPr id="3" name="Oval 7">
              <a:extLst>
                <a:ext uri="{FF2B5EF4-FFF2-40B4-BE49-F238E27FC236}">
                  <a16:creationId xmlns:a16="http://schemas.microsoft.com/office/drawing/2014/main" xmlns="" id="{C5225886-1B09-446A-AFD9-E02A34CFC92C}"/>
                </a:ext>
              </a:extLst>
            </p:cNvPr>
            <p:cNvSpPr>
              <a:spLocks noChangeArrowheads="1"/>
            </p:cNvSpPr>
            <p:nvPr/>
          </p:nvSpPr>
          <p:spPr bwMode="auto">
            <a:xfrm>
              <a:off x="0" y="0"/>
              <a:ext cx="192" cy="192"/>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defRPr/>
              </a:pPr>
              <a:endParaRPr lang="zh-CN" altLang="en-US"/>
            </a:p>
          </p:txBody>
        </p:sp>
      </p:grpSp>
      <p:grpSp>
        <p:nvGrpSpPr>
          <p:cNvPr id="2054" name="Group 8">
            <a:extLst>
              <a:ext uri="{FF2B5EF4-FFF2-40B4-BE49-F238E27FC236}">
                <a16:creationId xmlns:a16="http://schemas.microsoft.com/office/drawing/2014/main" xmlns="" id="{025A2BD8-ED90-495E-88D3-79A4C838B060}"/>
              </a:ext>
            </a:extLst>
          </p:cNvPr>
          <p:cNvGrpSpPr>
            <a:grpSpLocks/>
          </p:cNvGrpSpPr>
          <p:nvPr/>
        </p:nvGrpSpPr>
        <p:grpSpPr bwMode="auto">
          <a:xfrm>
            <a:off x="8153400" y="53975"/>
            <a:ext cx="609600" cy="592138"/>
            <a:chOff x="0" y="0"/>
            <a:chExt cx="576" cy="576"/>
          </a:xfrm>
        </p:grpSpPr>
        <p:sp>
          <p:nvSpPr>
            <p:cNvPr id="1033" name="Oval 9">
              <a:extLst>
                <a:ext uri="{FF2B5EF4-FFF2-40B4-BE49-F238E27FC236}">
                  <a16:creationId xmlns:a16="http://schemas.microsoft.com/office/drawing/2014/main" xmlns="" id="{68D70DF8-BFCD-4343-9C53-F852B752080F}"/>
                </a:ext>
              </a:extLst>
            </p:cNvPr>
            <p:cNvSpPr>
              <a:spLocks noChangeArrowheads="1"/>
            </p:cNvSpPr>
            <p:nvPr/>
          </p:nvSpPr>
          <p:spPr bwMode="auto">
            <a:xfrm>
              <a:off x="0" y="0"/>
              <a:ext cx="576" cy="576"/>
            </a:xfrm>
            <a:prstGeom prst="ellipse">
              <a:avLst/>
            </a:prstGeom>
            <a:solidFill>
              <a:schemeClr val="accent1">
                <a:alpha val="53000"/>
              </a:schemeClr>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defRPr/>
              </a:pPr>
              <a:endParaRPr lang="zh-CN" altLang="en-US"/>
            </a:p>
          </p:txBody>
        </p:sp>
        <p:sp>
          <p:nvSpPr>
            <p:cNvPr id="1034" name="Oval 10">
              <a:extLst>
                <a:ext uri="{FF2B5EF4-FFF2-40B4-BE49-F238E27FC236}">
                  <a16:creationId xmlns:a16="http://schemas.microsoft.com/office/drawing/2014/main" xmlns="" id="{FDE69DAC-8423-4EDD-8FF1-425F20C9F42A}"/>
                </a:ext>
              </a:extLst>
            </p:cNvPr>
            <p:cNvSpPr>
              <a:spLocks noChangeArrowheads="1"/>
            </p:cNvSpPr>
            <p:nvPr/>
          </p:nvSpPr>
          <p:spPr bwMode="auto">
            <a:xfrm>
              <a:off x="0" y="96"/>
              <a:ext cx="480" cy="385"/>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defRPr/>
              </a:pPr>
              <a:endParaRPr lang="zh-CN" altLang="en-US"/>
            </a:p>
          </p:txBody>
        </p:sp>
      </p:grpSp>
      <p:grpSp>
        <p:nvGrpSpPr>
          <p:cNvPr id="2055" name="Group 11">
            <a:extLst>
              <a:ext uri="{FF2B5EF4-FFF2-40B4-BE49-F238E27FC236}">
                <a16:creationId xmlns:a16="http://schemas.microsoft.com/office/drawing/2014/main" xmlns="" id="{C0356330-E714-4133-A2EB-4F31EFAB6C9E}"/>
              </a:ext>
            </a:extLst>
          </p:cNvPr>
          <p:cNvGrpSpPr>
            <a:grpSpLocks/>
          </p:cNvGrpSpPr>
          <p:nvPr/>
        </p:nvGrpSpPr>
        <p:grpSpPr bwMode="auto">
          <a:xfrm>
            <a:off x="171450" y="819150"/>
            <a:ext cx="720725" cy="762000"/>
            <a:chOff x="0" y="0"/>
            <a:chExt cx="576" cy="576"/>
          </a:xfrm>
        </p:grpSpPr>
        <p:sp>
          <p:nvSpPr>
            <p:cNvPr id="4" name="Oval 12">
              <a:extLst>
                <a:ext uri="{FF2B5EF4-FFF2-40B4-BE49-F238E27FC236}">
                  <a16:creationId xmlns:a16="http://schemas.microsoft.com/office/drawing/2014/main" xmlns="" id="{B9D82B98-1644-4879-B1E3-2E14D382C0BC}"/>
                </a:ext>
              </a:extLst>
            </p:cNvPr>
            <p:cNvSpPr>
              <a:spLocks noChangeArrowheads="1"/>
            </p:cNvSpPr>
            <p:nvPr/>
          </p:nvSpPr>
          <p:spPr bwMode="auto">
            <a:xfrm>
              <a:off x="0" y="0"/>
              <a:ext cx="576" cy="576"/>
            </a:xfrm>
            <a:prstGeom prst="ellipse">
              <a:avLst/>
            </a:prstGeom>
            <a:solidFill>
              <a:schemeClr val="tx2">
                <a:alpha val="53000"/>
              </a:schemeClr>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defRPr/>
              </a:pPr>
              <a:endParaRPr lang="zh-CN" altLang="en-US"/>
            </a:p>
          </p:txBody>
        </p:sp>
        <p:sp>
          <p:nvSpPr>
            <p:cNvPr id="1037" name="Oval 13">
              <a:extLst>
                <a:ext uri="{FF2B5EF4-FFF2-40B4-BE49-F238E27FC236}">
                  <a16:creationId xmlns:a16="http://schemas.microsoft.com/office/drawing/2014/main" xmlns="" id="{7E6EA3B3-1704-4F5E-ADF5-A68317650A03}"/>
                </a:ext>
              </a:extLst>
            </p:cNvPr>
            <p:cNvSpPr>
              <a:spLocks noChangeArrowheads="1"/>
            </p:cNvSpPr>
            <p:nvPr/>
          </p:nvSpPr>
          <p:spPr bwMode="auto">
            <a:xfrm>
              <a:off x="0" y="96"/>
              <a:ext cx="480" cy="384"/>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defRPr/>
              </a:pPr>
              <a:endParaRPr lang="zh-CN" altLang="en-US"/>
            </a:p>
          </p:txBody>
        </p:sp>
      </p:grpSp>
      <p:sp>
        <p:nvSpPr>
          <p:cNvPr id="2056" name="Rectangle 14">
            <a:extLst>
              <a:ext uri="{FF2B5EF4-FFF2-40B4-BE49-F238E27FC236}">
                <a16:creationId xmlns:a16="http://schemas.microsoft.com/office/drawing/2014/main" xmlns="" id="{02974965-1E2C-4BEA-B667-29BF86B11F6D}"/>
              </a:ext>
            </a:extLst>
          </p:cNvPr>
          <p:cNvSpPr>
            <a:spLocks noGrp="1" noChangeArrowheads="1"/>
          </p:cNvSpPr>
          <p:nvPr>
            <p:ph type="body" idx="4294967295"/>
          </p:nvPr>
        </p:nvSpPr>
        <p:spPr bwMode="auto">
          <a:xfrm>
            <a:off x="457200" y="1828800"/>
            <a:ext cx="82296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39" name="Rectangle 15">
            <a:extLst>
              <a:ext uri="{FF2B5EF4-FFF2-40B4-BE49-F238E27FC236}">
                <a16:creationId xmlns:a16="http://schemas.microsoft.com/office/drawing/2014/main" xmlns="" id="{ABD460CE-8CD7-4E63-877B-BC1A7ABF5BD0}"/>
              </a:ext>
            </a:extLst>
          </p:cNvPr>
          <p:cNvSpPr>
            <a:spLocks noGrp="1" noChangeArrowheads="1"/>
          </p:cNvSpPr>
          <p:nvPr>
            <p:ph type="dt" sz="half" idx="2"/>
          </p:nvPr>
        </p:nvSpPr>
        <p:spPr bwMode="auto">
          <a:xfrm>
            <a:off x="457200" y="6400800"/>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buFont typeface="Arial" panose="020B0604020202020204" pitchFamily="34" charset="0"/>
              <a:buNone/>
              <a:defRPr sz="1400" u="none">
                <a:ea typeface="黑体" panose="02010609060101010101" pitchFamily="49" charset="-122"/>
              </a:defRPr>
            </a:lvl1pPr>
          </a:lstStyle>
          <a:p>
            <a:pPr>
              <a:defRPr/>
            </a:pPr>
            <a:endParaRPr lang="en-US" altLang="zh-CN"/>
          </a:p>
        </p:txBody>
      </p:sp>
      <p:sp>
        <p:nvSpPr>
          <p:cNvPr id="1040" name="Rectangle 16">
            <a:extLst>
              <a:ext uri="{FF2B5EF4-FFF2-40B4-BE49-F238E27FC236}">
                <a16:creationId xmlns:a16="http://schemas.microsoft.com/office/drawing/2014/main" xmlns="" id="{3189DD99-60AE-4B02-BFA2-15F25ABDA375}"/>
              </a:ext>
            </a:extLst>
          </p:cNvPr>
          <p:cNvSpPr>
            <a:spLocks noGrp="1" noChangeArrowheads="1"/>
          </p:cNvSpPr>
          <p:nvPr>
            <p:ph type="ftr" sz="quarter" idx="3"/>
          </p:nvPr>
        </p:nvSpPr>
        <p:spPr bwMode="auto">
          <a:xfrm>
            <a:off x="5219700" y="6381750"/>
            <a:ext cx="360045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buFont typeface="Arial" panose="020B0604020202020204" pitchFamily="34" charset="0"/>
              <a:buNone/>
              <a:defRPr sz="1400" b="1" u="none">
                <a:solidFill>
                  <a:srgbClr val="F03628"/>
                </a:solidFill>
                <a:ea typeface="黑体" panose="02010609060101010101" pitchFamily="49" charset="-122"/>
              </a:defRPr>
            </a:lvl1pPr>
          </a:lstStyle>
          <a:p>
            <a:pPr>
              <a:defRPr/>
            </a:pPr>
            <a:endParaRPr lang="en-US" altLang="zh-CN"/>
          </a:p>
        </p:txBody>
      </p:sp>
      <p:sp>
        <p:nvSpPr>
          <p:cNvPr id="2059" name="Rectangle 17">
            <a:extLst>
              <a:ext uri="{FF2B5EF4-FFF2-40B4-BE49-F238E27FC236}">
                <a16:creationId xmlns:a16="http://schemas.microsoft.com/office/drawing/2014/main" xmlns="" id="{9ABA3698-6788-48F3-B4FF-0C2EC28AE910}"/>
              </a:ext>
            </a:extLst>
          </p:cNvPr>
          <p:cNvSpPr>
            <a:spLocks noGrp="1" noChangeArrowheads="1"/>
          </p:cNvSpPr>
          <p:nvPr>
            <p:ph type="title" idx="4294967295"/>
          </p:nvPr>
        </p:nvSpPr>
        <p:spPr bwMode="auto">
          <a:xfrm>
            <a:off x="914400" y="685800"/>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pic>
        <p:nvPicPr>
          <p:cNvPr id="2060" name="Picture 18" descr="top">
            <a:extLst>
              <a:ext uri="{FF2B5EF4-FFF2-40B4-BE49-F238E27FC236}">
                <a16:creationId xmlns:a16="http://schemas.microsoft.com/office/drawing/2014/main" xmlns="" id="{5FF17B7A-5915-41A5-87B5-0BE71F542A4F}"/>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3563938"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532" r:id="rId1"/>
    <p:sldLayoutId id="2147484533" r:id="rId2"/>
    <p:sldLayoutId id="2147484534" r:id="rId3"/>
    <p:sldLayoutId id="2147484535" r:id="rId4"/>
    <p:sldLayoutId id="2147484536" r:id="rId5"/>
    <p:sldLayoutId id="2147484537" r:id="rId6"/>
    <p:sldLayoutId id="2147484538" r:id="rId7"/>
    <p:sldLayoutId id="2147484539" r:id="rId8"/>
    <p:sldLayoutId id="2147484540" r:id="rId9"/>
    <p:sldLayoutId id="2147484541" r:id="rId10"/>
    <p:sldLayoutId id="2147484542" r:id="rId11"/>
  </p:sldLayoutIdLst>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anose="05000000000000000000" pitchFamily="2" charset="2"/>
        <a:buChar char="p"/>
        <a:defRPr sz="2400">
          <a:solidFill>
            <a:schemeClr val="tx1"/>
          </a:solidFill>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ü"/>
        <a:defRPr sz="22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aphicFrame>
        <p:nvGraphicFramePr>
          <p:cNvPr id="3074" name="Object 2">
            <a:extLst>
              <a:ext uri="{FF2B5EF4-FFF2-40B4-BE49-F238E27FC236}">
                <a16:creationId xmlns:a16="http://schemas.microsoft.com/office/drawing/2014/main" xmlns="" id="{C3235C40-6CAA-455C-A734-BAD1495AA2A6}"/>
              </a:ext>
            </a:extLst>
          </p:cNvPr>
          <p:cNvGraphicFramePr>
            <a:graphicFrameLocks noChangeAspect="1"/>
          </p:cNvGraphicFramePr>
          <p:nvPr/>
        </p:nvGraphicFramePr>
        <p:xfrm>
          <a:off x="0" y="0"/>
          <a:ext cx="9144000" cy="1200150"/>
        </p:xfrm>
        <a:graphic>
          <a:graphicData uri="http://schemas.openxmlformats.org/presentationml/2006/ole">
            <mc:AlternateContent xmlns:mc="http://schemas.openxmlformats.org/markup-compatibility/2006">
              <mc:Choice xmlns:v="urn:schemas-microsoft-com:vml" Requires="v">
                <p:oleObj spid="_x0000_s3141" r:id="rId14" imgW="9561905" imgH="1600000" progId="Photoshop.Image.6">
                  <p:embed/>
                </p:oleObj>
              </mc:Choice>
              <mc:Fallback>
                <p:oleObj r:id="rId14" imgW="9561905" imgH="1600000" progId="Photoshop.Image.6">
                  <p:embed/>
                  <p:pic>
                    <p:nvPicPr>
                      <p:cNvPr id="0" name="Object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4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075" name="未知">
            <a:extLst>
              <a:ext uri="{FF2B5EF4-FFF2-40B4-BE49-F238E27FC236}">
                <a16:creationId xmlns:a16="http://schemas.microsoft.com/office/drawing/2014/main" xmlns="" id="{B54B1A0C-1314-4E42-B96C-75ABD137A180}"/>
              </a:ext>
            </a:extLst>
          </p:cNvPr>
          <p:cNvSpPr>
            <a:spLocks noChangeArrowheads="1"/>
          </p:cNvSpPr>
          <p:nvPr/>
        </p:nvSpPr>
        <p:spPr bwMode="auto">
          <a:xfrm>
            <a:off x="0" y="280988"/>
            <a:ext cx="9144000" cy="1620837"/>
          </a:xfrm>
          <a:custGeom>
            <a:avLst/>
            <a:gdLst>
              <a:gd name="T0" fmla="*/ 6 w 5767"/>
              <a:gd name="T1" fmla="*/ 109 h 1021"/>
              <a:gd name="T2" fmla="*/ 1427 w 5767"/>
              <a:gd name="T3" fmla="*/ 46 h 1021"/>
              <a:gd name="T4" fmla="*/ 4032 w 5767"/>
              <a:gd name="T5" fmla="*/ 255 h 1021"/>
              <a:gd name="T6" fmla="*/ 5767 w 5767"/>
              <a:gd name="T7" fmla="*/ 0 h 1021"/>
              <a:gd name="T8" fmla="*/ 5767 w 5767"/>
              <a:gd name="T9" fmla="*/ 776 h 1021"/>
              <a:gd name="T10" fmla="*/ 4065 w 5767"/>
              <a:gd name="T11" fmla="*/ 831 h 1021"/>
              <a:gd name="T12" fmla="*/ 1984 w 5767"/>
              <a:gd name="T13" fmla="*/ 674 h 1021"/>
              <a:gd name="T14" fmla="*/ 14 w 5767"/>
              <a:gd name="T15" fmla="*/ 995 h 1021"/>
              <a:gd name="T16" fmla="*/ 6 w 5767"/>
              <a:gd name="T17" fmla="*/ 10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67" h="1021">
                <a:moveTo>
                  <a:pt x="6" y="109"/>
                </a:moveTo>
                <a:cubicBezTo>
                  <a:pt x="144" y="93"/>
                  <a:pt x="626" y="42"/>
                  <a:pt x="1427" y="46"/>
                </a:cubicBezTo>
                <a:cubicBezTo>
                  <a:pt x="2228" y="50"/>
                  <a:pt x="3321" y="224"/>
                  <a:pt x="4032" y="255"/>
                </a:cubicBezTo>
                <a:cubicBezTo>
                  <a:pt x="4742" y="286"/>
                  <a:pt x="5649" y="91"/>
                  <a:pt x="5767" y="0"/>
                </a:cubicBezTo>
                <a:lnTo>
                  <a:pt x="5767" y="776"/>
                </a:lnTo>
                <a:cubicBezTo>
                  <a:pt x="4948" y="879"/>
                  <a:pt x="4543" y="844"/>
                  <a:pt x="4065" y="831"/>
                </a:cubicBezTo>
                <a:cubicBezTo>
                  <a:pt x="3587" y="818"/>
                  <a:pt x="2973" y="694"/>
                  <a:pt x="1984" y="674"/>
                </a:cubicBezTo>
                <a:cubicBezTo>
                  <a:pt x="995" y="654"/>
                  <a:pt x="28" y="969"/>
                  <a:pt x="14" y="995"/>
                </a:cubicBezTo>
                <a:cubicBezTo>
                  <a:pt x="0" y="1021"/>
                  <a:pt x="6" y="255"/>
                  <a:pt x="6" y="109"/>
                </a:cubicBezTo>
                <a:close/>
              </a:path>
            </a:pathLst>
          </a:custGeom>
          <a:solidFill>
            <a:schemeClr val="accent1">
              <a:alpha val="41176"/>
            </a:schemeClr>
          </a:solidFill>
          <a:ln>
            <a:noFill/>
          </a:ln>
          <a:extLst>
            <a:ext uri="{91240B29-F687-4F45-9708-019B960494DF}">
              <a14:hiddenLine xmlns:a14="http://schemas.microsoft.com/office/drawing/2010/main" w="9525">
                <a:solidFill>
                  <a:srgbClr val="000000"/>
                </a:solidFill>
                <a:round/>
              </a14:hiddenLine>
            </a:ext>
          </a:extLst>
        </p:spPr>
        <p:txBody>
          <a:bodyPr/>
          <a:lstStyle>
            <a:lvl1pPr>
              <a:defRPr sz="2000" u="sng">
                <a:solidFill>
                  <a:schemeClr val="tx1"/>
                </a:solidFill>
                <a:latin typeface="Times New Roman" panose="02020603050405020304" pitchFamily="18" charset="0"/>
                <a:ea typeface="黑体" panose="02010609060101010101" pitchFamily="49" charset="-122"/>
              </a:defRPr>
            </a:lvl1pPr>
            <a:lvl2pPr>
              <a:defRPr sz="2000" u="sng">
                <a:solidFill>
                  <a:schemeClr val="tx1"/>
                </a:solidFill>
                <a:latin typeface="Times New Roman" panose="02020603050405020304" pitchFamily="18" charset="0"/>
                <a:ea typeface="黑体" panose="02010609060101010101" pitchFamily="49" charset="-122"/>
              </a:defRPr>
            </a:lvl2pPr>
            <a:lvl3pPr>
              <a:defRPr sz="2000" u="sng">
                <a:solidFill>
                  <a:schemeClr val="tx1"/>
                </a:solidFill>
                <a:latin typeface="Times New Roman" panose="02020603050405020304" pitchFamily="18" charset="0"/>
                <a:ea typeface="黑体" panose="02010609060101010101" pitchFamily="49" charset="-122"/>
              </a:defRPr>
            </a:lvl3pPr>
            <a:lvl4pPr>
              <a:defRPr sz="2000" u="sng">
                <a:solidFill>
                  <a:schemeClr val="tx1"/>
                </a:solidFill>
                <a:latin typeface="Times New Roman" panose="02020603050405020304" pitchFamily="18" charset="0"/>
                <a:ea typeface="黑体" panose="02010609060101010101" pitchFamily="49" charset="-122"/>
              </a:defRPr>
            </a:lvl4pPr>
            <a:lvl5pPr>
              <a:defRPr sz="2000" u="sng">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defRPr/>
            </a:pPr>
            <a:endParaRPr lang="zh-CN" altLang="en-US"/>
          </a:p>
        </p:txBody>
      </p:sp>
      <p:sp>
        <p:nvSpPr>
          <p:cNvPr id="3076" name="未知">
            <a:extLst>
              <a:ext uri="{FF2B5EF4-FFF2-40B4-BE49-F238E27FC236}">
                <a16:creationId xmlns:a16="http://schemas.microsoft.com/office/drawing/2014/main" xmlns="" id="{18B04F8A-6172-49F6-9F26-E4CD3A61E22C}"/>
              </a:ext>
            </a:extLst>
          </p:cNvPr>
          <p:cNvSpPr>
            <a:spLocks noChangeArrowheads="1"/>
          </p:cNvSpPr>
          <p:nvPr/>
        </p:nvSpPr>
        <p:spPr bwMode="auto">
          <a:xfrm>
            <a:off x="0" y="533400"/>
            <a:ext cx="9140825" cy="1006475"/>
          </a:xfrm>
          <a:custGeom>
            <a:avLst/>
            <a:gdLst>
              <a:gd name="T0" fmla="*/ 20 w 5771"/>
              <a:gd name="T1" fmla="*/ 109 h 634"/>
              <a:gd name="T2" fmla="*/ 1442 w 5771"/>
              <a:gd name="T3" fmla="*/ 3 h 634"/>
              <a:gd name="T4" fmla="*/ 4150 w 5771"/>
              <a:gd name="T5" fmla="*/ 148 h 634"/>
              <a:gd name="T6" fmla="*/ 5771 w 5771"/>
              <a:gd name="T7" fmla="*/ 37 h 634"/>
              <a:gd name="T8" fmla="*/ 5771 w 5771"/>
              <a:gd name="T9" fmla="*/ 557 h 634"/>
              <a:gd name="T10" fmla="*/ 3942 w 5771"/>
              <a:gd name="T11" fmla="*/ 592 h 634"/>
              <a:gd name="T12" fmla="*/ 1839 w 5771"/>
              <a:gd name="T13" fmla="*/ 456 h 634"/>
              <a:gd name="T14" fmla="*/ 6 w 5771"/>
              <a:gd name="T15" fmla="*/ 620 h 634"/>
              <a:gd name="T16" fmla="*/ 20 w 5771"/>
              <a:gd name="T17" fmla="*/ 109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71" h="634">
                <a:moveTo>
                  <a:pt x="20" y="109"/>
                </a:moveTo>
                <a:cubicBezTo>
                  <a:pt x="26" y="109"/>
                  <a:pt x="645" y="0"/>
                  <a:pt x="1442" y="3"/>
                </a:cubicBezTo>
                <a:cubicBezTo>
                  <a:pt x="2239" y="6"/>
                  <a:pt x="3443" y="123"/>
                  <a:pt x="4150" y="148"/>
                </a:cubicBezTo>
                <a:cubicBezTo>
                  <a:pt x="4858" y="173"/>
                  <a:pt x="5633" y="63"/>
                  <a:pt x="5771" y="37"/>
                </a:cubicBezTo>
                <a:lnTo>
                  <a:pt x="5771" y="557"/>
                </a:lnTo>
                <a:cubicBezTo>
                  <a:pt x="4926" y="634"/>
                  <a:pt x="4422" y="612"/>
                  <a:pt x="3942" y="592"/>
                </a:cubicBezTo>
                <a:cubicBezTo>
                  <a:pt x="3463" y="572"/>
                  <a:pt x="2588" y="450"/>
                  <a:pt x="1839" y="456"/>
                </a:cubicBezTo>
                <a:cubicBezTo>
                  <a:pt x="1182" y="455"/>
                  <a:pt x="0" y="618"/>
                  <a:pt x="6" y="620"/>
                </a:cubicBezTo>
                <a:cubicBezTo>
                  <a:pt x="12" y="621"/>
                  <a:pt x="14" y="109"/>
                  <a:pt x="20" y="109"/>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lvl1pPr>
              <a:defRPr sz="2000" u="sng">
                <a:solidFill>
                  <a:schemeClr val="tx1"/>
                </a:solidFill>
                <a:latin typeface="Times New Roman" panose="02020603050405020304" pitchFamily="18" charset="0"/>
                <a:ea typeface="黑体" panose="02010609060101010101" pitchFamily="49" charset="-122"/>
              </a:defRPr>
            </a:lvl1pPr>
            <a:lvl2pPr>
              <a:defRPr sz="2000" u="sng">
                <a:solidFill>
                  <a:schemeClr val="tx1"/>
                </a:solidFill>
                <a:latin typeface="Times New Roman" panose="02020603050405020304" pitchFamily="18" charset="0"/>
                <a:ea typeface="黑体" panose="02010609060101010101" pitchFamily="49" charset="-122"/>
              </a:defRPr>
            </a:lvl2pPr>
            <a:lvl3pPr>
              <a:defRPr sz="2000" u="sng">
                <a:solidFill>
                  <a:schemeClr val="tx1"/>
                </a:solidFill>
                <a:latin typeface="Times New Roman" panose="02020603050405020304" pitchFamily="18" charset="0"/>
                <a:ea typeface="黑体" panose="02010609060101010101" pitchFamily="49" charset="-122"/>
              </a:defRPr>
            </a:lvl3pPr>
            <a:lvl4pPr>
              <a:defRPr sz="2000" u="sng">
                <a:solidFill>
                  <a:schemeClr val="tx1"/>
                </a:solidFill>
                <a:latin typeface="Times New Roman" panose="02020603050405020304" pitchFamily="18" charset="0"/>
                <a:ea typeface="黑体" panose="02010609060101010101" pitchFamily="49" charset="-122"/>
              </a:defRPr>
            </a:lvl4pPr>
            <a:lvl5pPr>
              <a:defRPr sz="2000" u="sng">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defRPr/>
            </a:pPr>
            <a:endParaRPr lang="zh-CN" altLang="en-US"/>
          </a:p>
        </p:txBody>
      </p:sp>
      <p:grpSp>
        <p:nvGrpSpPr>
          <p:cNvPr id="3077" name="Group 5">
            <a:extLst>
              <a:ext uri="{FF2B5EF4-FFF2-40B4-BE49-F238E27FC236}">
                <a16:creationId xmlns:a16="http://schemas.microsoft.com/office/drawing/2014/main" xmlns="" id="{16C3E14E-0A07-4C3F-AC7D-F10E1FE0331D}"/>
              </a:ext>
            </a:extLst>
          </p:cNvPr>
          <p:cNvGrpSpPr>
            <a:grpSpLocks/>
          </p:cNvGrpSpPr>
          <p:nvPr/>
        </p:nvGrpSpPr>
        <p:grpSpPr bwMode="auto">
          <a:xfrm>
            <a:off x="7740650" y="347663"/>
            <a:ext cx="387350" cy="366712"/>
            <a:chOff x="0" y="0"/>
            <a:chExt cx="288" cy="288"/>
          </a:xfrm>
        </p:grpSpPr>
        <p:sp>
          <p:nvSpPr>
            <p:cNvPr id="2" name="Oval 6">
              <a:extLst>
                <a:ext uri="{FF2B5EF4-FFF2-40B4-BE49-F238E27FC236}">
                  <a16:creationId xmlns:a16="http://schemas.microsoft.com/office/drawing/2014/main" xmlns="" id="{0B476A0C-E9AA-46DD-8ACE-9CA50B2F6708}"/>
                </a:ext>
              </a:extLst>
            </p:cNvPr>
            <p:cNvSpPr>
              <a:spLocks noChangeArrowheads="1"/>
            </p:cNvSpPr>
            <p:nvPr/>
          </p:nvSpPr>
          <p:spPr bwMode="auto">
            <a:xfrm>
              <a:off x="0" y="0"/>
              <a:ext cx="288" cy="288"/>
            </a:xfrm>
            <a:prstGeom prst="ellipse">
              <a:avLst/>
            </a:prstGeom>
            <a:gradFill rotWithShape="1">
              <a:gsLst>
                <a:gs pos="0">
                  <a:srgbClr val="C7CEE9"/>
                </a:gs>
                <a:gs pos="100000">
                  <a:schemeClr val="tx2">
                    <a:alpha val="31000"/>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defRPr/>
              </a:pPr>
              <a:endParaRPr lang="zh-CN" altLang="en-US"/>
            </a:p>
          </p:txBody>
        </p:sp>
        <p:sp>
          <p:nvSpPr>
            <p:cNvPr id="3" name="Oval 7">
              <a:extLst>
                <a:ext uri="{FF2B5EF4-FFF2-40B4-BE49-F238E27FC236}">
                  <a16:creationId xmlns:a16="http://schemas.microsoft.com/office/drawing/2014/main" xmlns="" id="{0FBC0187-9A43-4A4D-8561-D73CF0F469F2}"/>
                </a:ext>
              </a:extLst>
            </p:cNvPr>
            <p:cNvSpPr>
              <a:spLocks noChangeArrowheads="1"/>
            </p:cNvSpPr>
            <p:nvPr/>
          </p:nvSpPr>
          <p:spPr bwMode="auto">
            <a:xfrm>
              <a:off x="0" y="0"/>
              <a:ext cx="192" cy="192"/>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defRPr/>
              </a:pPr>
              <a:endParaRPr lang="zh-CN" altLang="en-US"/>
            </a:p>
          </p:txBody>
        </p:sp>
      </p:grpSp>
      <p:grpSp>
        <p:nvGrpSpPr>
          <p:cNvPr id="3078" name="Group 8">
            <a:extLst>
              <a:ext uri="{FF2B5EF4-FFF2-40B4-BE49-F238E27FC236}">
                <a16:creationId xmlns:a16="http://schemas.microsoft.com/office/drawing/2014/main" xmlns="" id="{5C21F236-1B04-47EA-904E-E86DCD6D6B5C}"/>
              </a:ext>
            </a:extLst>
          </p:cNvPr>
          <p:cNvGrpSpPr>
            <a:grpSpLocks/>
          </p:cNvGrpSpPr>
          <p:nvPr/>
        </p:nvGrpSpPr>
        <p:grpSpPr bwMode="auto">
          <a:xfrm>
            <a:off x="8153400" y="53975"/>
            <a:ext cx="609600" cy="592138"/>
            <a:chOff x="0" y="0"/>
            <a:chExt cx="576" cy="576"/>
          </a:xfrm>
        </p:grpSpPr>
        <p:sp>
          <p:nvSpPr>
            <p:cNvPr id="1033" name="Oval 9">
              <a:extLst>
                <a:ext uri="{FF2B5EF4-FFF2-40B4-BE49-F238E27FC236}">
                  <a16:creationId xmlns:a16="http://schemas.microsoft.com/office/drawing/2014/main" xmlns="" id="{37FEBB2D-3FF8-4D85-9E7F-DB3A5235B677}"/>
                </a:ext>
              </a:extLst>
            </p:cNvPr>
            <p:cNvSpPr>
              <a:spLocks noChangeArrowheads="1"/>
            </p:cNvSpPr>
            <p:nvPr/>
          </p:nvSpPr>
          <p:spPr bwMode="auto">
            <a:xfrm>
              <a:off x="0" y="0"/>
              <a:ext cx="576" cy="576"/>
            </a:xfrm>
            <a:prstGeom prst="ellipse">
              <a:avLst/>
            </a:prstGeom>
            <a:solidFill>
              <a:schemeClr val="accent1">
                <a:alpha val="53000"/>
              </a:schemeClr>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defRPr/>
              </a:pPr>
              <a:endParaRPr lang="zh-CN" altLang="en-US"/>
            </a:p>
          </p:txBody>
        </p:sp>
        <p:sp>
          <p:nvSpPr>
            <p:cNvPr id="1034" name="Oval 10">
              <a:extLst>
                <a:ext uri="{FF2B5EF4-FFF2-40B4-BE49-F238E27FC236}">
                  <a16:creationId xmlns:a16="http://schemas.microsoft.com/office/drawing/2014/main" xmlns="" id="{C66B5F74-78C0-42B5-82BC-B36CB441EEE8}"/>
                </a:ext>
              </a:extLst>
            </p:cNvPr>
            <p:cNvSpPr>
              <a:spLocks noChangeArrowheads="1"/>
            </p:cNvSpPr>
            <p:nvPr/>
          </p:nvSpPr>
          <p:spPr bwMode="auto">
            <a:xfrm>
              <a:off x="0" y="96"/>
              <a:ext cx="480" cy="385"/>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defRPr/>
              </a:pPr>
              <a:endParaRPr lang="zh-CN" altLang="en-US"/>
            </a:p>
          </p:txBody>
        </p:sp>
      </p:grpSp>
      <p:grpSp>
        <p:nvGrpSpPr>
          <p:cNvPr id="3079" name="Group 11">
            <a:extLst>
              <a:ext uri="{FF2B5EF4-FFF2-40B4-BE49-F238E27FC236}">
                <a16:creationId xmlns:a16="http://schemas.microsoft.com/office/drawing/2014/main" xmlns="" id="{4D177EA9-3CCB-4303-8401-E62C4916ACD1}"/>
              </a:ext>
            </a:extLst>
          </p:cNvPr>
          <p:cNvGrpSpPr>
            <a:grpSpLocks/>
          </p:cNvGrpSpPr>
          <p:nvPr/>
        </p:nvGrpSpPr>
        <p:grpSpPr bwMode="auto">
          <a:xfrm>
            <a:off x="171450" y="819150"/>
            <a:ext cx="720725" cy="762000"/>
            <a:chOff x="0" y="0"/>
            <a:chExt cx="576" cy="576"/>
          </a:xfrm>
        </p:grpSpPr>
        <p:sp>
          <p:nvSpPr>
            <p:cNvPr id="4" name="Oval 12">
              <a:extLst>
                <a:ext uri="{FF2B5EF4-FFF2-40B4-BE49-F238E27FC236}">
                  <a16:creationId xmlns:a16="http://schemas.microsoft.com/office/drawing/2014/main" xmlns="" id="{A2B12075-4723-4809-A043-577919ACB505}"/>
                </a:ext>
              </a:extLst>
            </p:cNvPr>
            <p:cNvSpPr>
              <a:spLocks noChangeArrowheads="1"/>
            </p:cNvSpPr>
            <p:nvPr/>
          </p:nvSpPr>
          <p:spPr bwMode="auto">
            <a:xfrm>
              <a:off x="0" y="0"/>
              <a:ext cx="576" cy="576"/>
            </a:xfrm>
            <a:prstGeom prst="ellipse">
              <a:avLst/>
            </a:prstGeom>
            <a:solidFill>
              <a:schemeClr val="tx2">
                <a:alpha val="53000"/>
              </a:schemeClr>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defRPr/>
              </a:pPr>
              <a:endParaRPr lang="zh-CN" altLang="en-US"/>
            </a:p>
          </p:txBody>
        </p:sp>
        <p:sp>
          <p:nvSpPr>
            <p:cNvPr id="1037" name="Oval 13">
              <a:extLst>
                <a:ext uri="{FF2B5EF4-FFF2-40B4-BE49-F238E27FC236}">
                  <a16:creationId xmlns:a16="http://schemas.microsoft.com/office/drawing/2014/main" xmlns="" id="{FDF37214-E5CF-41D8-B666-312A4ECB0483}"/>
                </a:ext>
              </a:extLst>
            </p:cNvPr>
            <p:cNvSpPr>
              <a:spLocks noChangeArrowheads="1"/>
            </p:cNvSpPr>
            <p:nvPr/>
          </p:nvSpPr>
          <p:spPr bwMode="auto">
            <a:xfrm>
              <a:off x="0" y="96"/>
              <a:ext cx="480" cy="384"/>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defRPr/>
              </a:pPr>
              <a:endParaRPr lang="zh-CN" altLang="en-US"/>
            </a:p>
          </p:txBody>
        </p:sp>
      </p:grpSp>
      <p:sp>
        <p:nvSpPr>
          <p:cNvPr id="3080" name="Rectangle 14">
            <a:extLst>
              <a:ext uri="{FF2B5EF4-FFF2-40B4-BE49-F238E27FC236}">
                <a16:creationId xmlns:a16="http://schemas.microsoft.com/office/drawing/2014/main" xmlns="" id="{B8CD3085-F6E8-45F3-A003-563D7EE0B47D}"/>
              </a:ext>
            </a:extLst>
          </p:cNvPr>
          <p:cNvSpPr>
            <a:spLocks noGrp="1" noChangeArrowheads="1"/>
          </p:cNvSpPr>
          <p:nvPr>
            <p:ph type="body" idx="4294967295"/>
          </p:nvPr>
        </p:nvSpPr>
        <p:spPr bwMode="auto">
          <a:xfrm>
            <a:off x="457200" y="1828800"/>
            <a:ext cx="82296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39" name="Rectangle 15">
            <a:extLst>
              <a:ext uri="{FF2B5EF4-FFF2-40B4-BE49-F238E27FC236}">
                <a16:creationId xmlns:a16="http://schemas.microsoft.com/office/drawing/2014/main" xmlns="" id="{68ED51F4-1096-4F2C-A7AA-AF6FBBB58411}"/>
              </a:ext>
            </a:extLst>
          </p:cNvPr>
          <p:cNvSpPr>
            <a:spLocks noGrp="1" noChangeArrowheads="1"/>
          </p:cNvSpPr>
          <p:nvPr>
            <p:ph type="dt" sz="half" idx="2"/>
          </p:nvPr>
        </p:nvSpPr>
        <p:spPr bwMode="auto">
          <a:xfrm>
            <a:off x="457200" y="6400800"/>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buFont typeface="Arial" panose="020B0604020202020204" pitchFamily="34" charset="0"/>
              <a:buNone/>
              <a:defRPr sz="1400" u="none">
                <a:ea typeface="黑体" panose="02010609060101010101" pitchFamily="49" charset="-122"/>
              </a:defRPr>
            </a:lvl1pPr>
          </a:lstStyle>
          <a:p>
            <a:pPr>
              <a:defRPr/>
            </a:pPr>
            <a:endParaRPr lang="en-US" altLang="zh-CN"/>
          </a:p>
        </p:txBody>
      </p:sp>
      <p:sp>
        <p:nvSpPr>
          <p:cNvPr id="1040" name="Rectangle 16">
            <a:extLst>
              <a:ext uri="{FF2B5EF4-FFF2-40B4-BE49-F238E27FC236}">
                <a16:creationId xmlns:a16="http://schemas.microsoft.com/office/drawing/2014/main" xmlns="" id="{92FE5814-1428-4083-8D06-8266806BD3A5}"/>
              </a:ext>
            </a:extLst>
          </p:cNvPr>
          <p:cNvSpPr>
            <a:spLocks noGrp="1" noChangeArrowheads="1"/>
          </p:cNvSpPr>
          <p:nvPr>
            <p:ph type="ftr" sz="quarter" idx="3"/>
          </p:nvPr>
        </p:nvSpPr>
        <p:spPr bwMode="auto">
          <a:xfrm>
            <a:off x="5219700" y="6381750"/>
            <a:ext cx="360045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buFont typeface="Arial" panose="020B0604020202020204" pitchFamily="34" charset="0"/>
              <a:buNone/>
              <a:defRPr sz="1400" b="1" u="none">
                <a:solidFill>
                  <a:srgbClr val="F03628"/>
                </a:solidFill>
                <a:ea typeface="黑体" panose="02010609060101010101" pitchFamily="49" charset="-122"/>
              </a:defRPr>
            </a:lvl1pPr>
          </a:lstStyle>
          <a:p>
            <a:pPr>
              <a:defRPr/>
            </a:pPr>
            <a:endParaRPr lang="en-US" altLang="zh-CN"/>
          </a:p>
        </p:txBody>
      </p:sp>
      <p:sp>
        <p:nvSpPr>
          <p:cNvPr id="3083" name="Rectangle 17">
            <a:extLst>
              <a:ext uri="{FF2B5EF4-FFF2-40B4-BE49-F238E27FC236}">
                <a16:creationId xmlns:a16="http://schemas.microsoft.com/office/drawing/2014/main" xmlns="" id="{67CF7B54-AB43-4261-A8F3-325115C29552}"/>
              </a:ext>
            </a:extLst>
          </p:cNvPr>
          <p:cNvSpPr>
            <a:spLocks noGrp="1" noChangeArrowheads="1"/>
          </p:cNvSpPr>
          <p:nvPr>
            <p:ph type="title" idx="4294967295"/>
          </p:nvPr>
        </p:nvSpPr>
        <p:spPr bwMode="auto">
          <a:xfrm>
            <a:off x="914400" y="685800"/>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pic>
        <p:nvPicPr>
          <p:cNvPr id="3084" name="Picture 18" descr="top">
            <a:extLst>
              <a:ext uri="{FF2B5EF4-FFF2-40B4-BE49-F238E27FC236}">
                <a16:creationId xmlns:a16="http://schemas.microsoft.com/office/drawing/2014/main" xmlns="" id="{774772DE-7FA6-48E5-B2A4-B527B4D7A9DE}"/>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3563938"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543" r:id="rId1"/>
    <p:sldLayoutId id="2147484544" r:id="rId2"/>
    <p:sldLayoutId id="2147484545" r:id="rId3"/>
    <p:sldLayoutId id="2147484546" r:id="rId4"/>
    <p:sldLayoutId id="2147484547" r:id="rId5"/>
    <p:sldLayoutId id="2147484548" r:id="rId6"/>
    <p:sldLayoutId id="2147484549" r:id="rId7"/>
    <p:sldLayoutId id="2147484550" r:id="rId8"/>
    <p:sldLayoutId id="2147484551" r:id="rId9"/>
    <p:sldLayoutId id="2147484552" r:id="rId10"/>
    <p:sldLayoutId id="2147484553" r:id="rId11"/>
  </p:sldLayoutIdLst>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anose="05000000000000000000" pitchFamily="2" charset="2"/>
        <a:buChar char="p"/>
        <a:defRPr sz="2400">
          <a:solidFill>
            <a:schemeClr val="tx1"/>
          </a:solidFill>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ü"/>
        <a:defRPr sz="22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aphicFrame>
        <p:nvGraphicFramePr>
          <p:cNvPr id="4098" name="Object 2">
            <a:extLst>
              <a:ext uri="{FF2B5EF4-FFF2-40B4-BE49-F238E27FC236}">
                <a16:creationId xmlns:a16="http://schemas.microsoft.com/office/drawing/2014/main" xmlns="" id="{31CF66D8-9553-4FB8-8E63-3BD4E62A0434}"/>
              </a:ext>
            </a:extLst>
          </p:cNvPr>
          <p:cNvGraphicFramePr>
            <a:graphicFrameLocks noChangeAspect="1"/>
          </p:cNvGraphicFramePr>
          <p:nvPr/>
        </p:nvGraphicFramePr>
        <p:xfrm>
          <a:off x="0" y="0"/>
          <a:ext cx="9144000" cy="1200150"/>
        </p:xfrm>
        <a:graphic>
          <a:graphicData uri="http://schemas.openxmlformats.org/presentationml/2006/ole">
            <mc:AlternateContent xmlns:mc="http://schemas.openxmlformats.org/markup-compatibility/2006">
              <mc:Choice xmlns:v="urn:schemas-microsoft-com:vml" Requires="v">
                <p:oleObj spid="_x0000_s4165" r:id="rId14" imgW="9561905" imgH="1600000" progId="Photoshop.Image.6">
                  <p:embed/>
                </p:oleObj>
              </mc:Choice>
              <mc:Fallback>
                <p:oleObj r:id="rId14" imgW="9561905" imgH="1600000" progId="Photoshop.Image.6">
                  <p:embed/>
                  <p:pic>
                    <p:nvPicPr>
                      <p:cNvPr id="0" name="Object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4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099" name="未知">
            <a:extLst>
              <a:ext uri="{FF2B5EF4-FFF2-40B4-BE49-F238E27FC236}">
                <a16:creationId xmlns:a16="http://schemas.microsoft.com/office/drawing/2014/main" xmlns="" id="{E8FA65F5-84BE-416F-AC60-08A39FAE5C07}"/>
              </a:ext>
            </a:extLst>
          </p:cNvPr>
          <p:cNvSpPr>
            <a:spLocks noChangeArrowheads="1"/>
          </p:cNvSpPr>
          <p:nvPr/>
        </p:nvSpPr>
        <p:spPr bwMode="auto">
          <a:xfrm>
            <a:off x="0" y="280988"/>
            <a:ext cx="9144000" cy="1620837"/>
          </a:xfrm>
          <a:custGeom>
            <a:avLst/>
            <a:gdLst>
              <a:gd name="T0" fmla="*/ 6 w 5767"/>
              <a:gd name="T1" fmla="*/ 109 h 1021"/>
              <a:gd name="T2" fmla="*/ 1427 w 5767"/>
              <a:gd name="T3" fmla="*/ 46 h 1021"/>
              <a:gd name="T4" fmla="*/ 4032 w 5767"/>
              <a:gd name="T5" fmla="*/ 255 h 1021"/>
              <a:gd name="T6" fmla="*/ 5767 w 5767"/>
              <a:gd name="T7" fmla="*/ 0 h 1021"/>
              <a:gd name="T8" fmla="*/ 5767 w 5767"/>
              <a:gd name="T9" fmla="*/ 776 h 1021"/>
              <a:gd name="T10" fmla="*/ 4065 w 5767"/>
              <a:gd name="T11" fmla="*/ 831 h 1021"/>
              <a:gd name="T12" fmla="*/ 1984 w 5767"/>
              <a:gd name="T13" fmla="*/ 674 h 1021"/>
              <a:gd name="T14" fmla="*/ 14 w 5767"/>
              <a:gd name="T15" fmla="*/ 995 h 1021"/>
              <a:gd name="T16" fmla="*/ 6 w 5767"/>
              <a:gd name="T17" fmla="*/ 10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67" h="1021">
                <a:moveTo>
                  <a:pt x="6" y="109"/>
                </a:moveTo>
                <a:cubicBezTo>
                  <a:pt x="144" y="93"/>
                  <a:pt x="626" y="42"/>
                  <a:pt x="1427" y="46"/>
                </a:cubicBezTo>
                <a:cubicBezTo>
                  <a:pt x="2228" y="50"/>
                  <a:pt x="3321" y="224"/>
                  <a:pt x="4032" y="255"/>
                </a:cubicBezTo>
                <a:cubicBezTo>
                  <a:pt x="4742" y="286"/>
                  <a:pt x="5649" y="91"/>
                  <a:pt x="5767" y="0"/>
                </a:cubicBezTo>
                <a:lnTo>
                  <a:pt x="5767" y="776"/>
                </a:lnTo>
                <a:cubicBezTo>
                  <a:pt x="4948" y="879"/>
                  <a:pt x="4543" y="844"/>
                  <a:pt x="4065" y="831"/>
                </a:cubicBezTo>
                <a:cubicBezTo>
                  <a:pt x="3587" y="818"/>
                  <a:pt x="2973" y="694"/>
                  <a:pt x="1984" y="674"/>
                </a:cubicBezTo>
                <a:cubicBezTo>
                  <a:pt x="995" y="654"/>
                  <a:pt x="28" y="969"/>
                  <a:pt x="14" y="995"/>
                </a:cubicBezTo>
                <a:cubicBezTo>
                  <a:pt x="0" y="1021"/>
                  <a:pt x="6" y="255"/>
                  <a:pt x="6" y="109"/>
                </a:cubicBezTo>
                <a:close/>
              </a:path>
            </a:pathLst>
          </a:custGeom>
          <a:solidFill>
            <a:schemeClr val="accent1">
              <a:alpha val="41176"/>
            </a:schemeClr>
          </a:solidFill>
          <a:ln>
            <a:noFill/>
          </a:ln>
          <a:extLst>
            <a:ext uri="{91240B29-F687-4F45-9708-019B960494DF}">
              <a14:hiddenLine xmlns:a14="http://schemas.microsoft.com/office/drawing/2010/main" w="9525">
                <a:solidFill>
                  <a:srgbClr val="000000"/>
                </a:solidFill>
                <a:round/>
              </a14:hiddenLine>
            </a:ext>
          </a:extLst>
        </p:spPr>
        <p:txBody>
          <a:bodyPr/>
          <a:lstStyle>
            <a:lvl1pPr>
              <a:defRPr sz="2000" u="sng">
                <a:solidFill>
                  <a:schemeClr val="tx1"/>
                </a:solidFill>
                <a:latin typeface="Times New Roman" panose="02020603050405020304" pitchFamily="18" charset="0"/>
                <a:ea typeface="黑体" panose="02010609060101010101" pitchFamily="49" charset="-122"/>
              </a:defRPr>
            </a:lvl1pPr>
            <a:lvl2pPr>
              <a:defRPr sz="2000" u="sng">
                <a:solidFill>
                  <a:schemeClr val="tx1"/>
                </a:solidFill>
                <a:latin typeface="Times New Roman" panose="02020603050405020304" pitchFamily="18" charset="0"/>
                <a:ea typeface="黑体" panose="02010609060101010101" pitchFamily="49" charset="-122"/>
              </a:defRPr>
            </a:lvl2pPr>
            <a:lvl3pPr>
              <a:defRPr sz="2000" u="sng">
                <a:solidFill>
                  <a:schemeClr val="tx1"/>
                </a:solidFill>
                <a:latin typeface="Times New Roman" panose="02020603050405020304" pitchFamily="18" charset="0"/>
                <a:ea typeface="黑体" panose="02010609060101010101" pitchFamily="49" charset="-122"/>
              </a:defRPr>
            </a:lvl3pPr>
            <a:lvl4pPr>
              <a:defRPr sz="2000" u="sng">
                <a:solidFill>
                  <a:schemeClr val="tx1"/>
                </a:solidFill>
                <a:latin typeface="Times New Roman" panose="02020603050405020304" pitchFamily="18" charset="0"/>
                <a:ea typeface="黑体" panose="02010609060101010101" pitchFamily="49" charset="-122"/>
              </a:defRPr>
            </a:lvl4pPr>
            <a:lvl5pPr>
              <a:defRPr sz="2000" u="sng">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defRPr/>
            </a:pPr>
            <a:endParaRPr lang="zh-CN" altLang="en-US"/>
          </a:p>
        </p:txBody>
      </p:sp>
      <p:sp>
        <p:nvSpPr>
          <p:cNvPr id="4100" name="未知">
            <a:extLst>
              <a:ext uri="{FF2B5EF4-FFF2-40B4-BE49-F238E27FC236}">
                <a16:creationId xmlns:a16="http://schemas.microsoft.com/office/drawing/2014/main" xmlns="" id="{689B84C3-BA8E-4467-923B-A18773820DF2}"/>
              </a:ext>
            </a:extLst>
          </p:cNvPr>
          <p:cNvSpPr>
            <a:spLocks noChangeArrowheads="1"/>
          </p:cNvSpPr>
          <p:nvPr/>
        </p:nvSpPr>
        <p:spPr bwMode="auto">
          <a:xfrm>
            <a:off x="0" y="533400"/>
            <a:ext cx="9140825" cy="1006475"/>
          </a:xfrm>
          <a:custGeom>
            <a:avLst/>
            <a:gdLst>
              <a:gd name="T0" fmla="*/ 20 w 5771"/>
              <a:gd name="T1" fmla="*/ 109 h 634"/>
              <a:gd name="T2" fmla="*/ 1442 w 5771"/>
              <a:gd name="T3" fmla="*/ 3 h 634"/>
              <a:gd name="T4" fmla="*/ 4150 w 5771"/>
              <a:gd name="T5" fmla="*/ 148 h 634"/>
              <a:gd name="T6" fmla="*/ 5771 w 5771"/>
              <a:gd name="T7" fmla="*/ 37 h 634"/>
              <a:gd name="T8" fmla="*/ 5771 w 5771"/>
              <a:gd name="T9" fmla="*/ 557 h 634"/>
              <a:gd name="T10" fmla="*/ 3942 w 5771"/>
              <a:gd name="T11" fmla="*/ 592 h 634"/>
              <a:gd name="T12" fmla="*/ 1839 w 5771"/>
              <a:gd name="T13" fmla="*/ 456 h 634"/>
              <a:gd name="T14" fmla="*/ 6 w 5771"/>
              <a:gd name="T15" fmla="*/ 620 h 634"/>
              <a:gd name="T16" fmla="*/ 20 w 5771"/>
              <a:gd name="T17" fmla="*/ 109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71" h="634">
                <a:moveTo>
                  <a:pt x="20" y="109"/>
                </a:moveTo>
                <a:cubicBezTo>
                  <a:pt x="26" y="109"/>
                  <a:pt x="645" y="0"/>
                  <a:pt x="1442" y="3"/>
                </a:cubicBezTo>
                <a:cubicBezTo>
                  <a:pt x="2239" y="6"/>
                  <a:pt x="3443" y="123"/>
                  <a:pt x="4150" y="148"/>
                </a:cubicBezTo>
                <a:cubicBezTo>
                  <a:pt x="4858" y="173"/>
                  <a:pt x="5633" y="63"/>
                  <a:pt x="5771" y="37"/>
                </a:cubicBezTo>
                <a:lnTo>
                  <a:pt x="5771" y="557"/>
                </a:lnTo>
                <a:cubicBezTo>
                  <a:pt x="4926" y="634"/>
                  <a:pt x="4422" y="612"/>
                  <a:pt x="3942" y="592"/>
                </a:cubicBezTo>
                <a:cubicBezTo>
                  <a:pt x="3463" y="572"/>
                  <a:pt x="2588" y="450"/>
                  <a:pt x="1839" y="456"/>
                </a:cubicBezTo>
                <a:cubicBezTo>
                  <a:pt x="1182" y="455"/>
                  <a:pt x="0" y="618"/>
                  <a:pt x="6" y="620"/>
                </a:cubicBezTo>
                <a:cubicBezTo>
                  <a:pt x="12" y="621"/>
                  <a:pt x="14" y="109"/>
                  <a:pt x="20" y="109"/>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lvl1pPr>
              <a:defRPr sz="2000" u="sng">
                <a:solidFill>
                  <a:schemeClr val="tx1"/>
                </a:solidFill>
                <a:latin typeface="Times New Roman" panose="02020603050405020304" pitchFamily="18" charset="0"/>
                <a:ea typeface="黑体" panose="02010609060101010101" pitchFamily="49" charset="-122"/>
              </a:defRPr>
            </a:lvl1pPr>
            <a:lvl2pPr>
              <a:defRPr sz="2000" u="sng">
                <a:solidFill>
                  <a:schemeClr val="tx1"/>
                </a:solidFill>
                <a:latin typeface="Times New Roman" panose="02020603050405020304" pitchFamily="18" charset="0"/>
                <a:ea typeface="黑体" panose="02010609060101010101" pitchFamily="49" charset="-122"/>
              </a:defRPr>
            </a:lvl2pPr>
            <a:lvl3pPr>
              <a:defRPr sz="2000" u="sng">
                <a:solidFill>
                  <a:schemeClr val="tx1"/>
                </a:solidFill>
                <a:latin typeface="Times New Roman" panose="02020603050405020304" pitchFamily="18" charset="0"/>
                <a:ea typeface="黑体" panose="02010609060101010101" pitchFamily="49" charset="-122"/>
              </a:defRPr>
            </a:lvl3pPr>
            <a:lvl4pPr>
              <a:defRPr sz="2000" u="sng">
                <a:solidFill>
                  <a:schemeClr val="tx1"/>
                </a:solidFill>
                <a:latin typeface="Times New Roman" panose="02020603050405020304" pitchFamily="18" charset="0"/>
                <a:ea typeface="黑体" panose="02010609060101010101" pitchFamily="49" charset="-122"/>
              </a:defRPr>
            </a:lvl4pPr>
            <a:lvl5pPr>
              <a:defRPr sz="2000" u="sng">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defRPr/>
            </a:pPr>
            <a:endParaRPr lang="zh-CN" altLang="en-US"/>
          </a:p>
        </p:txBody>
      </p:sp>
      <p:grpSp>
        <p:nvGrpSpPr>
          <p:cNvPr id="4101" name="Group 5">
            <a:extLst>
              <a:ext uri="{FF2B5EF4-FFF2-40B4-BE49-F238E27FC236}">
                <a16:creationId xmlns:a16="http://schemas.microsoft.com/office/drawing/2014/main" xmlns="" id="{158F094D-8037-466C-82FF-8CE13187710B}"/>
              </a:ext>
            </a:extLst>
          </p:cNvPr>
          <p:cNvGrpSpPr>
            <a:grpSpLocks/>
          </p:cNvGrpSpPr>
          <p:nvPr/>
        </p:nvGrpSpPr>
        <p:grpSpPr bwMode="auto">
          <a:xfrm>
            <a:off x="7740650" y="347663"/>
            <a:ext cx="387350" cy="366712"/>
            <a:chOff x="0" y="0"/>
            <a:chExt cx="288" cy="288"/>
          </a:xfrm>
        </p:grpSpPr>
        <p:sp>
          <p:nvSpPr>
            <p:cNvPr id="2" name="Oval 6">
              <a:extLst>
                <a:ext uri="{FF2B5EF4-FFF2-40B4-BE49-F238E27FC236}">
                  <a16:creationId xmlns:a16="http://schemas.microsoft.com/office/drawing/2014/main" xmlns="" id="{BF07E52A-1CCE-4FC5-ADA6-2A90C502B044}"/>
                </a:ext>
              </a:extLst>
            </p:cNvPr>
            <p:cNvSpPr>
              <a:spLocks noChangeArrowheads="1"/>
            </p:cNvSpPr>
            <p:nvPr/>
          </p:nvSpPr>
          <p:spPr bwMode="auto">
            <a:xfrm>
              <a:off x="0" y="0"/>
              <a:ext cx="288" cy="288"/>
            </a:xfrm>
            <a:prstGeom prst="ellipse">
              <a:avLst/>
            </a:prstGeom>
            <a:gradFill rotWithShape="1">
              <a:gsLst>
                <a:gs pos="0">
                  <a:srgbClr val="C7CEE9"/>
                </a:gs>
                <a:gs pos="100000">
                  <a:schemeClr val="tx2">
                    <a:alpha val="31000"/>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defRPr/>
              </a:pPr>
              <a:endParaRPr lang="zh-CN" altLang="en-US"/>
            </a:p>
          </p:txBody>
        </p:sp>
        <p:sp>
          <p:nvSpPr>
            <p:cNvPr id="3" name="Oval 7">
              <a:extLst>
                <a:ext uri="{FF2B5EF4-FFF2-40B4-BE49-F238E27FC236}">
                  <a16:creationId xmlns:a16="http://schemas.microsoft.com/office/drawing/2014/main" xmlns="" id="{6852E68D-3B96-4E54-B967-5540E49650E9}"/>
                </a:ext>
              </a:extLst>
            </p:cNvPr>
            <p:cNvSpPr>
              <a:spLocks noChangeArrowheads="1"/>
            </p:cNvSpPr>
            <p:nvPr/>
          </p:nvSpPr>
          <p:spPr bwMode="auto">
            <a:xfrm>
              <a:off x="0" y="0"/>
              <a:ext cx="192" cy="192"/>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defRPr/>
              </a:pPr>
              <a:endParaRPr lang="zh-CN" altLang="en-US"/>
            </a:p>
          </p:txBody>
        </p:sp>
      </p:grpSp>
      <p:grpSp>
        <p:nvGrpSpPr>
          <p:cNvPr id="4102" name="Group 8">
            <a:extLst>
              <a:ext uri="{FF2B5EF4-FFF2-40B4-BE49-F238E27FC236}">
                <a16:creationId xmlns:a16="http://schemas.microsoft.com/office/drawing/2014/main" xmlns="" id="{7246CB4D-A79F-4FB0-BAE1-A75CB6DB341C}"/>
              </a:ext>
            </a:extLst>
          </p:cNvPr>
          <p:cNvGrpSpPr>
            <a:grpSpLocks/>
          </p:cNvGrpSpPr>
          <p:nvPr/>
        </p:nvGrpSpPr>
        <p:grpSpPr bwMode="auto">
          <a:xfrm>
            <a:off x="8153400" y="53975"/>
            <a:ext cx="609600" cy="592138"/>
            <a:chOff x="0" y="0"/>
            <a:chExt cx="576" cy="576"/>
          </a:xfrm>
        </p:grpSpPr>
        <p:sp>
          <p:nvSpPr>
            <p:cNvPr id="1033" name="Oval 9">
              <a:extLst>
                <a:ext uri="{FF2B5EF4-FFF2-40B4-BE49-F238E27FC236}">
                  <a16:creationId xmlns:a16="http://schemas.microsoft.com/office/drawing/2014/main" xmlns="" id="{CE963853-A0D8-46FB-81FB-5BC94B97593A}"/>
                </a:ext>
              </a:extLst>
            </p:cNvPr>
            <p:cNvSpPr>
              <a:spLocks noChangeArrowheads="1"/>
            </p:cNvSpPr>
            <p:nvPr/>
          </p:nvSpPr>
          <p:spPr bwMode="auto">
            <a:xfrm>
              <a:off x="0" y="0"/>
              <a:ext cx="576" cy="576"/>
            </a:xfrm>
            <a:prstGeom prst="ellipse">
              <a:avLst/>
            </a:prstGeom>
            <a:solidFill>
              <a:schemeClr val="accent1">
                <a:alpha val="53000"/>
              </a:schemeClr>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defRPr/>
              </a:pPr>
              <a:endParaRPr lang="zh-CN" altLang="en-US"/>
            </a:p>
          </p:txBody>
        </p:sp>
        <p:sp>
          <p:nvSpPr>
            <p:cNvPr id="1034" name="Oval 10">
              <a:extLst>
                <a:ext uri="{FF2B5EF4-FFF2-40B4-BE49-F238E27FC236}">
                  <a16:creationId xmlns:a16="http://schemas.microsoft.com/office/drawing/2014/main" xmlns="" id="{D5526D79-EE67-44FC-9F97-4CAF92711E2A}"/>
                </a:ext>
              </a:extLst>
            </p:cNvPr>
            <p:cNvSpPr>
              <a:spLocks noChangeArrowheads="1"/>
            </p:cNvSpPr>
            <p:nvPr/>
          </p:nvSpPr>
          <p:spPr bwMode="auto">
            <a:xfrm>
              <a:off x="0" y="96"/>
              <a:ext cx="480" cy="385"/>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defRPr/>
              </a:pPr>
              <a:endParaRPr lang="zh-CN" altLang="en-US"/>
            </a:p>
          </p:txBody>
        </p:sp>
      </p:grpSp>
      <p:grpSp>
        <p:nvGrpSpPr>
          <p:cNvPr id="4103" name="Group 11">
            <a:extLst>
              <a:ext uri="{FF2B5EF4-FFF2-40B4-BE49-F238E27FC236}">
                <a16:creationId xmlns:a16="http://schemas.microsoft.com/office/drawing/2014/main" xmlns="" id="{612EA8AA-240D-4760-9A18-249579CFB824}"/>
              </a:ext>
            </a:extLst>
          </p:cNvPr>
          <p:cNvGrpSpPr>
            <a:grpSpLocks/>
          </p:cNvGrpSpPr>
          <p:nvPr/>
        </p:nvGrpSpPr>
        <p:grpSpPr bwMode="auto">
          <a:xfrm>
            <a:off x="171450" y="819150"/>
            <a:ext cx="720725" cy="762000"/>
            <a:chOff x="0" y="0"/>
            <a:chExt cx="576" cy="576"/>
          </a:xfrm>
        </p:grpSpPr>
        <p:sp>
          <p:nvSpPr>
            <p:cNvPr id="4" name="Oval 12">
              <a:extLst>
                <a:ext uri="{FF2B5EF4-FFF2-40B4-BE49-F238E27FC236}">
                  <a16:creationId xmlns:a16="http://schemas.microsoft.com/office/drawing/2014/main" xmlns="" id="{9A09C04F-A7AD-4600-B10B-F664DD61D04F}"/>
                </a:ext>
              </a:extLst>
            </p:cNvPr>
            <p:cNvSpPr>
              <a:spLocks noChangeArrowheads="1"/>
            </p:cNvSpPr>
            <p:nvPr/>
          </p:nvSpPr>
          <p:spPr bwMode="auto">
            <a:xfrm>
              <a:off x="0" y="0"/>
              <a:ext cx="576" cy="576"/>
            </a:xfrm>
            <a:prstGeom prst="ellipse">
              <a:avLst/>
            </a:prstGeom>
            <a:solidFill>
              <a:schemeClr val="tx2">
                <a:alpha val="53000"/>
              </a:schemeClr>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defRPr/>
              </a:pPr>
              <a:endParaRPr lang="zh-CN" altLang="en-US"/>
            </a:p>
          </p:txBody>
        </p:sp>
        <p:sp>
          <p:nvSpPr>
            <p:cNvPr id="1037" name="Oval 13">
              <a:extLst>
                <a:ext uri="{FF2B5EF4-FFF2-40B4-BE49-F238E27FC236}">
                  <a16:creationId xmlns:a16="http://schemas.microsoft.com/office/drawing/2014/main" xmlns="" id="{40DF6278-1650-4CE6-B15A-FB326315C689}"/>
                </a:ext>
              </a:extLst>
            </p:cNvPr>
            <p:cNvSpPr>
              <a:spLocks noChangeArrowheads="1"/>
            </p:cNvSpPr>
            <p:nvPr/>
          </p:nvSpPr>
          <p:spPr bwMode="auto">
            <a:xfrm>
              <a:off x="0" y="96"/>
              <a:ext cx="480" cy="384"/>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defRPr/>
              </a:pPr>
              <a:endParaRPr lang="zh-CN" altLang="en-US"/>
            </a:p>
          </p:txBody>
        </p:sp>
      </p:grpSp>
      <p:sp>
        <p:nvSpPr>
          <p:cNvPr id="4104" name="Rectangle 14">
            <a:extLst>
              <a:ext uri="{FF2B5EF4-FFF2-40B4-BE49-F238E27FC236}">
                <a16:creationId xmlns:a16="http://schemas.microsoft.com/office/drawing/2014/main" xmlns="" id="{EBA006A2-2D5E-4724-B211-ADC3176EC596}"/>
              </a:ext>
            </a:extLst>
          </p:cNvPr>
          <p:cNvSpPr>
            <a:spLocks noGrp="1" noChangeArrowheads="1"/>
          </p:cNvSpPr>
          <p:nvPr>
            <p:ph type="body" idx="4294967295"/>
          </p:nvPr>
        </p:nvSpPr>
        <p:spPr bwMode="auto">
          <a:xfrm>
            <a:off x="457200" y="1828800"/>
            <a:ext cx="82296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39" name="Rectangle 15">
            <a:extLst>
              <a:ext uri="{FF2B5EF4-FFF2-40B4-BE49-F238E27FC236}">
                <a16:creationId xmlns:a16="http://schemas.microsoft.com/office/drawing/2014/main" xmlns="" id="{722C7043-D685-42CB-913E-00810F0CAFA3}"/>
              </a:ext>
            </a:extLst>
          </p:cNvPr>
          <p:cNvSpPr>
            <a:spLocks noGrp="1" noChangeArrowheads="1"/>
          </p:cNvSpPr>
          <p:nvPr>
            <p:ph type="dt" sz="half" idx="2"/>
          </p:nvPr>
        </p:nvSpPr>
        <p:spPr bwMode="auto">
          <a:xfrm>
            <a:off x="457200" y="6400800"/>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buFont typeface="Arial" panose="020B0604020202020204" pitchFamily="34" charset="0"/>
              <a:buNone/>
              <a:defRPr sz="1400" u="none">
                <a:ea typeface="黑体" panose="02010609060101010101" pitchFamily="49" charset="-122"/>
              </a:defRPr>
            </a:lvl1pPr>
          </a:lstStyle>
          <a:p>
            <a:pPr>
              <a:defRPr/>
            </a:pPr>
            <a:endParaRPr lang="en-US" altLang="zh-CN"/>
          </a:p>
        </p:txBody>
      </p:sp>
      <p:sp>
        <p:nvSpPr>
          <p:cNvPr id="1040" name="Rectangle 16">
            <a:extLst>
              <a:ext uri="{FF2B5EF4-FFF2-40B4-BE49-F238E27FC236}">
                <a16:creationId xmlns:a16="http://schemas.microsoft.com/office/drawing/2014/main" xmlns="" id="{956EA979-24F4-45B2-8097-CC9BC525D96C}"/>
              </a:ext>
            </a:extLst>
          </p:cNvPr>
          <p:cNvSpPr>
            <a:spLocks noGrp="1" noChangeArrowheads="1"/>
          </p:cNvSpPr>
          <p:nvPr>
            <p:ph type="ftr" sz="quarter" idx="3"/>
          </p:nvPr>
        </p:nvSpPr>
        <p:spPr bwMode="auto">
          <a:xfrm>
            <a:off x="5219700" y="6381750"/>
            <a:ext cx="360045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buFont typeface="Arial" panose="020B0604020202020204" pitchFamily="34" charset="0"/>
              <a:buNone/>
              <a:defRPr sz="1400" b="1" u="none">
                <a:solidFill>
                  <a:srgbClr val="F03628"/>
                </a:solidFill>
                <a:ea typeface="黑体" panose="02010609060101010101" pitchFamily="49" charset="-122"/>
              </a:defRPr>
            </a:lvl1pPr>
          </a:lstStyle>
          <a:p>
            <a:pPr>
              <a:defRPr/>
            </a:pPr>
            <a:endParaRPr lang="en-US" altLang="zh-CN"/>
          </a:p>
        </p:txBody>
      </p:sp>
      <p:sp>
        <p:nvSpPr>
          <p:cNvPr id="4107" name="Rectangle 17">
            <a:extLst>
              <a:ext uri="{FF2B5EF4-FFF2-40B4-BE49-F238E27FC236}">
                <a16:creationId xmlns:a16="http://schemas.microsoft.com/office/drawing/2014/main" xmlns="" id="{34AF783F-EEB0-46BA-8BC2-1C553CE9F5AE}"/>
              </a:ext>
            </a:extLst>
          </p:cNvPr>
          <p:cNvSpPr>
            <a:spLocks noGrp="1" noChangeArrowheads="1"/>
          </p:cNvSpPr>
          <p:nvPr>
            <p:ph type="title" idx="4294967295"/>
          </p:nvPr>
        </p:nvSpPr>
        <p:spPr bwMode="auto">
          <a:xfrm>
            <a:off x="914400" y="685800"/>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pic>
        <p:nvPicPr>
          <p:cNvPr id="4108" name="Picture 18" descr="top">
            <a:extLst>
              <a:ext uri="{FF2B5EF4-FFF2-40B4-BE49-F238E27FC236}">
                <a16:creationId xmlns:a16="http://schemas.microsoft.com/office/drawing/2014/main" xmlns="" id="{E4402E89-F7F1-4ED3-8318-30963C14B077}"/>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3563938"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554" r:id="rId1"/>
    <p:sldLayoutId id="2147484555" r:id="rId2"/>
    <p:sldLayoutId id="2147484556" r:id="rId3"/>
    <p:sldLayoutId id="2147484557" r:id="rId4"/>
    <p:sldLayoutId id="2147484558" r:id="rId5"/>
    <p:sldLayoutId id="2147484559" r:id="rId6"/>
    <p:sldLayoutId id="2147484560" r:id="rId7"/>
    <p:sldLayoutId id="2147484561" r:id="rId8"/>
    <p:sldLayoutId id="2147484562" r:id="rId9"/>
    <p:sldLayoutId id="2147484563" r:id="rId10"/>
    <p:sldLayoutId id="2147484564" r:id="rId11"/>
  </p:sldLayoutIdLst>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anose="05000000000000000000" pitchFamily="2" charset="2"/>
        <a:buChar char="p"/>
        <a:defRPr sz="2400">
          <a:solidFill>
            <a:schemeClr val="tx1"/>
          </a:solidFill>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ü"/>
        <a:defRPr sz="22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aphicFrame>
        <p:nvGraphicFramePr>
          <p:cNvPr id="5122" name="Object 2">
            <a:extLst>
              <a:ext uri="{FF2B5EF4-FFF2-40B4-BE49-F238E27FC236}">
                <a16:creationId xmlns:a16="http://schemas.microsoft.com/office/drawing/2014/main" xmlns="" id="{1DF92560-C955-4441-AED1-417E05898A09}"/>
              </a:ext>
            </a:extLst>
          </p:cNvPr>
          <p:cNvGraphicFramePr>
            <a:graphicFrameLocks noChangeAspect="1"/>
          </p:cNvGraphicFramePr>
          <p:nvPr/>
        </p:nvGraphicFramePr>
        <p:xfrm>
          <a:off x="0" y="0"/>
          <a:ext cx="9144000" cy="1200150"/>
        </p:xfrm>
        <a:graphic>
          <a:graphicData uri="http://schemas.openxmlformats.org/presentationml/2006/ole">
            <mc:AlternateContent xmlns:mc="http://schemas.openxmlformats.org/markup-compatibility/2006">
              <mc:Choice xmlns:v="urn:schemas-microsoft-com:vml" Requires="v">
                <p:oleObj spid="_x0000_s5189" r:id="rId14" imgW="9561905" imgH="1600000" progId="Photoshop.Image.6">
                  <p:embed/>
                </p:oleObj>
              </mc:Choice>
              <mc:Fallback>
                <p:oleObj r:id="rId14" imgW="9561905" imgH="1600000" progId="Photoshop.Image.6">
                  <p:embed/>
                  <p:pic>
                    <p:nvPicPr>
                      <p:cNvPr id="0" name="Object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4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123" name="未知">
            <a:extLst>
              <a:ext uri="{FF2B5EF4-FFF2-40B4-BE49-F238E27FC236}">
                <a16:creationId xmlns:a16="http://schemas.microsoft.com/office/drawing/2014/main" xmlns="" id="{6E0B6FFA-4089-4F82-AB7F-AEDBE884A57D}"/>
              </a:ext>
            </a:extLst>
          </p:cNvPr>
          <p:cNvSpPr>
            <a:spLocks noChangeArrowheads="1"/>
          </p:cNvSpPr>
          <p:nvPr/>
        </p:nvSpPr>
        <p:spPr bwMode="auto">
          <a:xfrm>
            <a:off x="0" y="280988"/>
            <a:ext cx="9144000" cy="1620837"/>
          </a:xfrm>
          <a:custGeom>
            <a:avLst/>
            <a:gdLst>
              <a:gd name="T0" fmla="*/ 6 w 5767"/>
              <a:gd name="T1" fmla="*/ 109 h 1021"/>
              <a:gd name="T2" fmla="*/ 1427 w 5767"/>
              <a:gd name="T3" fmla="*/ 46 h 1021"/>
              <a:gd name="T4" fmla="*/ 4032 w 5767"/>
              <a:gd name="T5" fmla="*/ 255 h 1021"/>
              <a:gd name="T6" fmla="*/ 5767 w 5767"/>
              <a:gd name="T7" fmla="*/ 0 h 1021"/>
              <a:gd name="T8" fmla="*/ 5767 w 5767"/>
              <a:gd name="T9" fmla="*/ 776 h 1021"/>
              <a:gd name="T10" fmla="*/ 4065 w 5767"/>
              <a:gd name="T11" fmla="*/ 831 h 1021"/>
              <a:gd name="T12" fmla="*/ 1984 w 5767"/>
              <a:gd name="T13" fmla="*/ 674 h 1021"/>
              <a:gd name="T14" fmla="*/ 14 w 5767"/>
              <a:gd name="T15" fmla="*/ 995 h 1021"/>
              <a:gd name="T16" fmla="*/ 6 w 5767"/>
              <a:gd name="T17" fmla="*/ 10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67" h="1021">
                <a:moveTo>
                  <a:pt x="6" y="109"/>
                </a:moveTo>
                <a:cubicBezTo>
                  <a:pt x="144" y="93"/>
                  <a:pt x="626" y="42"/>
                  <a:pt x="1427" y="46"/>
                </a:cubicBezTo>
                <a:cubicBezTo>
                  <a:pt x="2228" y="50"/>
                  <a:pt x="3321" y="224"/>
                  <a:pt x="4032" y="255"/>
                </a:cubicBezTo>
                <a:cubicBezTo>
                  <a:pt x="4742" y="286"/>
                  <a:pt x="5649" y="91"/>
                  <a:pt x="5767" y="0"/>
                </a:cubicBezTo>
                <a:lnTo>
                  <a:pt x="5767" y="776"/>
                </a:lnTo>
                <a:cubicBezTo>
                  <a:pt x="4948" y="879"/>
                  <a:pt x="4543" y="844"/>
                  <a:pt x="4065" y="831"/>
                </a:cubicBezTo>
                <a:cubicBezTo>
                  <a:pt x="3587" y="818"/>
                  <a:pt x="2973" y="694"/>
                  <a:pt x="1984" y="674"/>
                </a:cubicBezTo>
                <a:cubicBezTo>
                  <a:pt x="995" y="654"/>
                  <a:pt x="28" y="969"/>
                  <a:pt x="14" y="995"/>
                </a:cubicBezTo>
                <a:cubicBezTo>
                  <a:pt x="0" y="1021"/>
                  <a:pt x="6" y="255"/>
                  <a:pt x="6" y="109"/>
                </a:cubicBezTo>
                <a:close/>
              </a:path>
            </a:pathLst>
          </a:custGeom>
          <a:solidFill>
            <a:schemeClr val="accent1">
              <a:alpha val="41176"/>
            </a:schemeClr>
          </a:solidFill>
          <a:ln>
            <a:noFill/>
          </a:ln>
          <a:extLst>
            <a:ext uri="{91240B29-F687-4F45-9708-019B960494DF}">
              <a14:hiddenLine xmlns:a14="http://schemas.microsoft.com/office/drawing/2010/main" w="9525">
                <a:solidFill>
                  <a:srgbClr val="000000"/>
                </a:solidFill>
                <a:round/>
              </a14:hiddenLine>
            </a:ext>
          </a:extLst>
        </p:spPr>
        <p:txBody>
          <a:bodyPr/>
          <a:lstStyle>
            <a:lvl1pPr>
              <a:defRPr sz="2000" u="sng">
                <a:solidFill>
                  <a:schemeClr val="tx1"/>
                </a:solidFill>
                <a:latin typeface="Times New Roman" panose="02020603050405020304" pitchFamily="18" charset="0"/>
                <a:ea typeface="黑体" panose="02010609060101010101" pitchFamily="49" charset="-122"/>
              </a:defRPr>
            </a:lvl1pPr>
            <a:lvl2pPr>
              <a:defRPr sz="2000" u="sng">
                <a:solidFill>
                  <a:schemeClr val="tx1"/>
                </a:solidFill>
                <a:latin typeface="Times New Roman" panose="02020603050405020304" pitchFamily="18" charset="0"/>
                <a:ea typeface="黑体" panose="02010609060101010101" pitchFamily="49" charset="-122"/>
              </a:defRPr>
            </a:lvl2pPr>
            <a:lvl3pPr>
              <a:defRPr sz="2000" u="sng">
                <a:solidFill>
                  <a:schemeClr val="tx1"/>
                </a:solidFill>
                <a:latin typeface="Times New Roman" panose="02020603050405020304" pitchFamily="18" charset="0"/>
                <a:ea typeface="黑体" panose="02010609060101010101" pitchFamily="49" charset="-122"/>
              </a:defRPr>
            </a:lvl3pPr>
            <a:lvl4pPr>
              <a:defRPr sz="2000" u="sng">
                <a:solidFill>
                  <a:schemeClr val="tx1"/>
                </a:solidFill>
                <a:latin typeface="Times New Roman" panose="02020603050405020304" pitchFamily="18" charset="0"/>
                <a:ea typeface="黑体" panose="02010609060101010101" pitchFamily="49" charset="-122"/>
              </a:defRPr>
            </a:lvl4pPr>
            <a:lvl5pPr>
              <a:defRPr sz="2000" u="sng">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defRPr/>
            </a:pPr>
            <a:endParaRPr lang="zh-CN" altLang="en-US"/>
          </a:p>
        </p:txBody>
      </p:sp>
      <p:sp>
        <p:nvSpPr>
          <p:cNvPr id="5124" name="未知">
            <a:extLst>
              <a:ext uri="{FF2B5EF4-FFF2-40B4-BE49-F238E27FC236}">
                <a16:creationId xmlns:a16="http://schemas.microsoft.com/office/drawing/2014/main" xmlns="" id="{2312AD97-CE57-45B5-8E22-0A343B4E30CE}"/>
              </a:ext>
            </a:extLst>
          </p:cNvPr>
          <p:cNvSpPr>
            <a:spLocks noChangeArrowheads="1"/>
          </p:cNvSpPr>
          <p:nvPr/>
        </p:nvSpPr>
        <p:spPr bwMode="auto">
          <a:xfrm>
            <a:off x="0" y="533400"/>
            <a:ext cx="9140825" cy="1006475"/>
          </a:xfrm>
          <a:custGeom>
            <a:avLst/>
            <a:gdLst>
              <a:gd name="T0" fmla="*/ 20 w 5771"/>
              <a:gd name="T1" fmla="*/ 109 h 634"/>
              <a:gd name="T2" fmla="*/ 1442 w 5771"/>
              <a:gd name="T3" fmla="*/ 3 h 634"/>
              <a:gd name="T4" fmla="*/ 4150 w 5771"/>
              <a:gd name="T5" fmla="*/ 148 h 634"/>
              <a:gd name="T6" fmla="*/ 5771 w 5771"/>
              <a:gd name="T7" fmla="*/ 37 h 634"/>
              <a:gd name="T8" fmla="*/ 5771 w 5771"/>
              <a:gd name="T9" fmla="*/ 557 h 634"/>
              <a:gd name="T10" fmla="*/ 3942 w 5771"/>
              <a:gd name="T11" fmla="*/ 592 h 634"/>
              <a:gd name="T12" fmla="*/ 1839 w 5771"/>
              <a:gd name="T13" fmla="*/ 456 h 634"/>
              <a:gd name="T14" fmla="*/ 6 w 5771"/>
              <a:gd name="T15" fmla="*/ 620 h 634"/>
              <a:gd name="T16" fmla="*/ 20 w 5771"/>
              <a:gd name="T17" fmla="*/ 109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71" h="634">
                <a:moveTo>
                  <a:pt x="20" y="109"/>
                </a:moveTo>
                <a:cubicBezTo>
                  <a:pt x="26" y="109"/>
                  <a:pt x="645" y="0"/>
                  <a:pt x="1442" y="3"/>
                </a:cubicBezTo>
                <a:cubicBezTo>
                  <a:pt x="2239" y="6"/>
                  <a:pt x="3443" y="123"/>
                  <a:pt x="4150" y="148"/>
                </a:cubicBezTo>
                <a:cubicBezTo>
                  <a:pt x="4858" y="173"/>
                  <a:pt x="5633" y="63"/>
                  <a:pt x="5771" y="37"/>
                </a:cubicBezTo>
                <a:lnTo>
                  <a:pt x="5771" y="557"/>
                </a:lnTo>
                <a:cubicBezTo>
                  <a:pt x="4926" y="634"/>
                  <a:pt x="4422" y="612"/>
                  <a:pt x="3942" y="592"/>
                </a:cubicBezTo>
                <a:cubicBezTo>
                  <a:pt x="3463" y="572"/>
                  <a:pt x="2588" y="450"/>
                  <a:pt x="1839" y="456"/>
                </a:cubicBezTo>
                <a:cubicBezTo>
                  <a:pt x="1182" y="455"/>
                  <a:pt x="0" y="618"/>
                  <a:pt x="6" y="620"/>
                </a:cubicBezTo>
                <a:cubicBezTo>
                  <a:pt x="12" y="621"/>
                  <a:pt x="14" y="109"/>
                  <a:pt x="20" y="109"/>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lvl1pPr>
              <a:defRPr sz="2000" u="sng">
                <a:solidFill>
                  <a:schemeClr val="tx1"/>
                </a:solidFill>
                <a:latin typeface="Times New Roman" panose="02020603050405020304" pitchFamily="18" charset="0"/>
                <a:ea typeface="黑体" panose="02010609060101010101" pitchFamily="49" charset="-122"/>
              </a:defRPr>
            </a:lvl1pPr>
            <a:lvl2pPr>
              <a:defRPr sz="2000" u="sng">
                <a:solidFill>
                  <a:schemeClr val="tx1"/>
                </a:solidFill>
                <a:latin typeface="Times New Roman" panose="02020603050405020304" pitchFamily="18" charset="0"/>
                <a:ea typeface="黑体" panose="02010609060101010101" pitchFamily="49" charset="-122"/>
              </a:defRPr>
            </a:lvl2pPr>
            <a:lvl3pPr>
              <a:defRPr sz="2000" u="sng">
                <a:solidFill>
                  <a:schemeClr val="tx1"/>
                </a:solidFill>
                <a:latin typeface="Times New Roman" panose="02020603050405020304" pitchFamily="18" charset="0"/>
                <a:ea typeface="黑体" panose="02010609060101010101" pitchFamily="49" charset="-122"/>
              </a:defRPr>
            </a:lvl3pPr>
            <a:lvl4pPr>
              <a:defRPr sz="2000" u="sng">
                <a:solidFill>
                  <a:schemeClr val="tx1"/>
                </a:solidFill>
                <a:latin typeface="Times New Roman" panose="02020603050405020304" pitchFamily="18" charset="0"/>
                <a:ea typeface="黑体" panose="02010609060101010101" pitchFamily="49" charset="-122"/>
              </a:defRPr>
            </a:lvl4pPr>
            <a:lvl5pPr>
              <a:defRPr sz="2000" u="sng">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defRPr/>
            </a:pPr>
            <a:endParaRPr lang="zh-CN" altLang="en-US"/>
          </a:p>
        </p:txBody>
      </p:sp>
      <p:grpSp>
        <p:nvGrpSpPr>
          <p:cNvPr id="5125" name="Group 5">
            <a:extLst>
              <a:ext uri="{FF2B5EF4-FFF2-40B4-BE49-F238E27FC236}">
                <a16:creationId xmlns:a16="http://schemas.microsoft.com/office/drawing/2014/main" xmlns="" id="{69015ED2-8121-49FF-8E6D-3F558AB56376}"/>
              </a:ext>
            </a:extLst>
          </p:cNvPr>
          <p:cNvGrpSpPr>
            <a:grpSpLocks/>
          </p:cNvGrpSpPr>
          <p:nvPr/>
        </p:nvGrpSpPr>
        <p:grpSpPr bwMode="auto">
          <a:xfrm>
            <a:off x="7740650" y="347663"/>
            <a:ext cx="387350" cy="366712"/>
            <a:chOff x="0" y="0"/>
            <a:chExt cx="288" cy="288"/>
          </a:xfrm>
        </p:grpSpPr>
        <p:sp>
          <p:nvSpPr>
            <p:cNvPr id="2" name="Oval 6">
              <a:extLst>
                <a:ext uri="{FF2B5EF4-FFF2-40B4-BE49-F238E27FC236}">
                  <a16:creationId xmlns:a16="http://schemas.microsoft.com/office/drawing/2014/main" xmlns="" id="{3D801AD0-48A4-4D52-A888-A612A015740E}"/>
                </a:ext>
              </a:extLst>
            </p:cNvPr>
            <p:cNvSpPr>
              <a:spLocks noChangeArrowheads="1"/>
            </p:cNvSpPr>
            <p:nvPr/>
          </p:nvSpPr>
          <p:spPr bwMode="auto">
            <a:xfrm>
              <a:off x="0" y="0"/>
              <a:ext cx="288" cy="288"/>
            </a:xfrm>
            <a:prstGeom prst="ellipse">
              <a:avLst/>
            </a:prstGeom>
            <a:gradFill rotWithShape="1">
              <a:gsLst>
                <a:gs pos="0">
                  <a:srgbClr val="C7CEE9"/>
                </a:gs>
                <a:gs pos="100000">
                  <a:schemeClr val="tx2">
                    <a:alpha val="31000"/>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defRPr/>
              </a:pPr>
              <a:endParaRPr lang="zh-CN" altLang="en-US"/>
            </a:p>
          </p:txBody>
        </p:sp>
        <p:sp>
          <p:nvSpPr>
            <p:cNvPr id="3" name="Oval 7">
              <a:extLst>
                <a:ext uri="{FF2B5EF4-FFF2-40B4-BE49-F238E27FC236}">
                  <a16:creationId xmlns:a16="http://schemas.microsoft.com/office/drawing/2014/main" xmlns="" id="{80C8D666-46D5-4929-A3F5-6D21B2C1A771}"/>
                </a:ext>
              </a:extLst>
            </p:cNvPr>
            <p:cNvSpPr>
              <a:spLocks noChangeArrowheads="1"/>
            </p:cNvSpPr>
            <p:nvPr/>
          </p:nvSpPr>
          <p:spPr bwMode="auto">
            <a:xfrm>
              <a:off x="0" y="0"/>
              <a:ext cx="192" cy="192"/>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defRPr/>
              </a:pPr>
              <a:endParaRPr lang="zh-CN" altLang="en-US"/>
            </a:p>
          </p:txBody>
        </p:sp>
      </p:grpSp>
      <p:grpSp>
        <p:nvGrpSpPr>
          <p:cNvPr id="5126" name="Group 8">
            <a:extLst>
              <a:ext uri="{FF2B5EF4-FFF2-40B4-BE49-F238E27FC236}">
                <a16:creationId xmlns:a16="http://schemas.microsoft.com/office/drawing/2014/main" xmlns="" id="{AF862BF8-56F0-481A-9EEC-C6851766E8FD}"/>
              </a:ext>
            </a:extLst>
          </p:cNvPr>
          <p:cNvGrpSpPr>
            <a:grpSpLocks/>
          </p:cNvGrpSpPr>
          <p:nvPr/>
        </p:nvGrpSpPr>
        <p:grpSpPr bwMode="auto">
          <a:xfrm>
            <a:off x="8153400" y="53975"/>
            <a:ext cx="609600" cy="592138"/>
            <a:chOff x="0" y="0"/>
            <a:chExt cx="576" cy="576"/>
          </a:xfrm>
        </p:grpSpPr>
        <p:sp>
          <p:nvSpPr>
            <p:cNvPr id="1033" name="Oval 9">
              <a:extLst>
                <a:ext uri="{FF2B5EF4-FFF2-40B4-BE49-F238E27FC236}">
                  <a16:creationId xmlns:a16="http://schemas.microsoft.com/office/drawing/2014/main" xmlns="" id="{999ACD4A-D666-418D-B2ED-88CD68154574}"/>
                </a:ext>
              </a:extLst>
            </p:cNvPr>
            <p:cNvSpPr>
              <a:spLocks noChangeArrowheads="1"/>
            </p:cNvSpPr>
            <p:nvPr/>
          </p:nvSpPr>
          <p:spPr bwMode="auto">
            <a:xfrm>
              <a:off x="0" y="0"/>
              <a:ext cx="576" cy="576"/>
            </a:xfrm>
            <a:prstGeom prst="ellipse">
              <a:avLst/>
            </a:prstGeom>
            <a:solidFill>
              <a:schemeClr val="accent1">
                <a:alpha val="53000"/>
              </a:schemeClr>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defRPr/>
              </a:pPr>
              <a:endParaRPr lang="zh-CN" altLang="en-US"/>
            </a:p>
          </p:txBody>
        </p:sp>
        <p:sp>
          <p:nvSpPr>
            <p:cNvPr id="1034" name="Oval 10">
              <a:extLst>
                <a:ext uri="{FF2B5EF4-FFF2-40B4-BE49-F238E27FC236}">
                  <a16:creationId xmlns:a16="http://schemas.microsoft.com/office/drawing/2014/main" xmlns="" id="{2F1E977F-5398-4C0D-8313-B801BCA3CE5C}"/>
                </a:ext>
              </a:extLst>
            </p:cNvPr>
            <p:cNvSpPr>
              <a:spLocks noChangeArrowheads="1"/>
            </p:cNvSpPr>
            <p:nvPr/>
          </p:nvSpPr>
          <p:spPr bwMode="auto">
            <a:xfrm>
              <a:off x="0" y="96"/>
              <a:ext cx="480" cy="385"/>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defRPr/>
              </a:pPr>
              <a:endParaRPr lang="zh-CN" altLang="en-US"/>
            </a:p>
          </p:txBody>
        </p:sp>
      </p:grpSp>
      <p:grpSp>
        <p:nvGrpSpPr>
          <p:cNvPr id="5127" name="Group 11">
            <a:extLst>
              <a:ext uri="{FF2B5EF4-FFF2-40B4-BE49-F238E27FC236}">
                <a16:creationId xmlns:a16="http://schemas.microsoft.com/office/drawing/2014/main" xmlns="" id="{5359C02C-54A9-4CEE-A344-02E0BADB75F8}"/>
              </a:ext>
            </a:extLst>
          </p:cNvPr>
          <p:cNvGrpSpPr>
            <a:grpSpLocks/>
          </p:cNvGrpSpPr>
          <p:nvPr/>
        </p:nvGrpSpPr>
        <p:grpSpPr bwMode="auto">
          <a:xfrm>
            <a:off x="171450" y="819150"/>
            <a:ext cx="720725" cy="762000"/>
            <a:chOff x="0" y="0"/>
            <a:chExt cx="576" cy="576"/>
          </a:xfrm>
        </p:grpSpPr>
        <p:sp>
          <p:nvSpPr>
            <p:cNvPr id="4" name="Oval 12">
              <a:extLst>
                <a:ext uri="{FF2B5EF4-FFF2-40B4-BE49-F238E27FC236}">
                  <a16:creationId xmlns:a16="http://schemas.microsoft.com/office/drawing/2014/main" xmlns="" id="{D63ECDB8-16B3-4043-9946-FEBCF63B0B1E}"/>
                </a:ext>
              </a:extLst>
            </p:cNvPr>
            <p:cNvSpPr>
              <a:spLocks noChangeArrowheads="1"/>
            </p:cNvSpPr>
            <p:nvPr/>
          </p:nvSpPr>
          <p:spPr bwMode="auto">
            <a:xfrm>
              <a:off x="0" y="0"/>
              <a:ext cx="576" cy="576"/>
            </a:xfrm>
            <a:prstGeom prst="ellipse">
              <a:avLst/>
            </a:prstGeom>
            <a:solidFill>
              <a:schemeClr val="tx2">
                <a:alpha val="53000"/>
              </a:schemeClr>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defRPr/>
              </a:pPr>
              <a:endParaRPr lang="zh-CN" altLang="en-US"/>
            </a:p>
          </p:txBody>
        </p:sp>
        <p:sp>
          <p:nvSpPr>
            <p:cNvPr id="1037" name="Oval 13">
              <a:extLst>
                <a:ext uri="{FF2B5EF4-FFF2-40B4-BE49-F238E27FC236}">
                  <a16:creationId xmlns:a16="http://schemas.microsoft.com/office/drawing/2014/main" xmlns="" id="{C2BFF158-6685-4477-868F-F3D0C23B71AB}"/>
                </a:ext>
              </a:extLst>
            </p:cNvPr>
            <p:cNvSpPr>
              <a:spLocks noChangeArrowheads="1"/>
            </p:cNvSpPr>
            <p:nvPr/>
          </p:nvSpPr>
          <p:spPr bwMode="auto">
            <a:xfrm>
              <a:off x="0" y="96"/>
              <a:ext cx="480" cy="384"/>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defRPr/>
              </a:pPr>
              <a:endParaRPr lang="zh-CN" altLang="en-US"/>
            </a:p>
          </p:txBody>
        </p:sp>
      </p:grpSp>
      <p:sp>
        <p:nvSpPr>
          <p:cNvPr id="5128" name="Rectangle 14">
            <a:extLst>
              <a:ext uri="{FF2B5EF4-FFF2-40B4-BE49-F238E27FC236}">
                <a16:creationId xmlns:a16="http://schemas.microsoft.com/office/drawing/2014/main" xmlns="" id="{FA863E57-3204-4E1B-A278-C113B3570153}"/>
              </a:ext>
            </a:extLst>
          </p:cNvPr>
          <p:cNvSpPr>
            <a:spLocks noGrp="1" noChangeArrowheads="1"/>
          </p:cNvSpPr>
          <p:nvPr>
            <p:ph type="body" idx="4294967295"/>
          </p:nvPr>
        </p:nvSpPr>
        <p:spPr bwMode="auto">
          <a:xfrm>
            <a:off x="457200" y="1828800"/>
            <a:ext cx="82296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39" name="Rectangle 15">
            <a:extLst>
              <a:ext uri="{FF2B5EF4-FFF2-40B4-BE49-F238E27FC236}">
                <a16:creationId xmlns:a16="http://schemas.microsoft.com/office/drawing/2014/main" xmlns="" id="{4AC52B84-1346-4637-99D2-333FBD4B2CCC}"/>
              </a:ext>
            </a:extLst>
          </p:cNvPr>
          <p:cNvSpPr>
            <a:spLocks noGrp="1" noChangeArrowheads="1"/>
          </p:cNvSpPr>
          <p:nvPr>
            <p:ph type="dt" sz="half" idx="2"/>
          </p:nvPr>
        </p:nvSpPr>
        <p:spPr bwMode="auto">
          <a:xfrm>
            <a:off x="457200" y="6400800"/>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buFont typeface="Arial" panose="020B0604020202020204" pitchFamily="34" charset="0"/>
              <a:buNone/>
              <a:defRPr sz="1400" u="none">
                <a:ea typeface="黑体" panose="02010609060101010101" pitchFamily="49" charset="-122"/>
              </a:defRPr>
            </a:lvl1pPr>
          </a:lstStyle>
          <a:p>
            <a:pPr>
              <a:defRPr/>
            </a:pPr>
            <a:endParaRPr lang="en-US" altLang="zh-CN"/>
          </a:p>
        </p:txBody>
      </p:sp>
      <p:sp>
        <p:nvSpPr>
          <p:cNvPr id="1040" name="Rectangle 16">
            <a:extLst>
              <a:ext uri="{FF2B5EF4-FFF2-40B4-BE49-F238E27FC236}">
                <a16:creationId xmlns:a16="http://schemas.microsoft.com/office/drawing/2014/main" xmlns="" id="{0BB6BB8D-CEE3-40A8-9D31-0BD50CFDD022}"/>
              </a:ext>
            </a:extLst>
          </p:cNvPr>
          <p:cNvSpPr>
            <a:spLocks noGrp="1" noChangeArrowheads="1"/>
          </p:cNvSpPr>
          <p:nvPr>
            <p:ph type="ftr" sz="quarter" idx="3"/>
          </p:nvPr>
        </p:nvSpPr>
        <p:spPr bwMode="auto">
          <a:xfrm>
            <a:off x="5219700" y="6381750"/>
            <a:ext cx="360045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buFont typeface="Arial" panose="020B0604020202020204" pitchFamily="34" charset="0"/>
              <a:buNone/>
              <a:defRPr sz="1400" b="1" u="none">
                <a:solidFill>
                  <a:srgbClr val="F03628"/>
                </a:solidFill>
                <a:ea typeface="黑体" panose="02010609060101010101" pitchFamily="49" charset="-122"/>
              </a:defRPr>
            </a:lvl1pPr>
          </a:lstStyle>
          <a:p>
            <a:pPr>
              <a:defRPr/>
            </a:pPr>
            <a:endParaRPr lang="en-US" altLang="zh-CN"/>
          </a:p>
        </p:txBody>
      </p:sp>
      <p:sp>
        <p:nvSpPr>
          <p:cNvPr id="5131" name="Rectangle 17">
            <a:extLst>
              <a:ext uri="{FF2B5EF4-FFF2-40B4-BE49-F238E27FC236}">
                <a16:creationId xmlns:a16="http://schemas.microsoft.com/office/drawing/2014/main" xmlns="" id="{B9A1AFF9-E8FA-45B0-BE24-A5A5D367F873}"/>
              </a:ext>
            </a:extLst>
          </p:cNvPr>
          <p:cNvSpPr>
            <a:spLocks noGrp="1" noChangeArrowheads="1"/>
          </p:cNvSpPr>
          <p:nvPr>
            <p:ph type="title" idx="4294967295"/>
          </p:nvPr>
        </p:nvSpPr>
        <p:spPr bwMode="auto">
          <a:xfrm>
            <a:off x="914400" y="685800"/>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pic>
        <p:nvPicPr>
          <p:cNvPr id="5132" name="Picture 18" descr="top">
            <a:extLst>
              <a:ext uri="{FF2B5EF4-FFF2-40B4-BE49-F238E27FC236}">
                <a16:creationId xmlns:a16="http://schemas.microsoft.com/office/drawing/2014/main" xmlns="" id="{A17BF43A-299F-452E-B86A-CCC46C9723F1}"/>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3563938"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565" r:id="rId1"/>
    <p:sldLayoutId id="2147484566" r:id="rId2"/>
    <p:sldLayoutId id="2147484567" r:id="rId3"/>
    <p:sldLayoutId id="2147484568" r:id="rId4"/>
    <p:sldLayoutId id="2147484569" r:id="rId5"/>
    <p:sldLayoutId id="2147484570" r:id="rId6"/>
    <p:sldLayoutId id="2147484571" r:id="rId7"/>
    <p:sldLayoutId id="2147484572" r:id="rId8"/>
    <p:sldLayoutId id="2147484573" r:id="rId9"/>
    <p:sldLayoutId id="2147484574" r:id="rId10"/>
    <p:sldLayoutId id="2147484575" r:id="rId11"/>
  </p:sldLayoutIdLst>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anose="05000000000000000000" pitchFamily="2" charset="2"/>
        <a:buChar char="p"/>
        <a:defRPr sz="2400">
          <a:solidFill>
            <a:schemeClr val="tx1"/>
          </a:solidFill>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ü"/>
        <a:defRPr sz="22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aphicFrame>
        <p:nvGraphicFramePr>
          <p:cNvPr id="6146" name="Object 2">
            <a:extLst>
              <a:ext uri="{FF2B5EF4-FFF2-40B4-BE49-F238E27FC236}">
                <a16:creationId xmlns:a16="http://schemas.microsoft.com/office/drawing/2014/main" xmlns="" id="{9CDBDAEF-27AC-461A-8A6D-9C9B6F07A072}"/>
              </a:ext>
            </a:extLst>
          </p:cNvPr>
          <p:cNvGraphicFramePr>
            <a:graphicFrameLocks noChangeAspect="1"/>
          </p:cNvGraphicFramePr>
          <p:nvPr/>
        </p:nvGraphicFramePr>
        <p:xfrm>
          <a:off x="0" y="0"/>
          <a:ext cx="9144000" cy="1200150"/>
        </p:xfrm>
        <a:graphic>
          <a:graphicData uri="http://schemas.openxmlformats.org/presentationml/2006/ole">
            <mc:AlternateContent xmlns:mc="http://schemas.openxmlformats.org/markup-compatibility/2006">
              <mc:Choice xmlns:v="urn:schemas-microsoft-com:vml" Requires="v">
                <p:oleObj spid="_x0000_s6213" r:id="rId14" imgW="9561905" imgH="1600000" progId="Photoshop.Image.6">
                  <p:embed/>
                </p:oleObj>
              </mc:Choice>
              <mc:Fallback>
                <p:oleObj r:id="rId14" imgW="9561905" imgH="1600000" progId="Photoshop.Image.6">
                  <p:embed/>
                  <p:pic>
                    <p:nvPicPr>
                      <p:cNvPr id="0" name="Object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4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075" name="未知">
            <a:extLst>
              <a:ext uri="{FF2B5EF4-FFF2-40B4-BE49-F238E27FC236}">
                <a16:creationId xmlns:a16="http://schemas.microsoft.com/office/drawing/2014/main" xmlns="" id="{A1C8CFCF-5D7C-43B3-9741-F7BFB3D76928}"/>
              </a:ext>
            </a:extLst>
          </p:cNvPr>
          <p:cNvSpPr>
            <a:spLocks noChangeArrowheads="1"/>
          </p:cNvSpPr>
          <p:nvPr/>
        </p:nvSpPr>
        <p:spPr bwMode="auto">
          <a:xfrm>
            <a:off x="0" y="280988"/>
            <a:ext cx="9144000" cy="1620837"/>
          </a:xfrm>
          <a:custGeom>
            <a:avLst/>
            <a:gdLst>
              <a:gd name="T0" fmla="*/ 6 w 5767"/>
              <a:gd name="T1" fmla="*/ 109 h 1021"/>
              <a:gd name="T2" fmla="*/ 1427 w 5767"/>
              <a:gd name="T3" fmla="*/ 46 h 1021"/>
              <a:gd name="T4" fmla="*/ 4032 w 5767"/>
              <a:gd name="T5" fmla="*/ 255 h 1021"/>
              <a:gd name="T6" fmla="*/ 5767 w 5767"/>
              <a:gd name="T7" fmla="*/ 0 h 1021"/>
              <a:gd name="T8" fmla="*/ 5767 w 5767"/>
              <a:gd name="T9" fmla="*/ 776 h 1021"/>
              <a:gd name="T10" fmla="*/ 4065 w 5767"/>
              <a:gd name="T11" fmla="*/ 831 h 1021"/>
              <a:gd name="T12" fmla="*/ 1984 w 5767"/>
              <a:gd name="T13" fmla="*/ 674 h 1021"/>
              <a:gd name="T14" fmla="*/ 14 w 5767"/>
              <a:gd name="T15" fmla="*/ 995 h 1021"/>
              <a:gd name="T16" fmla="*/ 6 w 5767"/>
              <a:gd name="T17" fmla="*/ 10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67" h="1021">
                <a:moveTo>
                  <a:pt x="6" y="109"/>
                </a:moveTo>
                <a:cubicBezTo>
                  <a:pt x="144" y="93"/>
                  <a:pt x="626" y="42"/>
                  <a:pt x="1427" y="46"/>
                </a:cubicBezTo>
                <a:cubicBezTo>
                  <a:pt x="2228" y="50"/>
                  <a:pt x="3321" y="224"/>
                  <a:pt x="4032" y="255"/>
                </a:cubicBezTo>
                <a:cubicBezTo>
                  <a:pt x="4742" y="286"/>
                  <a:pt x="5649" y="91"/>
                  <a:pt x="5767" y="0"/>
                </a:cubicBezTo>
                <a:lnTo>
                  <a:pt x="5767" y="776"/>
                </a:lnTo>
                <a:cubicBezTo>
                  <a:pt x="4948" y="879"/>
                  <a:pt x="4543" y="844"/>
                  <a:pt x="4065" y="831"/>
                </a:cubicBezTo>
                <a:cubicBezTo>
                  <a:pt x="3587" y="818"/>
                  <a:pt x="2973" y="694"/>
                  <a:pt x="1984" y="674"/>
                </a:cubicBezTo>
                <a:cubicBezTo>
                  <a:pt x="995" y="654"/>
                  <a:pt x="28" y="969"/>
                  <a:pt x="14" y="995"/>
                </a:cubicBezTo>
                <a:cubicBezTo>
                  <a:pt x="0" y="1021"/>
                  <a:pt x="6" y="255"/>
                  <a:pt x="6" y="109"/>
                </a:cubicBezTo>
                <a:close/>
              </a:path>
            </a:pathLst>
          </a:custGeom>
          <a:solidFill>
            <a:schemeClr val="accent1">
              <a:alpha val="41176"/>
            </a:schemeClr>
          </a:solidFill>
          <a:ln>
            <a:noFill/>
          </a:ln>
          <a:extLst>
            <a:ext uri="{91240B29-F687-4F45-9708-019B960494DF}">
              <a14:hiddenLine xmlns:a14="http://schemas.microsoft.com/office/drawing/2010/main" w="9525">
                <a:solidFill>
                  <a:srgbClr val="000000"/>
                </a:solidFill>
                <a:round/>
              </a14:hiddenLine>
            </a:ext>
          </a:extLst>
        </p:spPr>
        <p:txBody>
          <a:bodyPr/>
          <a:lstStyle>
            <a:lvl1pPr>
              <a:defRPr sz="2000" u="sng">
                <a:solidFill>
                  <a:schemeClr val="tx1"/>
                </a:solidFill>
                <a:latin typeface="Times New Roman" panose="02020603050405020304" pitchFamily="18" charset="0"/>
                <a:ea typeface="黑体" panose="02010609060101010101" pitchFamily="49" charset="-122"/>
              </a:defRPr>
            </a:lvl1pPr>
            <a:lvl2pPr>
              <a:defRPr sz="2000" u="sng">
                <a:solidFill>
                  <a:schemeClr val="tx1"/>
                </a:solidFill>
                <a:latin typeface="Times New Roman" panose="02020603050405020304" pitchFamily="18" charset="0"/>
                <a:ea typeface="黑体" panose="02010609060101010101" pitchFamily="49" charset="-122"/>
              </a:defRPr>
            </a:lvl2pPr>
            <a:lvl3pPr>
              <a:defRPr sz="2000" u="sng">
                <a:solidFill>
                  <a:schemeClr val="tx1"/>
                </a:solidFill>
                <a:latin typeface="Times New Roman" panose="02020603050405020304" pitchFamily="18" charset="0"/>
                <a:ea typeface="黑体" panose="02010609060101010101" pitchFamily="49" charset="-122"/>
              </a:defRPr>
            </a:lvl3pPr>
            <a:lvl4pPr>
              <a:defRPr sz="2000" u="sng">
                <a:solidFill>
                  <a:schemeClr val="tx1"/>
                </a:solidFill>
                <a:latin typeface="Times New Roman" panose="02020603050405020304" pitchFamily="18" charset="0"/>
                <a:ea typeface="黑体" panose="02010609060101010101" pitchFamily="49" charset="-122"/>
              </a:defRPr>
            </a:lvl4pPr>
            <a:lvl5pPr>
              <a:defRPr sz="2000" u="sng">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defRPr/>
            </a:pPr>
            <a:endParaRPr lang="zh-CN" altLang="en-US"/>
          </a:p>
        </p:txBody>
      </p:sp>
      <p:sp>
        <p:nvSpPr>
          <p:cNvPr id="3076" name="未知">
            <a:extLst>
              <a:ext uri="{FF2B5EF4-FFF2-40B4-BE49-F238E27FC236}">
                <a16:creationId xmlns:a16="http://schemas.microsoft.com/office/drawing/2014/main" xmlns="" id="{1BCE3360-DB42-485C-B8EF-5617559B10E6}"/>
              </a:ext>
            </a:extLst>
          </p:cNvPr>
          <p:cNvSpPr>
            <a:spLocks noChangeArrowheads="1"/>
          </p:cNvSpPr>
          <p:nvPr/>
        </p:nvSpPr>
        <p:spPr bwMode="auto">
          <a:xfrm>
            <a:off x="0" y="533400"/>
            <a:ext cx="9140825" cy="1006475"/>
          </a:xfrm>
          <a:custGeom>
            <a:avLst/>
            <a:gdLst>
              <a:gd name="T0" fmla="*/ 20 w 5771"/>
              <a:gd name="T1" fmla="*/ 109 h 634"/>
              <a:gd name="T2" fmla="*/ 1442 w 5771"/>
              <a:gd name="T3" fmla="*/ 3 h 634"/>
              <a:gd name="T4" fmla="*/ 4150 w 5771"/>
              <a:gd name="T5" fmla="*/ 148 h 634"/>
              <a:gd name="T6" fmla="*/ 5771 w 5771"/>
              <a:gd name="T7" fmla="*/ 37 h 634"/>
              <a:gd name="T8" fmla="*/ 5771 w 5771"/>
              <a:gd name="T9" fmla="*/ 557 h 634"/>
              <a:gd name="T10" fmla="*/ 3942 w 5771"/>
              <a:gd name="T11" fmla="*/ 592 h 634"/>
              <a:gd name="T12" fmla="*/ 1839 w 5771"/>
              <a:gd name="T13" fmla="*/ 456 h 634"/>
              <a:gd name="T14" fmla="*/ 6 w 5771"/>
              <a:gd name="T15" fmla="*/ 620 h 634"/>
              <a:gd name="T16" fmla="*/ 20 w 5771"/>
              <a:gd name="T17" fmla="*/ 109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71" h="634">
                <a:moveTo>
                  <a:pt x="20" y="109"/>
                </a:moveTo>
                <a:cubicBezTo>
                  <a:pt x="26" y="109"/>
                  <a:pt x="645" y="0"/>
                  <a:pt x="1442" y="3"/>
                </a:cubicBezTo>
                <a:cubicBezTo>
                  <a:pt x="2239" y="6"/>
                  <a:pt x="3443" y="123"/>
                  <a:pt x="4150" y="148"/>
                </a:cubicBezTo>
                <a:cubicBezTo>
                  <a:pt x="4858" y="173"/>
                  <a:pt x="5633" y="63"/>
                  <a:pt x="5771" y="37"/>
                </a:cubicBezTo>
                <a:lnTo>
                  <a:pt x="5771" y="557"/>
                </a:lnTo>
                <a:cubicBezTo>
                  <a:pt x="4926" y="634"/>
                  <a:pt x="4422" y="612"/>
                  <a:pt x="3942" y="592"/>
                </a:cubicBezTo>
                <a:cubicBezTo>
                  <a:pt x="3463" y="572"/>
                  <a:pt x="2588" y="450"/>
                  <a:pt x="1839" y="456"/>
                </a:cubicBezTo>
                <a:cubicBezTo>
                  <a:pt x="1182" y="455"/>
                  <a:pt x="0" y="618"/>
                  <a:pt x="6" y="620"/>
                </a:cubicBezTo>
                <a:cubicBezTo>
                  <a:pt x="12" y="621"/>
                  <a:pt x="14" y="109"/>
                  <a:pt x="20" y="109"/>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lvl1pPr>
              <a:defRPr sz="2000" u="sng">
                <a:solidFill>
                  <a:schemeClr val="tx1"/>
                </a:solidFill>
                <a:latin typeface="Times New Roman" panose="02020603050405020304" pitchFamily="18" charset="0"/>
                <a:ea typeface="黑体" panose="02010609060101010101" pitchFamily="49" charset="-122"/>
              </a:defRPr>
            </a:lvl1pPr>
            <a:lvl2pPr>
              <a:defRPr sz="2000" u="sng">
                <a:solidFill>
                  <a:schemeClr val="tx1"/>
                </a:solidFill>
                <a:latin typeface="Times New Roman" panose="02020603050405020304" pitchFamily="18" charset="0"/>
                <a:ea typeface="黑体" panose="02010609060101010101" pitchFamily="49" charset="-122"/>
              </a:defRPr>
            </a:lvl2pPr>
            <a:lvl3pPr>
              <a:defRPr sz="2000" u="sng">
                <a:solidFill>
                  <a:schemeClr val="tx1"/>
                </a:solidFill>
                <a:latin typeface="Times New Roman" panose="02020603050405020304" pitchFamily="18" charset="0"/>
                <a:ea typeface="黑体" panose="02010609060101010101" pitchFamily="49" charset="-122"/>
              </a:defRPr>
            </a:lvl3pPr>
            <a:lvl4pPr>
              <a:defRPr sz="2000" u="sng">
                <a:solidFill>
                  <a:schemeClr val="tx1"/>
                </a:solidFill>
                <a:latin typeface="Times New Roman" panose="02020603050405020304" pitchFamily="18" charset="0"/>
                <a:ea typeface="黑体" panose="02010609060101010101" pitchFamily="49" charset="-122"/>
              </a:defRPr>
            </a:lvl4pPr>
            <a:lvl5pPr>
              <a:defRPr sz="2000" u="sng">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defRPr/>
            </a:pPr>
            <a:endParaRPr lang="zh-CN" altLang="en-US"/>
          </a:p>
        </p:txBody>
      </p:sp>
      <p:grpSp>
        <p:nvGrpSpPr>
          <p:cNvPr id="6149" name="Group 5">
            <a:extLst>
              <a:ext uri="{FF2B5EF4-FFF2-40B4-BE49-F238E27FC236}">
                <a16:creationId xmlns:a16="http://schemas.microsoft.com/office/drawing/2014/main" xmlns="" id="{9BBABE13-C3D6-4819-BE3E-1C88B143B05D}"/>
              </a:ext>
            </a:extLst>
          </p:cNvPr>
          <p:cNvGrpSpPr>
            <a:grpSpLocks/>
          </p:cNvGrpSpPr>
          <p:nvPr/>
        </p:nvGrpSpPr>
        <p:grpSpPr bwMode="auto">
          <a:xfrm>
            <a:off x="7740650" y="347663"/>
            <a:ext cx="387350" cy="366712"/>
            <a:chOff x="0" y="0"/>
            <a:chExt cx="288" cy="288"/>
          </a:xfrm>
        </p:grpSpPr>
        <p:sp>
          <p:nvSpPr>
            <p:cNvPr id="2" name="Oval 6">
              <a:extLst>
                <a:ext uri="{FF2B5EF4-FFF2-40B4-BE49-F238E27FC236}">
                  <a16:creationId xmlns:a16="http://schemas.microsoft.com/office/drawing/2014/main" xmlns="" id="{A9E2E2B7-2DE9-4385-8F35-33C8A8C0ED64}"/>
                </a:ext>
              </a:extLst>
            </p:cNvPr>
            <p:cNvSpPr>
              <a:spLocks noChangeArrowheads="1"/>
            </p:cNvSpPr>
            <p:nvPr/>
          </p:nvSpPr>
          <p:spPr bwMode="auto">
            <a:xfrm>
              <a:off x="0" y="0"/>
              <a:ext cx="288" cy="288"/>
            </a:xfrm>
            <a:prstGeom prst="ellipse">
              <a:avLst/>
            </a:prstGeom>
            <a:gradFill rotWithShape="1">
              <a:gsLst>
                <a:gs pos="0">
                  <a:srgbClr val="C7CEE9"/>
                </a:gs>
                <a:gs pos="100000">
                  <a:schemeClr val="tx2">
                    <a:alpha val="31000"/>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defRPr/>
              </a:pPr>
              <a:endParaRPr lang="zh-CN" altLang="en-US"/>
            </a:p>
          </p:txBody>
        </p:sp>
        <p:sp>
          <p:nvSpPr>
            <p:cNvPr id="3" name="Oval 7">
              <a:extLst>
                <a:ext uri="{FF2B5EF4-FFF2-40B4-BE49-F238E27FC236}">
                  <a16:creationId xmlns:a16="http://schemas.microsoft.com/office/drawing/2014/main" xmlns="" id="{9F05BA92-2A8F-46A2-8AA3-4DC76E7DEB6E}"/>
                </a:ext>
              </a:extLst>
            </p:cNvPr>
            <p:cNvSpPr>
              <a:spLocks noChangeArrowheads="1"/>
            </p:cNvSpPr>
            <p:nvPr/>
          </p:nvSpPr>
          <p:spPr bwMode="auto">
            <a:xfrm>
              <a:off x="0" y="0"/>
              <a:ext cx="192" cy="192"/>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defRPr/>
              </a:pPr>
              <a:endParaRPr lang="zh-CN" altLang="en-US"/>
            </a:p>
          </p:txBody>
        </p:sp>
      </p:grpSp>
      <p:grpSp>
        <p:nvGrpSpPr>
          <p:cNvPr id="6150" name="Group 8">
            <a:extLst>
              <a:ext uri="{FF2B5EF4-FFF2-40B4-BE49-F238E27FC236}">
                <a16:creationId xmlns:a16="http://schemas.microsoft.com/office/drawing/2014/main" xmlns="" id="{AF68BCEA-98CC-42F7-AC25-99D77E5AF978}"/>
              </a:ext>
            </a:extLst>
          </p:cNvPr>
          <p:cNvGrpSpPr>
            <a:grpSpLocks/>
          </p:cNvGrpSpPr>
          <p:nvPr/>
        </p:nvGrpSpPr>
        <p:grpSpPr bwMode="auto">
          <a:xfrm>
            <a:off x="8153400" y="53975"/>
            <a:ext cx="609600" cy="592138"/>
            <a:chOff x="0" y="0"/>
            <a:chExt cx="576" cy="576"/>
          </a:xfrm>
        </p:grpSpPr>
        <p:sp>
          <p:nvSpPr>
            <p:cNvPr id="1033" name="Oval 9">
              <a:extLst>
                <a:ext uri="{FF2B5EF4-FFF2-40B4-BE49-F238E27FC236}">
                  <a16:creationId xmlns:a16="http://schemas.microsoft.com/office/drawing/2014/main" xmlns="" id="{1C858347-1540-405F-8BB9-4248DA05CA51}"/>
                </a:ext>
              </a:extLst>
            </p:cNvPr>
            <p:cNvSpPr>
              <a:spLocks noChangeArrowheads="1"/>
            </p:cNvSpPr>
            <p:nvPr/>
          </p:nvSpPr>
          <p:spPr bwMode="auto">
            <a:xfrm>
              <a:off x="0" y="0"/>
              <a:ext cx="576" cy="576"/>
            </a:xfrm>
            <a:prstGeom prst="ellipse">
              <a:avLst/>
            </a:prstGeom>
            <a:solidFill>
              <a:schemeClr val="accent1">
                <a:alpha val="53000"/>
              </a:schemeClr>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defRPr/>
              </a:pPr>
              <a:endParaRPr lang="zh-CN" altLang="en-US"/>
            </a:p>
          </p:txBody>
        </p:sp>
        <p:sp>
          <p:nvSpPr>
            <p:cNvPr id="1034" name="Oval 10">
              <a:extLst>
                <a:ext uri="{FF2B5EF4-FFF2-40B4-BE49-F238E27FC236}">
                  <a16:creationId xmlns:a16="http://schemas.microsoft.com/office/drawing/2014/main" xmlns="" id="{244B8586-24D6-4B95-A481-783861C7E38C}"/>
                </a:ext>
              </a:extLst>
            </p:cNvPr>
            <p:cNvSpPr>
              <a:spLocks noChangeArrowheads="1"/>
            </p:cNvSpPr>
            <p:nvPr/>
          </p:nvSpPr>
          <p:spPr bwMode="auto">
            <a:xfrm>
              <a:off x="0" y="96"/>
              <a:ext cx="480" cy="385"/>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defRPr/>
              </a:pPr>
              <a:endParaRPr lang="zh-CN" altLang="en-US"/>
            </a:p>
          </p:txBody>
        </p:sp>
      </p:grpSp>
      <p:grpSp>
        <p:nvGrpSpPr>
          <p:cNvPr id="6151" name="Group 11">
            <a:extLst>
              <a:ext uri="{FF2B5EF4-FFF2-40B4-BE49-F238E27FC236}">
                <a16:creationId xmlns:a16="http://schemas.microsoft.com/office/drawing/2014/main" xmlns="" id="{0CFC5EBB-E59F-4F2D-B1ED-AB4DD5A492BB}"/>
              </a:ext>
            </a:extLst>
          </p:cNvPr>
          <p:cNvGrpSpPr>
            <a:grpSpLocks/>
          </p:cNvGrpSpPr>
          <p:nvPr/>
        </p:nvGrpSpPr>
        <p:grpSpPr bwMode="auto">
          <a:xfrm>
            <a:off x="171450" y="819150"/>
            <a:ext cx="720725" cy="762000"/>
            <a:chOff x="0" y="0"/>
            <a:chExt cx="576" cy="576"/>
          </a:xfrm>
        </p:grpSpPr>
        <p:sp>
          <p:nvSpPr>
            <p:cNvPr id="4" name="Oval 12">
              <a:extLst>
                <a:ext uri="{FF2B5EF4-FFF2-40B4-BE49-F238E27FC236}">
                  <a16:creationId xmlns:a16="http://schemas.microsoft.com/office/drawing/2014/main" xmlns="" id="{CD2E53FF-23A1-4805-BB95-EF6C332AD477}"/>
                </a:ext>
              </a:extLst>
            </p:cNvPr>
            <p:cNvSpPr>
              <a:spLocks noChangeArrowheads="1"/>
            </p:cNvSpPr>
            <p:nvPr/>
          </p:nvSpPr>
          <p:spPr bwMode="auto">
            <a:xfrm>
              <a:off x="0" y="0"/>
              <a:ext cx="576" cy="576"/>
            </a:xfrm>
            <a:prstGeom prst="ellipse">
              <a:avLst/>
            </a:prstGeom>
            <a:solidFill>
              <a:schemeClr val="tx2">
                <a:alpha val="53000"/>
              </a:schemeClr>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defRPr/>
              </a:pPr>
              <a:endParaRPr lang="zh-CN" altLang="en-US"/>
            </a:p>
          </p:txBody>
        </p:sp>
        <p:sp>
          <p:nvSpPr>
            <p:cNvPr id="1037" name="Oval 13">
              <a:extLst>
                <a:ext uri="{FF2B5EF4-FFF2-40B4-BE49-F238E27FC236}">
                  <a16:creationId xmlns:a16="http://schemas.microsoft.com/office/drawing/2014/main" xmlns="" id="{2150DDB2-7A49-42C3-9983-60033E35C555}"/>
                </a:ext>
              </a:extLst>
            </p:cNvPr>
            <p:cNvSpPr>
              <a:spLocks noChangeArrowheads="1"/>
            </p:cNvSpPr>
            <p:nvPr/>
          </p:nvSpPr>
          <p:spPr bwMode="auto">
            <a:xfrm>
              <a:off x="0" y="96"/>
              <a:ext cx="480" cy="384"/>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defRPr/>
              </a:pPr>
              <a:endParaRPr lang="zh-CN" altLang="en-US"/>
            </a:p>
          </p:txBody>
        </p:sp>
      </p:grpSp>
      <p:sp>
        <p:nvSpPr>
          <p:cNvPr id="6152" name="Rectangle 14">
            <a:extLst>
              <a:ext uri="{FF2B5EF4-FFF2-40B4-BE49-F238E27FC236}">
                <a16:creationId xmlns:a16="http://schemas.microsoft.com/office/drawing/2014/main" xmlns="" id="{708634E0-F3AF-4AE1-A9A7-5110226F35E9}"/>
              </a:ext>
            </a:extLst>
          </p:cNvPr>
          <p:cNvSpPr>
            <a:spLocks noGrp="1" noChangeArrowheads="1"/>
          </p:cNvSpPr>
          <p:nvPr>
            <p:ph type="body" idx="4294967295"/>
          </p:nvPr>
        </p:nvSpPr>
        <p:spPr bwMode="auto">
          <a:xfrm>
            <a:off x="457200" y="1828800"/>
            <a:ext cx="82296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39" name="Rectangle 15">
            <a:extLst>
              <a:ext uri="{FF2B5EF4-FFF2-40B4-BE49-F238E27FC236}">
                <a16:creationId xmlns:a16="http://schemas.microsoft.com/office/drawing/2014/main" xmlns="" id="{A555D440-E50A-47F4-BF25-C9634244FF2B}"/>
              </a:ext>
            </a:extLst>
          </p:cNvPr>
          <p:cNvSpPr>
            <a:spLocks noGrp="1" noChangeArrowheads="1"/>
          </p:cNvSpPr>
          <p:nvPr>
            <p:ph type="dt" sz="half" idx="2"/>
          </p:nvPr>
        </p:nvSpPr>
        <p:spPr bwMode="auto">
          <a:xfrm>
            <a:off x="457200" y="6400800"/>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buFont typeface="Arial" panose="020B0604020202020204" pitchFamily="34" charset="0"/>
              <a:buNone/>
              <a:defRPr sz="1400" u="none">
                <a:ea typeface="黑体" panose="02010609060101010101" pitchFamily="49" charset="-122"/>
              </a:defRPr>
            </a:lvl1pPr>
          </a:lstStyle>
          <a:p>
            <a:pPr>
              <a:defRPr/>
            </a:pPr>
            <a:endParaRPr lang="en-US" altLang="zh-CN"/>
          </a:p>
        </p:txBody>
      </p:sp>
      <p:sp>
        <p:nvSpPr>
          <p:cNvPr id="1040" name="Rectangle 16">
            <a:extLst>
              <a:ext uri="{FF2B5EF4-FFF2-40B4-BE49-F238E27FC236}">
                <a16:creationId xmlns:a16="http://schemas.microsoft.com/office/drawing/2014/main" xmlns="" id="{184ACF6B-7805-4FAC-8380-53A66AD80475}"/>
              </a:ext>
            </a:extLst>
          </p:cNvPr>
          <p:cNvSpPr>
            <a:spLocks noGrp="1" noChangeArrowheads="1"/>
          </p:cNvSpPr>
          <p:nvPr>
            <p:ph type="ftr" sz="quarter" idx="3"/>
          </p:nvPr>
        </p:nvSpPr>
        <p:spPr bwMode="auto">
          <a:xfrm>
            <a:off x="5219700" y="6381750"/>
            <a:ext cx="360045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buFont typeface="Arial" panose="020B0604020202020204" pitchFamily="34" charset="0"/>
              <a:buNone/>
              <a:defRPr sz="1400" b="1" u="none">
                <a:solidFill>
                  <a:srgbClr val="F03628"/>
                </a:solidFill>
                <a:ea typeface="黑体" panose="02010609060101010101" pitchFamily="49" charset="-122"/>
              </a:defRPr>
            </a:lvl1pPr>
          </a:lstStyle>
          <a:p>
            <a:pPr>
              <a:defRPr/>
            </a:pPr>
            <a:endParaRPr lang="en-US" altLang="zh-CN"/>
          </a:p>
        </p:txBody>
      </p:sp>
      <p:sp>
        <p:nvSpPr>
          <p:cNvPr id="6155" name="Rectangle 17">
            <a:extLst>
              <a:ext uri="{FF2B5EF4-FFF2-40B4-BE49-F238E27FC236}">
                <a16:creationId xmlns:a16="http://schemas.microsoft.com/office/drawing/2014/main" xmlns="" id="{0F7E4C68-0C75-4F75-BCE0-14040ECAC02D}"/>
              </a:ext>
            </a:extLst>
          </p:cNvPr>
          <p:cNvSpPr>
            <a:spLocks noGrp="1" noChangeArrowheads="1"/>
          </p:cNvSpPr>
          <p:nvPr>
            <p:ph type="title" idx="4294967295"/>
          </p:nvPr>
        </p:nvSpPr>
        <p:spPr bwMode="auto">
          <a:xfrm>
            <a:off x="914400" y="685800"/>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pic>
        <p:nvPicPr>
          <p:cNvPr id="6156" name="Picture 18" descr="top">
            <a:extLst>
              <a:ext uri="{FF2B5EF4-FFF2-40B4-BE49-F238E27FC236}">
                <a16:creationId xmlns:a16="http://schemas.microsoft.com/office/drawing/2014/main" xmlns="" id="{C501A8E2-DDB6-4C1C-AC27-CCEB6CCF95DE}"/>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3563938"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576" r:id="rId1"/>
    <p:sldLayoutId id="2147484577" r:id="rId2"/>
    <p:sldLayoutId id="2147484578" r:id="rId3"/>
    <p:sldLayoutId id="2147484579" r:id="rId4"/>
    <p:sldLayoutId id="2147484580" r:id="rId5"/>
    <p:sldLayoutId id="2147484581" r:id="rId6"/>
    <p:sldLayoutId id="2147484582" r:id="rId7"/>
    <p:sldLayoutId id="2147484583" r:id="rId8"/>
    <p:sldLayoutId id="2147484584" r:id="rId9"/>
    <p:sldLayoutId id="2147484585" r:id="rId10"/>
    <p:sldLayoutId id="2147484586" r:id="rId11"/>
  </p:sldLayoutIdLst>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anose="05000000000000000000" pitchFamily="2" charset="2"/>
        <a:buChar char="p"/>
        <a:defRPr sz="2400">
          <a:solidFill>
            <a:schemeClr val="tx1"/>
          </a:solidFill>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ü"/>
        <a:defRPr sz="22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aphicFrame>
        <p:nvGraphicFramePr>
          <p:cNvPr id="7170" name="Object 2">
            <a:extLst>
              <a:ext uri="{FF2B5EF4-FFF2-40B4-BE49-F238E27FC236}">
                <a16:creationId xmlns:a16="http://schemas.microsoft.com/office/drawing/2014/main" xmlns="" id="{1E0E9F43-8C79-4370-BA3B-71DB73E4FBDE}"/>
              </a:ext>
            </a:extLst>
          </p:cNvPr>
          <p:cNvGraphicFramePr>
            <a:graphicFrameLocks noChangeAspect="1"/>
          </p:cNvGraphicFramePr>
          <p:nvPr/>
        </p:nvGraphicFramePr>
        <p:xfrm>
          <a:off x="0" y="0"/>
          <a:ext cx="9144000" cy="1200150"/>
        </p:xfrm>
        <a:graphic>
          <a:graphicData uri="http://schemas.openxmlformats.org/presentationml/2006/ole">
            <mc:AlternateContent xmlns:mc="http://schemas.openxmlformats.org/markup-compatibility/2006">
              <mc:Choice xmlns:v="urn:schemas-microsoft-com:vml" Requires="v">
                <p:oleObj spid="_x0000_s7237" r:id="rId14" imgW="9561905" imgH="1600000" progId="Photoshop.Image.6">
                  <p:embed/>
                </p:oleObj>
              </mc:Choice>
              <mc:Fallback>
                <p:oleObj r:id="rId14" imgW="9561905" imgH="1600000" progId="Photoshop.Image.6">
                  <p:embed/>
                  <p:pic>
                    <p:nvPicPr>
                      <p:cNvPr id="0" name="Object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4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075" name="未知">
            <a:extLst>
              <a:ext uri="{FF2B5EF4-FFF2-40B4-BE49-F238E27FC236}">
                <a16:creationId xmlns:a16="http://schemas.microsoft.com/office/drawing/2014/main" xmlns="" id="{1653E55C-0BC0-4686-85EF-86EC95FB47A6}"/>
              </a:ext>
            </a:extLst>
          </p:cNvPr>
          <p:cNvSpPr>
            <a:spLocks noChangeArrowheads="1"/>
          </p:cNvSpPr>
          <p:nvPr/>
        </p:nvSpPr>
        <p:spPr bwMode="auto">
          <a:xfrm>
            <a:off x="0" y="280988"/>
            <a:ext cx="9144000" cy="1620837"/>
          </a:xfrm>
          <a:custGeom>
            <a:avLst/>
            <a:gdLst>
              <a:gd name="T0" fmla="*/ 6 w 5767"/>
              <a:gd name="T1" fmla="*/ 109 h 1021"/>
              <a:gd name="T2" fmla="*/ 1427 w 5767"/>
              <a:gd name="T3" fmla="*/ 46 h 1021"/>
              <a:gd name="T4" fmla="*/ 4032 w 5767"/>
              <a:gd name="T5" fmla="*/ 255 h 1021"/>
              <a:gd name="T6" fmla="*/ 5767 w 5767"/>
              <a:gd name="T7" fmla="*/ 0 h 1021"/>
              <a:gd name="T8" fmla="*/ 5767 w 5767"/>
              <a:gd name="T9" fmla="*/ 776 h 1021"/>
              <a:gd name="T10" fmla="*/ 4065 w 5767"/>
              <a:gd name="T11" fmla="*/ 831 h 1021"/>
              <a:gd name="T12" fmla="*/ 1984 w 5767"/>
              <a:gd name="T13" fmla="*/ 674 h 1021"/>
              <a:gd name="T14" fmla="*/ 14 w 5767"/>
              <a:gd name="T15" fmla="*/ 995 h 1021"/>
              <a:gd name="T16" fmla="*/ 6 w 5767"/>
              <a:gd name="T17" fmla="*/ 10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67" h="1021">
                <a:moveTo>
                  <a:pt x="6" y="109"/>
                </a:moveTo>
                <a:cubicBezTo>
                  <a:pt x="144" y="93"/>
                  <a:pt x="626" y="42"/>
                  <a:pt x="1427" y="46"/>
                </a:cubicBezTo>
                <a:cubicBezTo>
                  <a:pt x="2228" y="50"/>
                  <a:pt x="3321" y="224"/>
                  <a:pt x="4032" y="255"/>
                </a:cubicBezTo>
                <a:cubicBezTo>
                  <a:pt x="4742" y="286"/>
                  <a:pt x="5649" y="91"/>
                  <a:pt x="5767" y="0"/>
                </a:cubicBezTo>
                <a:lnTo>
                  <a:pt x="5767" y="776"/>
                </a:lnTo>
                <a:cubicBezTo>
                  <a:pt x="4948" y="879"/>
                  <a:pt x="4543" y="844"/>
                  <a:pt x="4065" y="831"/>
                </a:cubicBezTo>
                <a:cubicBezTo>
                  <a:pt x="3587" y="818"/>
                  <a:pt x="2973" y="694"/>
                  <a:pt x="1984" y="674"/>
                </a:cubicBezTo>
                <a:cubicBezTo>
                  <a:pt x="995" y="654"/>
                  <a:pt x="28" y="969"/>
                  <a:pt x="14" y="995"/>
                </a:cubicBezTo>
                <a:cubicBezTo>
                  <a:pt x="0" y="1021"/>
                  <a:pt x="6" y="255"/>
                  <a:pt x="6" y="109"/>
                </a:cubicBezTo>
                <a:close/>
              </a:path>
            </a:pathLst>
          </a:custGeom>
          <a:solidFill>
            <a:schemeClr val="accent1">
              <a:alpha val="41176"/>
            </a:schemeClr>
          </a:solidFill>
          <a:ln>
            <a:noFill/>
          </a:ln>
          <a:extLst>
            <a:ext uri="{91240B29-F687-4F45-9708-019B960494DF}">
              <a14:hiddenLine xmlns:a14="http://schemas.microsoft.com/office/drawing/2010/main" w="9525">
                <a:solidFill>
                  <a:srgbClr val="000000"/>
                </a:solidFill>
                <a:round/>
              </a14:hiddenLine>
            </a:ext>
          </a:extLst>
        </p:spPr>
        <p:txBody>
          <a:bodyPr/>
          <a:lstStyle>
            <a:lvl1pPr>
              <a:defRPr sz="2000" u="sng">
                <a:solidFill>
                  <a:schemeClr val="tx1"/>
                </a:solidFill>
                <a:latin typeface="Times New Roman" panose="02020603050405020304" pitchFamily="18" charset="0"/>
                <a:ea typeface="黑体" panose="02010609060101010101" pitchFamily="49" charset="-122"/>
              </a:defRPr>
            </a:lvl1pPr>
            <a:lvl2pPr>
              <a:defRPr sz="2000" u="sng">
                <a:solidFill>
                  <a:schemeClr val="tx1"/>
                </a:solidFill>
                <a:latin typeface="Times New Roman" panose="02020603050405020304" pitchFamily="18" charset="0"/>
                <a:ea typeface="黑体" panose="02010609060101010101" pitchFamily="49" charset="-122"/>
              </a:defRPr>
            </a:lvl2pPr>
            <a:lvl3pPr>
              <a:defRPr sz="2000" u="sng">
                <a:solidFill>
                  <a:schemeClr val="tx1"/>
                </a:solidFill>
                <a:latin typeface="Times New Roman" panose="02020603050405020304" pitchFamily="18" charset="0"/>
                <a:ea typeface="黑体" panose="02010609060101010101" pitchFamily="49" charset="-122"/>
              </a:defRPr>
            </a:lvl3pPr>
            <a:lvl4pPr>
              <a:defRPr sz="2000" u="sng">
                <a:solidFill>
                  <a:schemeClr val="tx1"/>
                </a:solidFill>
                <a:latin typeface="Times New Roman" panose="02020603050405020304" pitchFamily="18" charset="0"/>
                <a:ea typeface="黑体" panose="02010609060101010101" pitchFamily="49" charset="-122"/>
              </a:defRPr>
            </a:lvl4pPr>
            <a:lvl5pPr>
              <a:defRPr sz="2000" u="sng">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defRPr/>
            </a:pPr>
            <a:endParaRPr lang="zh-CN" altLang="en-US"/>
          </a:p>
        </p:txBody>
      </p:sp>
      <p:sp>
        <p:nvSpPr>
          <p:cNvPr id="3076" name="未知">
            <a:extLst>
              <a:ext uri="{FF2B5EF4-FFF2-40B4-BE49-F238E27FC236}">
                <a16:creationId xmlns:a16="http://schemas.microsoft.com/office/drawing/2014/main" xmlns="" id="{6D549163-417D-4015-9137-E4E800DDBDA4}"/>
              </a:ext>
            </a:extLst>
          </p:cNvPr>
          <p:cNvSpPr>
            <a:spLocks noChangeArrowheads="1"/>
          </p:cNvSpPr>
          <p:nvPr/>
        </p:nvSpPr>
        <p:spPr bwMode="auto">
          <a:xfrm>
            <a:off x="0" y="533400"/>
            <a:ext cx="9140825" cy="1006475"/>
          </a:xfrm>
          <a:custGeom>
            <a:avLst/>
            <a:gdLst>
              <a:gd name="T0" fmla="*/ 20 w 5771"/>
              <a:gd name="T1" fmla="*/ 109 h 634"/>
              <a:gd name="T2" fmla="*/ 1442 w 5771"/>
              <a:gd name="T3" fmla="*/ 3 h 634"/>
              <a:gd name="T4" fmla="*/ 4150 w 5771"/>
              <a:gd name="T5" fmla="*/ 148 h 634"/>
              <a:gd name="T6" fmla="*/ 5771 w 5771"/>
              <a:gd name="T7" fmla="*/ 37 h 634"/>
              <a:gd name="T8" fmla="*/ 5771 w 5771"/>
              <a:gd name="T9" fmla="*/ 557 h 634"/>
              <a:gd name="T10" fmla="*/ 3942 w 5771"/>
              <a:gd name="T11" fmla="*/ 592 h 634"/>
              <a:gd name="T12" fmla="*/ 1839 w 5771"/>
              <a:gd name="T13" fmla="*/ 456 h 634"/>
              <a:gd name="T14" fmla="*/ 6 w 5771"/>
              <a:gd name="T15" fmla="*/ 620 h 634"/>
              <a:gd name="T16" fmla="*/ 20 w 5771"/>
              <a:gd name="T17" fmla="*/ 109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71" h="634">
                <a:moveTo>
                  <a:pt x="20" y="109"/>
                </a:moveTo>
                <a:cubicBezTo>
                  <a:pt x="26" y="109"/>
                  <a:pt x="645" y="0"/>
                  <a:pt x="1442" y="3"/>
                </a:cubicBezTo>
                <a:cubicBezTo>
                  <a:pt x="2239" y="6"/>
                  <a:pt x="3443" y="123"/>
                  <a:pt x="4150" y="148"/>
                </a:cubicBezTo>
                <a:cubicBezTo>
                  <a:pt x="4858" y="173"/>
                  <a:pt x="5633" y="63"/>
                  <a:pt x="5771" y="37"/>
                </a:cubicBezTo>
                <a:lnTo>
                  <a:pt x="5771" y="557"/>
                </a:lnTo>
                <a:cubicBezTo>
                  <a:pt x="4926" y="634"/>
                  <a:pt x="4422" y="612"/>
                  <a:pt x="3942" y="592"/>
                </a:cubicBezTo>
                <a:cubicBezTo>
                  <a:pt x="3463" y="572"/>
                  <a:pt x="2588" y="450"/>
                  <a:pt x="1839" y="456"/>
                </a:cubicBezTo>
                <a:cubicBezTo>
                  <a:pt x="1182" y="455"/>
                  <a:pt x="0" y="618"/>
                  <a:pt x="6" y="620"/>
                </a:cubicBezTo>
                <a:cubicBezTo>
                  <a:pt x="12" y="621"/>
                  <a:pt x="14" y="109"/>
                  <a:pt x="20" y="109"/>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lvl1pPr>
              <a:defRPr sz="2000" u="sng">
                <a:solidFill>
                  <a:schemeClr val="tx1"/>
                </a:solidFill>
                <a:latin typeface="Times New Roman" panose="02020603050405020304" pitchFamily="18" charset="0"/>
                <a:ea typeface="黑体" panose="02010609060101010101" pitchFamily="49" charset="-122"/>
              </a:defRPr>
            </a:lvl1pPr>
            <a:lvl2pPr>
              <a:defRPr sz="2000" u="sng">
                <a:solidFill>
                  <a:schemeClr val="tx1"/>
                </a:solidFill>
                <a:latin typeface="Times New Roman" panose="02020603050405020304" pitchFamily="18" charset="0"/>
                <a:ea typeface="黑体" panose="02010609060101010101" pitchFamily="49" charset="-122"/>
              </a:defRPr>
            </a:lvl2pPr>
            <a:lvl3pPr>
              <a:defRPr sz="2000" u="sng">
                <a:solidFill>
                  <a:schemeClr val="tx1"/>
                </a:solidFill>
                <a:latin typeface="Times New Roman" panose="02020603050405020304" pitchFamily="18" charset="0"/>
                <a:ea typeface="黑体" panose="02010609060101010101" pitchFamily="49" charset="-122"/>
              </a:defRPr>
            </a:lvl3pPr>
            <a:lvl4pPr>
              <a:defRPr sz="2000" u="sng">
                <a:solidFill>
                  <a:schemeClr val="tx1"/>
                </a:solidFill>
                <a:latin typeface="Times New Roman" panose="02020603050405020304" pitchFamily="18" charset="0"/>
                <a:ea typeface="黑体" panose="02010609060101010101" pitchFamily="49" charset="-122"/>
              </a:defRPr>
            </a:lvl4pPr>
            <a:lvl5pPr>
              <a:defRPr sz="2000" u="sng">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defRPr/>
            </a:pPr>
            <a:endParaRPr lang="zh-CN" altLang="en-US"/>
          </a:p>
        </p:txBody>
      </p:sp>
      <p:grpSp>
        <p:nvGrpSpPr>
          <p:cNvPr id="7173" name="Group 5">
            <a:extLst>
              <a:ext uri="{FF2B5EF4-FFF2-40B4-BE49-F238E27FC236}">
                <a16:creationId xmlns:a16="http://schemas.microsoft.com/office/drawing/2014/main" xmlns="" id="{E5DF157C-9CD8-465D-9070-930EED51317B}"/>
              </a:ext>
            </a:extLst>
          </p:cNvPr>
          <p:cNvGrpSpPr>
            <a:grpSpLocks/>
          </p:cNvGrpSpPr>
          <p:nvPr/>
        </p:nvGrpSpPr>
        <p:grpSpPr bwMode="auto">
          <a:xfrm>
            <a:off x="7740650" y="347663"/>
            <a:ext cx="387350" cy="366712"/>
            <a:chOff x="0" y="0"/>
            <a:chExt cx="288" cy="288"/>
          </a:xfrm>
        </p:grpSpPr>
        <p:sp>
          <p:nvSpPr>
            <p:cNvPr id="2" name="Oval 6">
              <a:extLst>
                <a:ext uri="{FF2B5EF4-FFF2-40B4-BE49-F238E27FC236}">
                  <a16:creationId xmlns:a16="http://schemas.microsoft.com/office/drawing/2014/main" xmlns="" id="{30856113-ED4E-42E8-BD97-1A91858AC91D}"/>
                </a:ext>
              </a:extLst>
            </p:cNvPr>
            <p:cNvSpPr>
              <a:spLocks noChangeArrowheads="1"/>
            </p:cNvSpPr>
            <p:nvPr/>
          </p:nvSpPr>
          <p:spPr bwMode="auto">
            <a:xfrm>
              <a:off x="0" y="0"/>
              <a:ext cx="288" cy="288"/>
            </a:xfrm>
            <a:prstGeom prst="ellipse">
              <a:avLst/>
            </a:prstGeom>
            <a:gradFill rotWithShape="1">
              <a:gsLst>
                <a:gs pos="0">
                  <a:srgbClr val="C7CEE9"/>
                </a:gs>
                <a:gs pos="100000">
                  <a:schemeClr val="tx2">
                    <a:alpha val="31000"/>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defRPr/>
              </a:pPr>
              <a:endParaRPr lang="zh-CN" altLang="en-US"/>
            </a:p>
          </p:txBody>
        </p:sp>
        <p:sp>
          <p:nvSpPr>
            <p:cNvPr id="3" name="Oval 7">
              <a:extLst>
                <a:ext uri="{FF2B5EF4-FFF2-40B4-BE49-F238E27FC236}">
                  <a16:creationId xmlns:a16="http://schemas.microsoft.com/office/drawing/2014/main" xmlns="" id="{C42E15D2-E363-4EB1-B734-035CF8B221E2}"/>
                </a:ext>
              </a:extLst>
            </p:cNvPr>
            <p:cNvSpPr>
              <a:spLocks noChangeArrowheads="1"/>
            </p:cNvSpPr>
            <p:nvPr/>
          </p:nvSpPr>
          <p:spPr bwMode="auto">
            <a:xfrm>
              <a:off x="0" y="0"/>
              <a:ext cx="192" cy="192"/>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defRPr/>
              </a:pPr>
              <a:endParaRPr lang="zh-CN" altLang="en-US"/>
            </a:p>
          </p:txBody>
        </p:sp>
      </p:grpSp>
      <p:grpSp>
        <p:nvGrpSpPr>
          <p:cNvPr id="7174" name="Group 8">
            <a:extLst>
              <a:ext uri="{FF2B5EF4-FFF2-40B4-BE49-F238E27FC236}">
                <a16:creationId xmlns:a16="http://schemas.microsoft.com/office/drawing/2014/main" xmlns="" id="{BDEBF431-09E1-40BA-B717-209CF070013C}"/>
              </a:ext>
            </a:extLst>
          </p:cNvPr>
          <p:cNvGrpSpPr>
            <a:grpSpLocks/>
          </p:cNvGrpSpPr>
          <p:nvPr/>
        </p:nvGrpSpPr>
        <p:grpSpPr bwMode="auto">
          <a:xfrm>
            <a:off x="8153400" y="53975"/>
            <a:ext cx="609600" cy="592138"/>
            <a:chOff x="0" y="0"/>
            <a:chExt cx="576" cy="576"/>
          </a:xfrm>
        </p:grpSpPr>
        <p:sp>
          <p:nvSpPr>
            <p:cNvPr id="1033" name="Oval 9">
              <a:extLst>
                <a:ext uri="{FF2B5EF4-FFF2-40B4-BE49-F238E27FC236}">
                  <a16:creationId xmlns:a16="http://schemas.microsoft.com/office/drawing/2014/main" xmlns="" id="{7CE7A156-5735-4F6E-B9F7-A92271C4B31F}"/>
                </a:ext>
              </a:extLst>
            </p:cNvPr>
            <p:cNvSpPr>
              <a:spLocks noChangeArrowheads="1"/>
            </p:cNvSpPr>
            <p:nvPr/>
          </p:nvSpPr>
          <p:spPr bwMode="auto">
            <a:xfrm>
              <a:off x="0" y="0"/>
              <a:ext cx="576" cy="576"/>
            </a:xfrm>
            <a:prstGeom prst="ellipse">
              <a:avLst/>
            </a:prstGeom>
            <a:solidFill>
              <a:schemeClr val="accent1">
                <a:alpha val="53000"/>
              </a:schemeClr>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defRPr/>
              </a:pPr>
              <a:endParaRPr lang="zh-CN" altLang="en-US"/>
            </a:p>
          </p:txBody>
        </p:sp>
        <p:sp>
          <p:nvSpPr>
            <p:cNvPr id="1034" name="Oval 10">
              <a:extLst>
                <a:ext uri="{FF2B5EF4-FFF2-40B4-BE49-F238E27FC236}">
                  <a16:creationId xmlns:a16="http://schemas.microsoft.com/office/drawing/2014/main" xmlns="" id="{341A3472-D944-4C8B-895F-4465AD15424A}"/>
                </a:ext>
              </a:extLst>
            </p:cNvPr>
            <p:cNvSpPr>
              <a:spLocks noChangeArrowheads="1"/>
            </p:cNvSpPr>
            <p:nvPr/>
          </p:nvSpPr>
          <p:spPr bwMode="auto">
            <a:xfrm>
              <a:off x="0" y="96"/>
              <a:ext cx="480" cy="385"/>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defRPr/>
              </a:pPr>
              <a:endParaRPr lang="zh-CN" altLang="en-US"/>
            </a:p>
          </p:txBody>
        </p:sp>
      </p:grpSp>
      <p:grpSp>
        <p:nvGrpSpPr>
          <p:cNvPr id="7175" name="Group 11">
            <a:extLst>
              <a:ext uri="{FF2B5EF4-FFF2-40B4-BE49-F238E27FC236}">
                <a16:creationId xmlns:a16="http://schemas.microsoft.com/office/drawing/2014/main" xmlns="" id="{3EC06231-D67C-4E7B-BCED-A13CDB55A50A}"/>
              </a:ext>
            </a:extLst>
          </p:cNvPr>
          <p:cNvGrpSpPr>
            <a:grpSpLocks/>
          </p:cNvGrpSpPr>
          <p:nvPr/>
        </p:nvGrpSpPr>
        <p:grpSpPr bwMode="auto">
          <a:xfrm>
            <a:off x="171450" y="819150"/>
            <a:ext cx="720725" cy="762000"/>
            <a:chOff x="0" y="0"/>
            <a:chExt cx="576" cy="576"/>
          </a:xfrm>
        </p:grpSpPr>
        <p:sp>
          <p:nvSpPr>
            <p:cNvPr id="4" name="Oval 12">
              <a:extLst>
                <a:ext uri="{FF2B5EF4-FFF2-40B4-BE49-F238E27FC236}">
                  <a16:creationId xmlns:a16="http://schemas.microsoft.com/office/drawing/2014/main" xmlns="" id="{C557ABC4-EEAD-49E2-8ED0-2D26B341BB5D}"/>
                </a:ext>
              </a:extLst>
            </p:cNvPr>
            <p:cNvSpPr>
              <a:spLocks noChangeArrowheads="1"/>
            </p:cNvSpPr>
            <p:nvPr/>
          </p:nvSpPr>
          <p:spPr bwMode="auto">
            <a:xfrm>
              <a:off x="0" y="0"/>
              <a:ext cx="576" cy="576"/>
            </a:xfrm>
            <a:prstGeom prst="ellipse">
              <a:avLst/>
            </a:prstGeom>
            <a:solidFill>
              <a:schemeClr val="tx2">
                <a:alpha val="53000"/>
              </a:schemeClr>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defRPr/>
              </a:pPr>
              <a:endParaRPr lang="zh-CN" altLang="en-US"/>
            </a:p>
          </p:txBody>
        </p:sp>
        <p:sp>
          <p:nvSpPr>
            <p:cNvPr id="1037" name="Oval 13">
              <a:extLst>
                <a:ext uri="{FF2B5EF4-FFF2-40B4-BE49-F238E27FC236}">
                  <a16:creationId xmlns:a16="http://schemas.microsoft.com/office/drawing/2014/main" xmlns="" id="{DD01F628-DEB0-44CE-A3ED-3C3B4CB7D3D9}"/>
                </a:ext>
              </a:extLst>
            </p:cNvPr>
            <p:cNvSpPr>
              <a:spLocks noChangeArrowheads="1"/>
            </p:cNvSpPr>
            <p:nvPr/>
          </p:nvSpPr>
          <p:spPr bwMode="auto">
            <a:xfrm>
              <a:off x="0" y="96"/>
              <a:ext cx="480" cy="384"/>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defRPr/>
              </a:pPr>
              <a:endParaRPr lang="zh-CN" altLang="en-US"/>
            </a:p>
          </p:txBody>
        </p:sp>
      </p:grpSp>
      <p:sp>
        <p:nvSpPr>
          <p:cNvPr id="7176" name="Rectangle 14">
            <a:extLst>
              <a:ext uri="{FF2B5EF4-FFF2-40B4-BE49-F238E27FC236}">
                <a16:creationId xmlns:a16="http://schemas.microsoft.com/office/drawing/2014/main" xmlns="" id="{D8895C39-49CE-4CC2-9E63-03C8C3FB5EA6}"/>
              </a:ext>
            </a:extLst>
          </p:cNvPr>
          <p:cNvSpPr>
            <a:spLocks noGrp="1" noChangeArrowheads="1"/>
          </p:cNvSpPr>
          <p:nvPr>
            <p:ph type="body" idx="4294967295"/>
          </p:nvPr>
        </p:nvSpPr>
        <p:spPr bwMode="auto">
          <a:xfrm>
            <a:off x="457200" y="1828800"/>
            <a:ext cx="82296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39" name="Rectangle 15">
            <a:extLst>
              <a:ext uri="{FF2B5EF4-FFF2-40B4-BE49-F238E27FC236}">
                <a16:creationId xmlns:a16="http://schemas.microsoft.com/office/drawing/2014/main" xmlns="" id="{1757BA7C-13A8-4CE9-A5A5-9A2A9682D1A0}"/>
              </a:ext>
            </a:extLst>
          </p:cNvPr>
          <p:cNvSpPr>
            <a:spLocks noGrp="1" noChangeArrowheads="1"/>
          </p:cNvSpPr>
          <p:nvPr>
            <p:ph type="dt" sz="half" idx="2"/>
          </p:nvPr>
        </p:nvSpPr>
        <p:spPr bwMode="auto">
          <a:xfrm>
            <a:off x="457200" y="6400800"/>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buFont typeface="Arial" panose="020B0604020202020204" pitchFamily="34" charset="0"/>
              <a:buNone/>
              <a:defRPr sz="1400" u="none">
                <a:ea typeface="黑体" panose="02010609060101010101" pitchFamily="49" charset="-122"/>
              </a:defRPr>
            </a:lvl1pPr>
          </a:lstStyle>
          <a:p>
            <a:pPr>
              <a:defRPr/>
            </a:pPr>
            <a:endParaRPr lang="en-US" altLang="zh-CN"/>
          </a:p>
        </p:txBody>
      </p:sp>
      <p:sp>
        <p:nvSpPr>
          <p:cNvPr id="1040" name="Rectangle 16">
            <a:extLst>
              <a:ext uri="{FF2B5EF4-FFF2-40B4-BE49-F238E27FC236}">
                <a16:creationId xmlns:a16="http://schemas.microsoft.com/office/drawing/2014/main" xmlns="" id="{D06A85FE-30AE-48DA-A325-54F8CB7A31CB}"/>
              </a:ext>
            </a:extLst>
          </p:cNvPr>
          <p:cNvSpPr>
            <a:spLocks noGrp="1" noChangeArrowheads="1"/>
          </p:cNvSpPr>
          <p:nvPr>
            <p:ph type="ftr" sz="quarter" idx="3"/>
          </p:nvPr>
        </p:nvSpPr>
        <p:spPr bwMode="auto">
          <a:xfrm>
            <a:off x="5219700" y="6381750"/>
            <a:ext cx="360045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buFont typeface="Arial" panose="020B0604020202020204" pitchFamily="34" charset="0"/>
              <a:buNone/>
              <a:defRPr sz="1400" b="1" u="none">
                <a:solidFill>
                  <a:srgbClr val="F03628"/>
                </a:solidFill>
                <a:ea typeface="黑体" panose="02010609060101010101" pitchFamily="49" charset="-122"/>
              </a:defRPr>
            </a:lvl1pPr>
          </a:lstStyle>
          <a:p>
            <a:pPr>
              <a:defRPr/>
            </a:pPr>
            <a:endParaRPr lang="en-US" altLang="zh-CN"/>
          </a:p>
        </p:txBody>
      </p:sp>
      <p:sp>
        <p:nvSpPr>
          <p:cNvPr id="7179" name="Rectangle 17">
            <a:extLst>
              <a:ext uri="{FF2B5EF4-FFF2-40B4-BE49-F238E27FC236}">
                <a16:creationId xmlns:a16="http://schemas.microsoft.com/office/drawing/2014/main" xmlns="" id="{25CCF676-F339-4CA5-A77A-078C144E4478}"/>
              </a:ext>
            </a:extLst>
          </p:cNvPr>
          <p:cNvSpPr>
            <a:spLocks noGrp="1" noChangeArrowheads="1"/>
          </p:cNvSpPr>
          <p:nvPr>
            <p:ph type="title" idx="4294967295"/>
          </p:nvPr>
        </p:nvSpPr>
        <p:spPr bwMode="auto">
          <a:xfrm>
            <a:off x="914400" y="685800"/>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pic>
        <p:nvPicPr>
          <p:cNvPr id="7180" name="Picture 18" descr="top">
            <a:extLst>
              <a:ext uri="{FF2B5EF4-FFF2-40B4-BE49-F238E27FC236}">
                <a16:creationId xmlns:a16="http://schemas.microsoft.com/office/drawing/2014/main" xmlns="" id="{A50C4994-5A41-4AE9-BE2E-DE5A944B210B}"/>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3563938"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587" r:id="rId1"/>
    <p:sldLayoutId id="2147484588" r:id="rId2"/>
    <p:sldLayoutId id="2147484589" r:id="rId3"/>
    <p:sldLayoutId id="2147484590" r:id="rId4"/>
    <p:sldLayoutId id="2147484591" r:id="rId5"/>
    <p:sldLayoutId id="2147484592" r:id="rId6"/>
    <p:sldLayoutId id="2147484593" r:id="rId7"/>
    <p:sldLayoutId id="2147484594" r:id="rId8"/>
    <p:sldLayoutId id="2147484595" r:id="rId9"/>
    <p:sldLayoutId id="2147484596" r:id="rId10"/>
    <p:sldLayoutId id="2147484597" r:id="rId11"/>
  </p:sldLayoutIdLst>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anose="05000000000000000000" pitchFamily="2" charset="2"/>
        <a:buChar char="p"/>
        <a:defRPr sz="2400">
          <a:solidFill>
            <a:schemeClr val="tx1"/>
          </a:solidFill>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ü"/>
        <a:defRPr sz="22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aphicFrame>
        <p:nvGraphicFramePr>
          <p:cNvPr id="8194" name="Object 2">
            <a:extLst>
              <a:ext uri="{FF2B5EF4-FFF2-40B4-BE49-F238E27FC236}">
                <a16:creationId xmlns:a16="http://schemas.microsoft.com/office/drawing/2014/main" xmlns="" id="{4A41A1AC-287E-44EC-AC9F-3BE41A494F34}"/>
              </a:ext>
            </a:extLst>
          </p:cNvPr>
          <p:cNvGraphicFramePr>
            <a:graphicFrameLocks noChangeAspect="1"/>
          </p:cNvGraphicFramePr>
          <p:nvPr/>
        </p:nvGraphicFramePr>
        <p:xfrm>
          <a:off x="0" y="0"/>
          <a:ext cx="9144000" cy="1200150"/>
        </p:xfrm>
        <a:graphic>
          <a:graphicData uri="http://schemas.openxmlformats.org/presentationml/2006/ole">
            <mc:AlternateContent xmlns:mc="http://schemas.openxmlformats.org/markup-compatibility/2006">
              <mc:Choice xmlns:v="urn:schemas-microsoft-com:vml" Requires="v">
                <p:oleObj spid="_x0000_s8261" r:id="rId14" imgW="9561905" imgH="1600000" progId="Photoshop.Image.6">
                  <p:embed/>
                </p:oleObj>
              </mc:Choice>
              <mc:Fallback>
                <p:oleObj r:id="rId14" imgW="9561905" imgH="1600000" progId="Photoshop.Image.6">
                  <p:embed/>
                  <p:pic>
                    <p:nvPicPr>
                      <p:cNvPr id="0" name="Object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4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075" name="未知">
            <a:extLst>
              <a:ext uri="{FF2B5EF4-FFF2-40B4-BE49-F238E27FC236}">
                <a16:creationId xmlns:a16="http://schemas.microsoft.com/office/drawing/2014/main" xmlns="" id="{7EE638EE-0A42-4912-969A-F02EF759FA9D}"/>
              </a:ext>
            </a:extLst>
          </p:cNvPr>
          <p:cNvSpPr>
            <a:spLocks noChangeArrowheads="1"/>
          </p:cNvSpPr>
          <p:nvPr/>
        </p:nvSpPr>
        <p:spPr bwMode="auto">
          <a:xfrm>
            <a:off x="0" y="280988"/>
            <a:ext cx="9144000" cy="1620837"/>
          </a:xfrm>
          <a:custGeom>
            <a:avLst/>
            <a:gdLst>
              <a:gd name="T0" fmla="*/ 6 w 5767"/>
              <a:gd name="T1" fmla="*/ 109 h 1021"/>
              <a:gd name="T2" fmla="*/ 1427 w 5767"/>
              <a:gd name="T3" fmla="*/ 46 h 1021"/>
              <a:gd name="T4" fmla="*/ 4032 w 5767"/>
              <a:gd name="T5" fmla="*/ 255 h 1021"/>
              <a:gd name="T6" fmla="*/ 5767 w 5767"/>
              <a:gd name="T7" fmla="*/ 0 h 1021"/>
              <a:gd name="T8" fmla="*/ 5767 w 5767"/>
              <a:gd name="T9" fmla="*/ 776 h 1021"/>
              <a:gd name="T10" fmla="*/ 4065 w 5767"/>
              <a:gd name="T11" fmla="*/ 831 h 1021"/>
              <a:gd name="T12" fmla="*/ 1984 w 5767"/>
              <a:gd name="T13" fmla="*/ 674 h 1021"/>
              <a:gd name="T14" fmla="*/ 14 w 5767"/>
              <a:gd name="T15" fmla="*/ 995 h 1021"/>
              <a:gd name="T16" fmla="*/ 6 w 5767"/>
              <a:gd name="T17" fmla="*/ 10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67" h="1021">
                <a:moveTo>
                  <a:pt x="6" y="109"/>
                </a:moveTo>
                <a:cubicBezTo>
                  <a:pt x="144" y="93"/>
                  <a:pt x="626" y="42"/>
                  <a:pt x="1427" y="46"/>
                </a:cubicBezTo>
                <a:cubicBezTo>
                  <a:pt x="2228" y="50"/>
                  <a:pt x="3321" y="224"/>
                  <a:pt x="4032" y="255"/>
                </a:cubicBezTo>
                <a:cubicBezTo>
                  <a:pt x="4742" y="286"/>
                  <a:pt x="5649" y="91"/>
                  <a:pt x="5767" y="0"/>
                </a:cubicBezTo>
                <a:lnTo>
                  <a:pt x="5767" y="776"/>
                </a:lnTo>
                <a:cubicBezTo>
                  <a:pt x="4948" y="879"/>
                  <a:pt x="4543" y="844"/>
                  <a:pt x="4065" y="831"/>
                </a:cubicBezTo>
                <a:cubicBezTo>
                  <a:pt x="3587" y="818"/>
                  <a:pt x="2973" y="694"/>
                  <a:pt x="1984" y="674"/>
                </a:cubicBezTo>
                <a:cubicBezTo>
                  <a:pt x="995" y="654"/>
                  <a:pt x="28" y="969"/>
                  <a:pt x="14" y="995"/>
                </a:cubicBezTo>
                <a:cubicBezTo>
                  <a:pt x="0" y="1021"/>
                  <a:pt x="6" y="255"/>
                  <a:pt x="6" y="109"/>
                </a:cubicBezTo>
                <a:close/>
              </a:path>
            </a:pathLst>
          </a:custGeom>
          <a:solidFill>
            <a:schemeClr val="accent1">
              <a:alpha val="41176"/>
            </a:schemeClr>
          </a:solidFill>
          <a:ln>
            <a:noFill/>
          </a:ln>
          <a:extLst>
            <a:ext uri="{91240B29-F687-4F45-9708-019B960494DF}">
              <a14:hiddenLine xmlns:a14="http://schemas.microsoft.com/office/drawing/2010/main" w="9525">
                <a:solidFill>
                  <a:srgbClr val="000000"/>
                </a:solidFill>
                <a:round/>
              </a14:hiddenLine>
            </a:ext>
          </a:extLst>
        </p:spPr>
        <p:txBody>
          <a:bodyPr/>
          <a:lstStyle>
            <a:lvl1pPr>
              <a:defRPr sz="2000" u="sng">
                <a:solidFill>
                  <a:schemeClr val="tx1"/>
                </a:solidFill>
                <a:latin typeface="Times New Roman" panose="02020603050405020304" pitchFamily="18" charset="0"/>
                <a:ea typeface="黑体" panose="02010609060101010101" pitchFamily="49" charset="-122"/>
              </a:defRPr>
            </a:lvl1pPr>
            <a:lvl2pPr>
              <a:defRPr sz="2000" u="sng">
                <a:solidFill>
                  <a:schemeClr val="tx1"/>
                </a:solidFill>
                <a:latin typeface="Times New Roman" panose="02020603050405020304" pitchFamily="18" charset="0"/>
                <a:ea typeface="黑体" panose="02010609060101010101" pitchFamily="49" charset="-122"/>
              </a:defRPr>
            </a:lvl2pPr>
            <a:lvl3pPr>
              <a:defRPr sz="2000" u="sng">
                <a:solidFill>
                  <a:schemeClr val="tx1"/>
                </a:solidFill>
                <a:latin typeface="Times New Roman" panose="02020603050405020304" pitchFamily="18" charset="0"/>
                <a:ea typeface="黑体" panose="02010609060101010101" pitchFamily="49" charset="-122"/>
              </a:defRPr>
            </a:lvl3pPr>
            <a:lvl4pPr>
              <a:defRPr sz="2000" u="sng">
                <a:solidFill>
                  <a:schemeClr val="tx1"/>
                </a:solidFill>
                <a:latin typeface="Times New Roman" panose="02020603050405020304" pitchFamily="18" charset="0"/>
                <a:ea typeface="黑体" panose="02010609060101010101" pitchFamily="49" charset="-122"/>
              </a:defRPr>
            </a:lvl4pPr>
            <a:lvl5pPr>
              <a:defRPr sz="2000" u="sng">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defRPr/>
            </a:pPr>
            <a:endParaRPr lang="zh-CN" altLang="en-US"/>
          </a:p>
        </p:txBody>
      </p:sp>
      <p:sp>
        <p:nvSpPr>
          <p:cNvPr id="3076" name="未知">
            <a:extLst>
              <a:ext uri="{FF2B5EF4-FFF2-40B4-BE49-F238E27FC236}">
                <a16:creationId xmlns:a16="http://schemas.microsoft.com/office/drawing/2014/main" xmlns="" id="{6FC23328-93D3-4568-B9FC-3441C15CB431}"/>
              </a:ext>
            </a:extLst>
          </p:cNvPr>
          <p:cNvSpPr>
            <a:spLocks noChangeArrowheads="1"/>
          </p:cNvSpPr>
          <p:nvPr/>
        </p:nvSpPr>
        <p:spPr bwMode="auto">
          <a:xfrm>
            <a:off x="0" y="533400"/>
            <a:ext cx="9140825" cy="1006475"/>
          </a:xfrm>
          <a:custGeom>
            <a:avLst/>
            <a:gdLst>
              <a:gd name="T0" fmla="*/ 20 w 5771"/>
              <a:gd name="T1" fmla="*/ 109 h 634"/>
              <a:gd name="T2" fmla="*/ 1442 w 5771"/>
              <a:gd name="T3" fmla="*/ 3 h 634"/>
              <a:gd name="T4" fmla="*/ 4150 w 5771"/>
              <a:gd name="T5" fmla="*/ 148 h 634"/>
              <a:gd name="T6" fmla="*/ 5771 w 5771"/>
              <a:gd name="T7" fmla="*/ 37 h 634"/>
              <a:gd name="T8" fmla="*/ 5771 w 5771"/>
              <a:gd name="T9" fmla="*/ 557 h 634"/>
              <a:gd name="T10" fmla="*/ 3942 w 5771"/>
              <a:gd name="T11" fmla="*/ 592 h 634"/>
              <a:gd name="T12" fmla="*/ 1839 w 5771"/>
              <a:gd name="T13" fmla="*/ 456 h 634"/>
              <a:gd name="T14" fmla="*/ 6 w 5771"/>
              <a:gd name="T15" fmla="*/ 620 h 634"/>
              <a:gd name="T16" fmla="*/ 20 w 5771"/>
              <a:gd name="T17" fmla="*/ 109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71" h="634">
                <a:moveTo>
                  <a:pt x="20" y="109"/>
                </a:moveTo>
                <a:cubicBezTo>
                  <a:pt x="26" y="109"/>
                  <a:pt x="645" y="0"/>
                  <a:pt x="1442" y="3"/>
                </a:cubicBezTo>
                <a:cubicBezTo>
                  <a:pt x="2239" y="6"/>
                  <a:pt x="3443" y="123"/>
                  <a:pt x="4150" y="148"/>
                </a:cubicBezTo>
                <a:cubicBezTo>
                  <a:pt x="4858" y="173"/>
                  <a:pt x="5633" y="63"/>
                  <a:pt x="5771" y="37"/>
                </a:cubicBezTo>
                <a:lnTo>
                  <a:pt x="5771" y="557"/>
                </a:lnTo>
                <a:cubicBezTo>
                  <a:pt x="4926" y="634"/>
                  <a:pt x="4422" y="612"/>
                  <a:pt x="3942" y="592"/>
                </a:cubicBezTo>
                <a:cubicBezTo>
                  <a:pt x="3463" y="572"/>
                  <a:pt x="2588" y="450"/>
                  <a:pt x="1839" y="456"/>
                </a:cubicBezTo>
                <a:cubicBezTo>
                  <a:pt x="1182" y="455"/>
                  <a:pt x="0" y="618"/>
                  <a:pt x="6" y="620"/>
                </a:cubicBezTo>
                <a:cubicBezTo>
                  <a:pt x="12" y="621"/>
                  <a:pt x="14" y="109"/>
                  <a:pt x="20" y="109"/>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lvl1pPr>
              <a:defRPr sz="2000" u="sng">
                <a:solidFill>
                  <a:schemeClr val="tx1"/>
                </a:solidFill>
                <a:latin typeface="Times New Roman" panose="02020603050405020304" pitchFamily="18" charset="0"/>
                <a:ea typeface="黑体" panose="02010609060101010101" pitchFamily="49" charset="-122"/>
              </a:defRPr>
            </a:lvl1pPr>
            <a:lvl2pPr>
              <a:defRPr sz="2000" u="sng">
                <a:solidFill>
                  <a:schemeClr val="tx1"/>
                </a:solidFill>
                <a:latin typeface="Times New Roman" panose="02020603050405020304" pitchFamily="18" charset="0"/>
                <a:ea typeface="黑体" panose="02010609060101010101" pitchFamily="49" charset="-122"/>
              </a:defRPr>
            </a:lvl2pPr>
            <a:lvl3pPr>
              <a:defRPr sz="2000" u="sng">
                <a:solidFill>
                  <a:schemeClr val="tx1"/>
                </a:solidFill>
                <a:latin typeface="Times New Roman" panose="02020603050405020304" pitchFamily="18" charset="0"/>
                <a:ea typeface="黑体" panose="02010609060101010101" pitchFamily="49" charset="-122"/>
              </a:defRPr>
            </a:lvl3pPr>
            <a:lvl4pPr>
              <a:defRPr sz="2000" u="sng">
                <a:solidFill>
                  <a:schemeClr val="tx1"/>
                </a:solidFill>
                <a:latin typeface="Times New Roman" panose="02020603050405020304" pitchFamily="18" charset="0"/>
                <a:ea typeface="黑体" panose="02010609060101010101" pitchFamily="49" charset="-122"/>
              </a:defRPr>
            </a:lvl4pPr>
            <a:lvl5pPr>
              <a:defRPr sz="2000" u="sng">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defRPr/>
            </a:pPr>
            <a:endParaRPr lang="zh-CN" altLang="en-US"/>
          </a:p>
        </p:txBody>
      </p:sp>
      <p:grpSp>
        <p:nvGrpSpPr>
          <p:cNvPr id="8197" name="Group 5">
            <a:extLst>
              <a:ext uri="{FF2B5EF4-FFF2-40B4-BE49-F238E27FC236}">
                <a16:creationId xmlns:a16="http://schemas.microsoft.com/office/drawing/2014/main" xmlns="" id="{499300B0-7CFA-4B70-974F-D309DF17FDCF}"/>
              </a:ext>
            </a:extLst>
          </p:cNvPr>
          <p:cNvGrpSpPr>
            <a:grpSpLocks/>
          </p:cNvGrpSpPr>
          <p:nvPr/>
        </p:nvGrpSpPr>
        <p:grpSpPr bwMode="auto">
          <a:xfrm>
            <a:off x="7740650" y="347663"/>
            <a:ext cx="387350" cy="366712"/>
            <a:chOff x="0" y="0"/>
            <a:chExt cx="288" cy="288"/>
          </a:xfrm>
        </p:grpSpPr>
        <p:sp>
          <p:nvSpPr>
            <p:cNvPr id="2" name="Oval 6">
              <a:extLst>
                <a:ext uri="{FF2B5EF4-FFF2-40B4-BE49-F238E27FC236}">
                  <a16:creationId xmlns:a16="http://schemas.microsoft.com/office/drawing/2014/main" xmlns="" id="{44DE1B35-E780-46CF-9416-C971588D27E1}"/>
                </a:ext>
              </a:extLst>
            </p:cNvPr>
            <p:cNvSpPr>
              <a:spLocks noChangeArrowheads="1"/>
            </p:cNvSpPr>
            <p:nvPr/>
          </p:nvSpPr>
          <p:spPr bwMode="auto">
            <a:xfrm>
              <a:off x="0" y="0"/>
              <a:ext cx="288" cy="288"/>
            </a:xfrm>
            <a:prstGeom prst="ellipse">
              <a:avLst/>
            </a:prstGeom>
            <a:gradFill rotWithShape="1">
              <a:gsLst>
                <a:gs pos="0">
                  <a:srgbClr val="C7CEE9"/>
                </a:gs>
                <a:gs pos="100000">
                  <a:schemeClr val="tx2">
                    <a:alpha val="31000"/>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defRPr/>
              </a:pPr>
              <a:endParaRPr lang="zh-CN" altLang="en-US"/>
            </a:p>
          </p:txBody>
        </p:sp>
        <p:sp>
          <p:nvSpPr>
            <p:cNvPr id="3" name="Oval 7">
              <a:extLst>
                <a:ext uri="{FF2B5EF4-FFF2-40B4-BE49-F238E27FC236}">
                  <a16:creationId xmlns:a16="http://schemas.microsoft.com/office/drawing/2014/main" xmlns="" id="{A6A0FF77-0F32-48D2-B973-5D61C15002B1}"/>
                </a:ext>
              </a:extLst>
            </p:cNvPr>
            <p:cNvSpPr>
              <a:spLocks noChangeArrowheads="1"/>
            </p:cNvSpPr>
            <p:nvPr/>
          </p:nvSpPr>
          <p:spPr bwMode="auto">
            <a:xfrm>
              <a:off x="0" y="0"/>
              <a:ext cx="192" cy="192"/>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defRPr/>
              </a:pPr>
              <a:endParaRPr lang="zh-CN" altLang="en-US"/>
            </a:p>
          </p:txBody>
        </p:sp>
      </p:grpSp>
      <p:grpSp>
        <p:nvGrpSpPr>
          <p:cNvPr id="8198" name="Group 8">
            <a:extLst>
              <a:ext uri="{FF2B5EF4-FFF2-40B4-BE49-F238E27FC236}">
                <a16:creationId xmlns:a16="http://schemas.microsoft.com/office/drawing/2014/main" xmlns="" id="{2C69D474-E88B-45CE-A98F-9531F4E0D2D7}"/>
              </a:ext>
            </a:extLst>
          </p:cNvPr>
          <p:cNvGrpSpPr>
            <a:grpSpLocks/>
          </p:cNvGrpSpPr>
          <p:nvPr/>
        </p:nvGrpSpPr>
        <p:grpSpPr bwMode="auto">
          <a:xfrm>
            <a:off x="8153400" y="53975"/>
            <a:ext cx="609600" cy="592138"/>
            <a:chOff x="0" y="0"/>
            <a:chExt cx="576" cy="576"/>
          </a:xfrm>
        </p:grpSpPr>
        <p:sp>
          <p:nvSpPr>
            <p:cNvPr id="1033" name="Oval 9">
              <a:extLst>
                <a:ext uri="{FF2B5EF4-FFF2-40B4-BE49-F238E27FC236}">
                  <a16:creationId xmlns:a16="http://schemas.microsoft.com/office/drawing/2014/main" xmlns="" id="{CE35AB77-9F3A-4F88-8E24-C446CED328B0}"/>
                </a:ext>
              </a:extLst>
            </p:cNvPr>
            <p:cNvSpPr>
              <a:spLocks noChangeArrowheads="1"/>
            </p:cNvSpPr>
            <p:nvPr/>
          </p:nvSpPr>
          <p:spPr bwMode="auto">
            <a:xfrm>
              <a:off x="0" y="0"/>
              <a:ext cx="576" cy="576"/>
            </a:xfrm>
            <a:prstGeom prst="ellipse">
              <a:avLst/>
            </a:prstGeom>
            <a:solidFill>
              <a:schemeClr val="accent1">
                <a:alpha val="53000"/>
              </a:schemeClr>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defRPr/>
              </a:pPr>
              <a:endParaRPr lang="zh-CN" altLang="en-US"/>
            </a:p>
          </p:txBody>
        </p:sp>
        <p:sp>
          <p:nvSpPr>
            <p:cNvPr id="1034" name="Oval 10">
              <a:extLst>
                <a:ext uri="{FF2B5EF4-FFF2-40B4-BE49-F238E27FC236}">
                  <a16:creationId xmlns:a16="http://schemas.microsoft.com/office/drawing/2014/main" xmlns="" id="{A4E99613-B052-4FB8-BBA8-7E58E9F10617}"/>
                </a:ext>
              </a:extLst>
            </p:cNvPr>
            <p:cNvSpPr>
              <a:spLocks noChangeArrowheads="1"/>
            </p:cNvSpPr>
            <p:nvPr/>
          </p:nvSpPr>
          <p:spPr bwMode="auto">
            <a:xfrm>
              <a:off x="0" y="96"/>
              <a:ext cx="480" cy="385"/>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defRPr/>
              </a:pPr>
              <a:endParaRPr lang="zh-CN" altLang="en-US"/>
            </a:p>
          </p:txBody>
        </p:sp>
      </p:grpSp>
      <p:grpSp>
        <p:nvGrpSpPr>
          <p:cNvPr id="8199" name="Group 11">
            <a:extLst>
              <a:ext uri="{FF2B5EF4-FFF2-40B4-BE49-F238E27FC236}">
                <a16:creationId xmlns:a16="http://schemas.microsoft.com/office/drawing/2014/main" xmlns="" id="{FE9435FF-792E-4EA8-8366-2C4F166A2AC8}"/>
              </a:ext>
            </a:extLst>
          </p:cNvPr>
          <p:cNvGrpSpPr>
            <a:grpSpLocks/>
          </p:cNvGrpSpPr>
          <p:nvPr/>
        </p:nvGrpSpPr>
        <p:grpSpPr bwMode="auto">
          <a:xfrm>
            <a:off x="171450" y="819150"/>
            <a:ext cx="720725" cy="762000"/>
            <a:chOff x="0" y="0"/>
            <a:chExt cx="576" cy="576"/>
          </a:xfrm>
        </p:grpSpPr>
        <p:sp>
          <p:nvSpPr>
            <p:cNvPr id="4" name="Oval 12">
              <a:extLst>
                <a:ext uri="{FF2B5EF4-FFF2-40B4-BE49-F238E27FC236}">
                  <a16:creationId xmlns:a16="http://schemas.microsoft.com/office/drawing/2014/main" xmlns="" id="{AA27788C-30B6-46E3-9E52-070DC5F2B0E9}"/>
                </a:ext>
              </a:extLst>
            </p:cNvPr>
            <p:cNvSpPr>
              <a:spLocks noChangeArrowheads="1"/>
            </p:cNvSpPr>
            <p:nvPr/>
          </p:nvSpPr>
          <p:spPr bwMode="auto">
            <a:xfrm>
              <a:off x="0" y="0"/>
              <a:ext cx="576" cy="576"/>
            </a:xfrm>
            <a:prstGeom prst="ellipse">
              <a:avLst/>
            </a:prstGeom>
            <a:solidFill>
              <a:schemeClr val="tx2">
                <a:alpha val="53000"/>
              </a:schemeClr>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defRPr/>
              </a:pPr>
              <a:endParaRPr lang="zh-CN" altLang="en-US"/>
            </a:p>
          </p:txBody>
        </p:sp>
        <p:sp>
          <p:nvSpPr>
            <p:cNvPr id="1037" name="Oval 13">
              <a:extLst>
                <a:ext uri="{FF2B5EF4-FFF2-40B4-BE49-F238E27FC236}">
                  <a16:creationId xmlns:a16="http://schemas.microsoft.com/office/drawing/2014/main" xmlns="" id="{2033FD86-C1AE-4A51-8265-34AF5F7AA135}"/>
                </a:ext>
              </a:extLst>
            </p:cNvPr>
            <p:cNvSpPr>
              <a:spLocks noChangeArrowheads="1"/>
            </p:cNvSpPr>
            <p:nvPr/>
          </p:nvSpPr>
          <p:spPr bwMode="auto">
            <a:xfrm>
              <a:off x="0" y="96"/>
              <a:ext cx="480" cy="384"/>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defRPr/>
              </a:pPr>
              <a:endParaRPr lang="zh-CN" altLang="en-US"/>
            </a:p>
          </p:txBody>
        </p:sp>
      </p:grpSp>
      <p:sp>
        <p:nvSpPr>
          <p:cNvPr id="8200" name="Rectangle 14">
            <a:extLst>
              <a:ext uri="{FF2B5EF4-FFF2-40B4-BE49-F238E27FC236}">
                <a16:creationId xmlns:a16="http://schemas.microsoft.com/office/drawing/2014/main" xmlns="" id="{2A03D649-4A55-4999-AA45-9232FF6EF71A}"/>
              </a:ext>
            </a:extLst>
          </p:cNvPr>
          <p:cNvSpPr>
            <a:spLocks noGrp="1" noChangeArrowheads="1"/>
          </p:cNvSpPr>
          <p:nvPr>
            <p:ph type="body" idx="4294967295"/>
          </p:nvPr>
        </p:nvSpPr>
        <p:spPr bwMode="auto">
          <a:xfrm>
            <a:off x="457200" y="1828800"/>
            <a:ext cx="82296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39" name="Rectangle 15">
            <a:extLst>
              <a:ext uri="{FF2B5EF4-FFF2-40B4-BE49-F238E27FC236}">
                <a16:creationId xmlns:a16="http://schemas.microsoft.com/office/drawing/2014/main" xmlns="" id="{4AA96B2A-7A9B-440F-82CA-4EDFC410334A}"/>
              </a:ext>
            </a:extLst>
          </p:cNvPr>
          <p:cNvSpPr>
            <a:spLocks noGrp="1" noChangeArrowheads="1"/>
          </p:cNvSpPr>
          <p:nvPr>
            <p:ph type="dt" sz="half" idx="2"/>
          </p:nvPr>
        </p:nvSpPr>
        <p:spPr bwMode="auto">
          <a:xfrm>
            <a:off x="457200" y="6400800"/>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buFont typeface="Arial" panose="020B0604020202020204" pitchFamily="34" charset="0"/>
              <a:buNone/>
              <a:defRPr sz="1400" u="none">
                <a:ea typeface="黑体" panose="02010609060101010101" pitchFamily="49" charset="-122"/>
              </a:defRPr>
            </a:lvl1pPr>
          </a:lstStyle>
          <a:p>
            <a:pPr>
              <a:defRPr/>
            </a:pPr>
            <a:endParaRPr lang="en-US" altLang="zh-CN"/>
          </a:p>
        </p:txBody>
      </p:sp>
      <p:sp>
        <p:nvSpPr>
          <p:cNvPr id="1040" name="Rectangle 16">
            <a:extLst>
              <a:ext uri="{FF2B5EF4-FFF2-40B4-BE49-F238E27FC236}">
                <a16:creationId xmlns:a16="http://schemas.microsoft.com/office/drawing/2014/main" xmlns="" id="{22F1C7D9-15AF-454D-9DDF-C21346532DC7}"/>
              </a:ext>
            </a:extLst>
          </p:cNvPr>
          <p:cNvSpPr>
            <a:spLocks noGrp="1" noChangeArrowheads="1"/>
          </p:cNvSpPr>
          <p:nvPr>
            <p:ph type="ftr" sz="quarter" idx="3"/>
          </p:nvPr>
        </p:nvSpPr>
        <p:spPr bwMode="auto">
          <a:xfrm>
            <a:off x="5219700" y="6381750"/>
            <a:ext cx="360045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buFont typeface="Arial" panose="020B0604020202020204" pitchFamily="34" charset="0"/>
              <a:buNone/>
              <a:defRPr sz="1400" b="1" u="none">
                <a:solidFill>
                  <a:srgbClr val="F03628"/>
                </a:solidFill>
                <a:ea typeface="黑体" panose="02010609060101010101" pitchFamily="49" charset="-122"/>
              </a:defRPr>
            </a:lvl1pPr>
          </a:lstStyle>
          <a:p>
            <a:pPr>
              <a:defRPr/>
            </a:pPr>
            <a:endParaRPr lang="en-US" altLang="zh-CN"/>
          </a:p>
        </p:txBody>
      </p:sp>
      <p:sp>
        <p:nvSpPr>
          <p:cNvPr id="8203" name="Rectangle 17">
            <a:extLst>
              <a:ext uri="{FF2B5EF4-FFF2-40B4-BE49-F238E27FC236}">
                <a16:creationId xmlns:a16="http://schemas.microsoft.com/office/drawing/2014/main" xmlns="" id="{A7101A7A-EB32-4506-9D34-DC9D4A3A9FA3}"/>
              </a:ext>
            </a:extLst>
          </p:cNvPr>
          <p:cNvSpPr>
            <a:spLocks noGrp="1" noChangeArrowheads="1"/>
          </p:cNvSpPr>
          <p:nvPr>
            <p:ph type="title" idx="4294967295"/>
          </p:nvPr>
        </p:nvSpPr>
        <p:spPr bwMode="auto">
          <a:xfrm>
            <a:off x="914400" y="685800"/>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pic>
        <p:nvPicPr>
          <p:cNvPr id="8204" name="Picture 18" descr="top">
            <a:extLst>
              <a:ext uri="{FF2B5EF4-FFF2-40B4-BE49-F238E27FC236}">
                <a16:creationId xmlns:a16="http://schemas.microsoft.com/office/drawing/2014/main" xmlns="" id="{55FF02B8-0A6F-452B-A926-F8D0E39BE703}"/>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3563938"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598" r:id="rId1"/>
    <p:sldLayoutId id="2147484599" r:id="rId2"/>
    <p:sldLayoutId id="2147484600" r:id="rId3"/>
    <p:sldLayoutId id="2147484601" r:id="rId4"/>
    <p:sldLayoutId id="2147484602" r:id="rId5"/>
    <p:sldLayoutId id="2147484603" r:id="rId6"/>
    <p:sldLayoutId id="2147484604" r:id="rId7"/>
    <p:sldLayoutId id="2147484605" r:id="rId8"/>
    <p:sldLayoutId id="2147484606" r:id="rId9"/>
    <p:sldLayoutId id="2147484607" r:id="rId10"/>
    <p:sldLayoutId id="2147484608" r:id="rId11"/>
  </p:sldLayoutIdLst>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anose="05000000000000000000" pitchFamily="2" charset="2"/>
        <a:buChar char="p"/>
        <a:defRPr sz="2400">
          <a:solidFill>
            <a:schemeClr val="tx1"/>
          </a:solidFill>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ü"/>
        <a:defRPr sz="22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aphicFrame>
        <p:nvGraphicFramePr>
          <p:cNvPr id="10242" name="Object 2">
            <a:extLst>
              <a:ext uri="{FF2B5EF4-FFF2-40B4-BE49-F238E27FC236}">
                <a16:creationId xmlns:a16="http://schemas.microsoft.com/office/drawing/2014/main" xmlns="" id="{1DB4EEB9-CDAD-4FDD-A9DA-FDF9C213F5C8}"/>
              </a:ext>
            </a:extLst>
          </p:cNvPr>
          <p:cNvGraphicFramePr>
            <a:graphicFrameLocks noChangeAspect="1"/>
          </p:cNvGraphicFramePr>
          <p:nvPr/>
        </p:nvGraphicFramePr>
        <p:xfrm>
          <a:off x="0" y="0"/>
          <a:ext cx="9144000" cy="1200150"/>
        </p:xfrm>
        <a:graphic>
          <a:graphicData uri="http://schemas.openxmlformats.org/presentationml/2006/ole">
            <mc:AlternateContent xmlns:mc="http://schemas.openxmlformats.org/markup-compatibility/2006">
              <mc:Choice xmlns:v="urn:schemas-microsoft-com:vml" Requires="v">
                <p:oleObj spid="_x0000_s10309" r:id="rId14" imgW="9561905" imgH="1600000" progId="Photoshop.Image.6">
                  <p:embed/>
                </p:oleObj>
              </mc:Choice>
              <mc:Fallback>
                <p:oleObj r:id="rId14" imgW="9561905" imgH="1600000" progId="Photoshop.Image.6">
                  <p:embed/>
                  <p:pic>
                    <p:nvPicPr>
                      <p:cNvPr id="0" name="Object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4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075" name="未知">
            <a:extLst>
              <a:ext uri="{FF2B5EF4-FFF2-40B4-BE49-F238E27FC236}">
                <a16:creationId xmlns:a16="http://schemas.microsoft.com/office/drawing/2014/main" xmlns="" id="{79673EE9-C372-46E6-ACB0-A0798DA1920D}"/>
              </a:ext>
            </a:extLst>
          </p:cNvPr>
          <p:cNvSpPr>
            <a:spLocks noChangeArrowheads="1"/>
          </p:cNvSpPr>
          <p:nvPr/>
        </p:nvSpPr>
        <p:spPr bwMode="auto">
          <a:xfrm>
            <a:off x="0" y="280988"/>
            <a:ext cx="9144000" cy="1620837"/>
          </a:xfrm>
          <a:custGeom>
            <a:avLst/>
            <a:gdLst>
              <a:gd name="T0" fmla="*/ 6 w 5767"/>
              <a:gd name="T1" fmla="*/ 109 h 1021"/>
              <a:gd name="T2" fmla="*/ 1427 w 5767"/>
              <a:gd name="T3" fmla="*/ 46 h 1021"/>
              <a:gd name="T4" fmla="*/ 4032 w 5767"/>
              <a:gd name="T5" fmla="*/ 255 h 1021"/>
              <a:gd name="T6" fmla="*/ 5767 w 5767"/>
              <a:gd name="T7" fmla="*/ 0 h 1021"/>
              <a:gd name="T8" fmla="*/ 5767 w 5767"/>
              <a:gd name="T9" fmla="*/ 776 h 1021"/>
              <a:gd name="T10" fmla="*/ 4065 w 5767"/>
              <a:gd name="T11" fmla="*/ 831 h 1021"/>
              <a:gd name="T12" fmla="*/ 1984 w 5767"/>
              <a:gd name="T13" fmla="*/ 674 h 1021"/>
              <a:gd name="T14" fmla="*/ 14 w 5767"/>
              <a:gd name="T15" fmla="*/ 995 h 1021"/>
              <a:gd name="T16" fmla="*/ 6 w 5767"/>
              <a:gd name="T17" fmla="*/ 10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67" h="1021">
                <a:moveTo>
                  <a:pt x="6" y="109"/>
                </a:moveTo>
                <a:cubicBezTo>
                  <a:pt x="144" y="93"/>
                  <a:pt x="626" y="42"/>
                  <a:pt x="1427" y="46"/>
                </a:cubicBezTo>
                <a:cubicBezTo>
                  <a:pt x="2228" y="50"/>
                  <a:pt x="3321" y="224"/>
                  <a:pt x="4032" y="255"/>
                </a:cubicBezTo>
                <a:cubicBezTo>
                  <a:pt x="4742" y="286"/>
                  <a:pt x="5649" y="91"/>
                  <a:pt x="5767" y="0"/>
                </a:cubicBezTo>
                <a:lnTo>
                  <a:pt x="5767" y="776"/>
                </a:lnTo>
                <a:cubicBezTo>
                  <a:pt x="4948" y="879"/>
                  <a:pt x="4543" y="844"/>
                  <a:pt x="4065" y="831"/>
                </a:cubicBezTo>
                <a:cubicBezTo>
                  <a:pt x="3587" y="818"/>
                  <a:pt x="2973" y="694"/>
                  <a:pt x="1984" y="674"/>
                </a:cubicBezTo>
                <a:cubicBezTo>
                  <a:pt x="995" y="654"/>
                  <a:pt x="28" y="969"/>
                  <a:pt x="14" y="995"/>
                </a:cubicBezTo>
                <a:cubicBezTo>
                  <a:pt x="0" y="1021"/>
                  <a:pt x="6" y="255"/>
                  <a:pt x="6" y="109"/>
                </a:cubicBezTo>
                <a:close/>
              </a:path>
            </a:pathLst>
          </a:custGeom>
          <a:solidFill>
            <a:schemeClr val="accent1">
              <a:alpha val="41176"/>
            </a:schemeClr>
          </a:solidFill>
          <a:ln>
            <a:noFill/>
          </a:ln>
          <a:extLst>
            <a:ext uri="{91240B29-F687-4F45-9708-019B960494DF}">
              <a14:hiddenLine xmlns:a14="http://schemas.microsoft.com/office/drawing/2010/main" w="9525">
                <a:solidFill>
                  <a:srgbClr val="000000"/>
                </a:solidFill>
                <a:round/>
              </a14:hiddenLine>
            </a:ext>
          </a:extLst>
        </p:spPr>
        <p:txBody>
          <a:bodyPr/>
          <a:lstStyle>
            <a:lvl1pPr>
              <a:defRPr sz="2000" u="sng">
                <a:solidFill>
                  <a:schemeClr val="tx1"/>
                </a:solidFill>
                <a:latin typeface="Times New Roman" panose="02020603050405020304" pitchFamily="18" charset="0"/>
                <a:ea typeface="黑体" panose="02010609060101010101" pitchFamily="49" charset="-122"/>
              </a:defRPr>
            </a:lvl1pPr>
            <a:lvl2pPr>
              <a:defRPr sz="2000" u="sng">
                <a:solidFill>
                  <a:schemeClr val="tx1"/>
                </a:solidFill>
                <a:latin typeface="Times New Roman" panose="02020603050405020304" pitchFamily="18" charset="0"/>
                <a:ea typeface="黑体" panose="02010609060101010101" pitchFamily="49" charset="-122"/>
              </a:defRPr>
            </a:lvl2pPr>
            <a:lvl3pPr>
              <a:defRPr sz="2000" u="sng">
                <a:solidFill>
                  <a:schemeClr val="tx1"/>
                </a:solidFill>
                <a:latin typeface="Times New Roman" panose="02020603050405020304" pitchFamily="18" charset="0"/>
                <a:ea typeface="黑体" panose="02010609060101010101" pitchFamily="49" charset="-122"/>
              </a:defRPr>
            </a:lvl3pPr>
            <a:lvl4pPr>
              <a:defRPr sz="2000" u="sng">
                <a:solidFill>
                  <a:schemeClr val="tx1"/>
                </a:solidFill>
                <a:latin typeface="Times New Roman" panose="02020603050405020304" pitchFamily="18" charset="0"/>
                <a:ea typeface="黑体" panose="02010609060101010101" pitchFamily="49" charset="-122"/>
              </a:defRPr>
            </a:lvl4pPr>
            <a:lvl5pPr>
              <a:defRPr sz="2000" u="sng">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defRPr/>
            </a:pPr>
            <a:endParaRPr lang="zh-CN" altLang="en-US"/>
          </a:p>
        </p:txBody>
      </p:sp>
      <p:sp>
        <p:nvSpPr>
          <p:cNvPr id="3076" name="未知">
            <a:extLst>
              <a:ext uri="{FF2B5EF4-FFF2-40B4-BE49-F238E27FC236}">
                <a16:creationId xmlns:a16="http://schemas.microsoft.com/office/drawing/2014/main" xmlns="" id="{55EA6B4A-D91E-41BB-9AA4-9E5BD10A695A}"/>
              </a:ext>
            </a:extLst>
          </p:cNvPr>
          <p:cNvSpPr>
            <a:spLocks noChangeArrowheads="1"/>
          </p:cNvSpPr>
          <p:nvPr/>
        </p:nvSpPr>
        <p:spPr bwMode="auto">
          <a:xfrm>
            <a:off x="0" y="533400"/>
            <a:ext cx="9140825" cy="1006475"/>
          </a:xfrm>
          <a:custGeom>
            <a:avLst/>
            <a:gdLst>
              <a:gd name="T0" fmla="*/ 20 w 5771"/>
              <a:gd name="T1" fmla="*/ 109 h 634"/>
              <a:gd name="T2" fmla="*/ 1442 w 5771"/>
              <a:gd name="T3" fmla="*/ 3 h 634"/>
              <a:gd name="T4" fmla="*/ 4150 w 5771"/>
              <a:gd name="T5" fmla="*/ 148 h 634"/>
              <a:gd name="T6" fmla="*/ 5771 w 5771"/>
              <a:gd name="T7" fmla="*/ 37 h 634"/>
              <a:gd name="T8" fmla="*/ 5771 w 5771"/>
              <a:gd name="T9" fmla="*/ 557 h 634"/>
              <a:gd name="T10" fmla="*/ 3942 w 5771"/>
              <a:gd name="T11" fmla="*/ 592 h 634"/>
              <a:gd name="T12" fmla="*/ 1839 w 5771"/>
              <a:gd name="T13" fmla="*/ 456 h 634"/>
              <a:gd name="T14" fmla="*/ 6 w 5771"/>
              <a:gd name="T15" fmla="*/ 620 h 634"/>
              <a:gd name="T16" fmla="*/ 20 w 5771"/>
              <a:gd name="T17" fmla="*/ 109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71" h="634">
                <a:moveTo>
                  <a:pt x="20" y="109"/>
                </a:moveTo>
                <a:cubicBezTo>
                  <a:pt x="26" y="109"/>
                  <a:pt x="645" y="0"/>
                  <a:pt x="1442" y="3"/>
                </a:cubicBezTo>
                <a:cubicBezTo>
                  <a:pt x="2239" y="6"/>
                  <a:pt x="3443" y="123"/>
                  <a:pt x="4150" y="148"/>
                </a:cubicBezTo>
                <a:cubicBezTo>
                  <a:pt x="4858" y="173"/>
                  <a:pt x="5633" y="63"/>
                  <a:pt x="5771" y="37"/>
                </a:cubicBezTo>
                <a:lnTo>
                  <a:pt x="5771" y="557"/>
                </a:lnTo>
                <a:cubicBezTo>
                  <a:pt x="4926" y="634"/>
                  <a:pt x="4422" y="612"/>
                  <a:pt x="3942" y="592"/>
                </a:cubicBezTo>
                <a:cubicBezTo>
                  <a:pt x="3463" y="572"/>
                  <a:pt x="2588" y="450"/>
                  <a:pt x="1839" y="456"/>
                </a:cubicBezTo>
                <a:cubicBezTo>
                  <a:pt x="1182" y="455"/>
                  <a:pt x="0" y="618"/>
                  <a:pt x="6" y="620"/>
                </a:cubicBezTo>
                <a:cubicBezTo>
                  <a:pt x="12" y="621"/>
                  <a:pt x="14" y="109"/>
                  <a:pt x="20" y="109"/>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lvl1pPr>
              <a:defRPr sz="2000" u="sng">
                <a:solidFill>
                  <a:schemeClr val="tx1"/>
                </a:solidFill>
                <a:latin typeface="Times New Roman" panose="02020603050405020304" pitchFamily="18" charset="0"/>
                <a:ea typeface="黑体" panose="02010609060101010101" pitchFamily="49" charset="-122"/>
              </a:defRPr>
            </a:lvl1pPr>
            <a:lvl2pPr>
              <a:defRPr sz="2000" u="sng">
                <a:solidFill>
                  <a:schemeClr val="tx1"/>
                </a:solidFill>
                <a:latin typeface="Times New Roman" panose="02020603050405020304" pitchFamily="18" charset="0"/>
                <a:ea typeface="黑体" panose="02010609060101010101" pitchFamily="49" charset="-122"/>
              </a:defRPr>
            </a:lvl2pPr>
            <a:lvl3pPr>
              <a:defRPr sz="2000" u="sng">
                <a:solidFill>
                  <a:schemeClr val="tx1"/>
                </a:solidFill>
                <a:latin typeface="Times New Roman" panose="02020603050405020304" pitchFamily="18" charset="0"/>
                <a:ea typeface="黑体" panose="02010609060101010101" pitchFamily="49" charset="-122"/>
              </a:defRPr>
            </a:lvl3pPr>
            <a:lvl4pPr>
              <a:defRPr sz="2000" u="sng">
                <a:solidFill>
                  <a:schemeClr val="tx1"/>
                </a:solidFill>
                <a:latin typeface="Times New Roman" panose="02020603050405020304" pitchFamily="18" charset="0"/>
                <a:ea typeface="黑体" panose="02010609060101010101" pitchFamily="49" charset="-122"/>
              </a:defRPr>
            </a:lvl4pPr>
            <a:lvl5pPr>
              <a:defRPr sz="2000" u="sng">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defRPr/>
            </a:pPr>
            <a:endParaRPr lang="zh-CN" altLang="en-US"/>
          </a:p>
        </p:txBody>
      </p:sp>
      <p:grpSp>
        <p:nvGrpSpPr>
          <p:cNvPr id="10245" name="Group 5">
            <a:extLst>
              <a:ext uri="{FF2B5EF4-FFF2-40B4-BE49-F238E27FC236}">
                <a16:creationId xmlns:a16="http://schemas.microsoft.com/office/drawing/2014/main" xmlns="" id="{04D26683-9178-4AB1-85D8-6F5FD7165672}"/>
              </a:ext>
            </a:extLst>
          </p:cNvPr>
          <p:cNvGrpSpPr>
            <a:grpSpLocks/>
          </p:cNvGrpSpPr>
          <p:nvPr/>
        </p:nvGrpSpPr>
        <p:grpSpPr bwMode="auto">
          <a:xfrm>
            <a:off x="7740650" y="347663"/>
            <a:ext cx="387350" cy="366712"/>
            <a:chOff x="0" y="0"/>
            <a:chExt cx="288" cy="288"/>
          </a:xfrm>
        </p:grpSpPr>
        <p:sp>
          <p:nvSpPr>
            <p:cNvPr id="2" name="Oval 6">
              <a:extLst>
                <a:ext uri="{FF2B5EF4-FFF2-40B4-BE49-F238E27FC236}">
                  <a16:creationId xmlns:a16="http://schemas.microsoft.com/office/drawing/2014/main" xmlns="" id="{E24F165D-8495-47B2-8A7A-837D6159FE56}"/>
                </a:ext>
              </a:extLst>
            </p:cNvPr>
            <p:cNvSpPr>
              <a:spLocks noChangeArrowheads="1"/>
            </p:cNvSpPr>
            <p:nvPr/>
          </p:nvSpPr>
          <p:spPr bwMode="auto">
            <a:xfrm>
              <a:off x="0" y="0"/>
              <a:ext cx="288" cy="288"/>
            </a:xfrm>
            <a:prstGeom prst="ellipse">
              <a:avLst/>
            </a:prstGeom>
            <a:gradFill rotWithShape="1">
              <a:gsLst>
                <a:gs pos="0">
                  <a:srgbClr val="C7CEE9"/>
                </a:gs>
                <a:gs pos="100000">
                  <a:schemeClr val="tx2">
                    <a:alpha val="31000"/>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defRPr/>
              </a:pPr>
              <a:endParaRPr lang="zh-CN" altLang="en-US"/>
            </a:p>
          </p:txBody>
        </p:sp>
        <p:sp>
          <p:nvSpPr>
            <p:cNvPr id="3" name="Oval 7">
              <a:extLst>
                <a:ext uri="{FF2B5EF4-FFF2-40B4-BE49-F238E27FC236}">
                  <a16:creationId xmlns:a16="http://schemas.microsoft.com/office/drawing/2014/main" xmlns="" id="{FB97AD7A-0E0F-41B9-9F5F-CD79B5D798E7}"/>
                </a:ext>
              </a:extLst>
            </p:cNvPr>
            <p:cNvSpPr>
              <a:spLocks noChangeArrowheads="1"/>
            </p:cNvSpPr>
            <p:nvPr/>
          </p:nvSpPr>
          <p:spPr bwMode="auto">
            <a:xfrm>
              <a:off x="0" y="0"/>
              <a:ext cx="192" cy="192"/>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defRPr/>
              </a:pPr>
              <a:endParaRPr lang="zh-CN" altLang="en-US"/>
            </a:p>
          </p:txBody>
        </p:sp>
      </p:grpSp>
      <p:grpSp>
        <p:nvGrpSpPr>
          <p:cNvPr id="10246" name="Group 8">
            <a:extLst>
              <a:ext uri="{FF2B5EF4-FFF2-40B4-BE49-F238E27FC236}">
                <a16:creationId xmlns:a16="http://schemas.microsoft.com/office/drawing/2014/main" xmlns="" id="{58EAE5E1-EA2F-4380-A277-6BF074B2EBD1}"/>
              </a:ext>
            </a:extLst>
          </p:cNvPr>
          <p:cNvGrpSpPr>
            <a:grpSpLocks/>
          </p:cNvGrpSpPr>
          <p:nvPr/>
        </p:nvGrpSpPr>
        <p:grpSpPr bwMode="auto">
          <a:xfrm>
            <a:off x="8153400" y="53975"/>
            <a:ext cx="609600" cy="592138"/>
            <a:chOff x="0" y="0"/>
            <a:chExt cx="576" cy="576"/>
          </a:xfrm>
        </p:grpSpPr>
        <p:sp>
          <p:nvSpPr>
            <p:cNvPr id="1033" name="Oval 9">
              <a:extLst>
                <a:ext uri="{FF2B5EF4-FFF2-40B4-BE49-F238E27FC236}">
                  <a16:creationId xmlns:a16="http://schemas.microsoft.com/office/drawing/2014/main" xmlns="" id="{9168D00D-C70E-4A44-9950-B197E550FEDF}"/>
                </a:ext>
              </a:extLst>
            </p:cNvPr>
            <p:cNvSpPr>
              <a:spLocks noChangeArrowheads="1"/>
            </p:cNvSpPr>
            <p:nvPr/>
          </p:nvSpPr>
          <p:spPr bwMode="auto">
            <a:xfrm>
              <a:off x="0" y="0"/>
              <a:ext cx="576" cy="576"/>
            </a:xfrm>
            <a:prstGeom prst="ellipse">
              <a:avLst/>
            </a:prstGeom>
            <a:solidFill>
              <a:schemeClr val="accent1">
                <a:alpha val="53000"/>
              </a:schemeClr>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defRPr/>
              </a:pPr>
              <a:endParaRPr lang="zh-CN" altLang="en-US"/>
            </a:p>
          </p:txBody>
        </p:sp>
        <p:sp>
          <p:nvSpPr>
            <p:cNvPr id="1034" name="Oval 10">
              <a:extLst>
                <a:ext uri="{FF2B5EF4-FFF2-40B4-BE49-F238E27FC236}">
                  <a16:creationId xmlns:a16="http://schemas.microsoft.com/office/drawing/2014/main" xmlns="" id="{4FEB7449-FF58-468D-9232-DFD98E34B31A}"/>
                </a:ext>
              </a:extLst>
            </p:cNvPr>
            <p:cNvSpPr>
              <a:spLocks noChangeArrowheads="1"/>
            </p:cNvSpPr>
            <p:nvPr/>
          </p:nvSpPr>
          <p:spPr bwMode="auto">
            <a:xfrm>
              <a:off x="0" y="96"/>
              <a:ext cx="480" cy="385"/>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defRPr/>
              </a:pPr>
              <a:endParaRPr lang="zh-CN" altLang="en-US"/>
            </a:p>
          </p:txBody>
        </p:sp>
      </p:grpSp>
      <p:grpSp>
        <p:nvGrpSpPr>
          <p:cNvPr id="10247" name="Group 11">
            <a:extLst>
              <a:ext uri="{FF2B5EF4-FFF2-40B4-BE49-F238E27FC236}">
                <a16:creationId xmlns:a16="http://schemas.microsoft.com/office/drawing/2014/main" xmlns="" id="{2360CA8E-1A8F-4105-99B3-936A7ADB06D3}"/>
              </a:ext>
            </a:extLst>
          </p:cNvPr>
          <p:cNvGrpSpPr>
            <a:grpSpLocks/>
          </p:cNvGrpSpPr>
          <p:nvPr/>
        </p:nvGrpSpPr>
        <p:grpSpPr bwMode="auto">
          <a:xfrm>
            <a:off x="171450" y="819150"/>
            <a:ext cx="720725" cy="762000"/>
            <a:chOff x="0" y="0"/>
            <a:chExt cx="576" cy="576"/>
          </a:xfrm>
        </p:grpSpPr>
        <p:sp>
          <p:nvSpPr>
            <p:cNvPr id="4" name="Oval 12">
              <a:extLst>
                <a:ext uri="{FF2B5EF4-FFF2-40B4-BE49-F238E27FC236}">
                  <a16:creationId xmlns:a16="http://schemas.microsoft.com/office/drawing/2014/main" xmlns="" id="{30698445-31C6-4F89-A036-82B0E5D4698D}"/>
                </a:ext>
              </a:extLst>
            </p:cNvPr>
            <p:cNvSpPr>
              <a:spLocks noChangeArrowheads="1"/>
            </p:cNvSpPr>
            <p:nvPr/>
          </p:nvSpPr>
          <p:spPr bwMode="auto">
            <a:xfrm>
              <a:off x="0" y="0"/>
              <a:ext cx="576" cy="576"/>
            </a:xfrm>
            <a:prstGeom prst="ellipse">
              <a:avLst/>
            </a:prstGeom>
            <a:solidFill>
              <a:schemeClr val="tx2">
                <a:alpha val="53000"/>
              </a:schemeClr>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defRPr/>
              </a:pPr>
              <a:endParaRPr lang="zh-CN" altLang="en-US"/>
            </a:p>
          </p:txBody>
        </p:sp>
        <p:sp>
          <p:nvSpPr>
            <p:cNvPr id="1037" name="Oval 13">
              <a:extLst>
                <a:ext uri="{FF2B5EF4-FFF2-40B4-BE49-F238E27FC236}">
                  <a16:creationId xmlns:a16="http://schemas.microsoft.com/office/drawing/2014/main" xmlns="" id="{9703DB44-5516-4A0B-A98C-3E9870482C25}"/>
                </a:ext>
              </a:extLst>
            </p:cNvPr>
            <p:cNvSpPr>
              <a:spLocks noChangeArrowheads="1"/>
            </p:cNvSpPr>
            <p:nvPr/>
          </p:nvSpPr>
          <p:spPr bwMode="auto">
            <a:xfrm>
              <a:off x="0" y="96"/>
              <a:ext cx="480" cy="384"/>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defRPr/>
              </a:pPr>
              <a:endParaRPr lang="zh-CN" altLang="en-US"/>
            </a:p>
          </p:txBody>
        </p:sp>
      </p:grpSp>
      <p:sp>
        <p:nvSpPr>
          <p:cNvPr id="10248" name="Rectangle 14">
            <a:extLst>
              <a:ext uri="{FF2B5EF4-FFF2-40B4-BE49-F238E27FC236}">
                <a16:creationId xmlns:a16="http://schemas.microsoft.com/office/drawing/2014/main" xmlns="" id="{764DE9CD-F5E2-48C1-9301-D7670DF2FEE2}"/>
              </a:ext>
            </a:extLst>
          </p:cNvPr>
          <p:cNvSpPr>
            <a:spLocks noGrp="1" noChangeArrowheads="1"/>
          </p:cNvSpPr>
          <p:nvPr>
            <p:ph type="body" idx="4294967295"/>
          </p:nvPr>
        </p:nvSpPr>
        <p:spPr bwMode="auto">
          <a:xfrm>
            <a:off x="457200" y="1828800"/>
            <a:ext cx="82296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39" name="Rectangle 15">
            <a:extLst>
              <a:ext uri="{FF2B5EF4-FFF2-40B4-BE49-F238E27FC236}">
                <a16:creationId xmlns:a16="http://schemas.microsoft.com/office/drawing/2014/main" xmlns="" id="{A9457516-74C0-4D6F-9DFA-4C836AFEE787}"/>
              </a:ext>
            </a:extLst>
          </p:cNvPr>
          <p:cNvSpPr>
            <a:spLocks noGrp="1" noChangeArrowheads="1"/>
          </p:cNvSpPr>
          <p:nvPr>
            <p:ph type="dt" sz="half" idx="2"/>
          </p:nvPr>
        </p:nvSpPr>
        <p:spPr bwMode="auto">
          <a:xfrm>
            <a:off x="457200" y="6400800"/>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buFont typeface="Arial" panose="020B0604020202020204" pitchFamily="34" charset="0"/>
              <a:buNone/>
              <a:defRPr sz="1400" u="none">
                <a:ea typeface="黑体" panose="02010609060101010101" pitchFamily="49" charset="-122"/>
              </a:defRPr>
            </a:lvl1pPr>
          </a:lstStyle>
          <a:p>
            <a:pPr>
              <a:defRPr/>
            </a:pPr>
            <a:endParaRPr lang="en-US" altLang="zh-CN"/>
          </a:p>
        </p:txBody>
      </p:sp>
      <p:sp>
        <p:nvSpPr>
          <p:cNvPr id="1040" name="Rectangle 16">
            <a:extLst>
              <a:ext uri="{FF2B5EF4-FFF2-40B4-BE49-F238E27FC236}">
                <a16:creationId xmlns:a16="http://schemas.microsoft.com/office/drawing/2014/main" xmlns="" id="{4F2E66E1-2C2D-4EA3-9F29-2FD669E29F63}"/>
              </a:ext>
            </a:extLst>
          </p:cNvPr>
          <p:cNvSpPr>
            <a:spLocks noGrp="1" noChangeArrowheads="1"/>
          </p:cNvSpPr>
          <p:nvPr>
            <p:ph type="ftr" sz="quarter" idx="3"/>
          </p:nvPr>
        </p:nvSpPr>
        <p:spPr bwMode="auto">
          <a:xfrm>
            <a:off x="5219700" y="6381750"/>
            <a:ext cx="360045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buFont typeface="Arial" panose="020B0604020202020204" pitchFamily="34" charset="0"/>
              <a:buNone/>
              <a:defRPr sz="1400" b="1" u="none">
                <a:solidFill>
                  <a:srgbClr val="F03628"/>
                </a:solidFill>
                <a:ea typeface="黑体" panose="02010609060101010101" pitchFamily="49" charset="-122"/>
              </a:defRPr>
            </a:lvl1pPr>
          </a:lstStyle>
          <a:p>
            <a:pPr>
              <a:defRPr/>
            </a:pPr>
            <a:endParaRPr lang="en-US" altLang="zh-CN"/>
          </a:p>
        </p:txBody>
      </p:sp>
      <p:sp>
        <p:nvSpPr>
          <p:cNvPr id="10251" name="Rectangle 17">
            <a:extLst>
              <a:ext uri="{FF2B5EF4-FFF2-40B4-BE49-F238E27FC236}">
                <a16:creationId xmlns:a16="http://schemas.microsoft.com/office/drawing/2014/main" xmlns="" id="{D3EA013B-906D-4150-99D6-F328BE7FC833}"/>
              </a:ext>
            </a:extLst>
          </p:cNvPr>
          <p:cNvSpPr>
            <a:spLocks noGrp="1" noChangeArrowheads="1"/>
          </p:cNvSpPr>
          <p:nvPr>
            <p:ph type="title" idx="4294967295"/>
          </p:nvPr>
        </p:nvSpPr>
        <p:spPr bwMode="auto">
          <a:xfrm>
            <a:off x="914400" y="685800"/>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pic>
        <p:nvPicPr>
          <p:cNvPr id="10252" name="Picture 18" descr="top">
            <a:extLst>
              <a:ext uri="{FF2B5EF4-FFF2-40B4-BE49-F238E27FC236}">
                <a16:creationId xmlns:a16="http://schemas.microsoft.com/office/drawing/2014/main" xmlns="" id="{DEE06863-2D3B-46A9-B4B4-C86F5321A3E2}"/>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3563938"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620" r:id="rId1"/>
    <p:sldLayoutId id="2147484621" r:id="rId2"/>
    <p:sldLayoutId id="2147484622" r:id="rId3"/>
    <p:sldLayoutId id="2147484623" r:id="rId4"/>
    <p:sldLayoutId id="2147484624" r:id="rId5"/>
    <p:sldLayoutId id="2147484625" r:id="rId6"/>
    <p:sldLayoutId id="2147484626" r:id="rId7"/>
    <p:sldLayoutId id="2147484627" r:id="rId8"/>
    <p:sldLayoutId id="2147484628" r:id="rId9"/>
    <p:sldLayoutId id="2147484629" r:id="rId10"/>
    <p:sldLayoutId id="2147484630" r:id="rId11"/>
  </p:sldLayoutIdLst>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anose="05000000000000000000" pitchFamily="2" charset="2"/>
        <a:buChar char="p"/>
        <a:defRPr sz="2400">
          <a:solidFill>
            <a:schemeClr val="tx1"/>
          </a:solidFill>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ü"/>
        <a:defRPr sz="22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4.xml"/></Relationships>
</file>

<file path=ppt/slides/_rels/slide3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8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4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9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44.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9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4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9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0.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xmlns="" id="{F02D734F-53B9-4617-9F6B-E4D908612C5D}"/>
              </a:ext>
            </a:extLst>
          </p:cNvPr>
          <p:cNvSpPr>
            <a:spLocks noGrp="1" noChangeArrowheads="1"/>
          </p:cNvSpPr>
          <p:nvPr>
            <p:ph type="ctrTitle" idx="4294967295"/>
          </p:nvPr>
        </p:nvSpPr>
        <p:spPr>
          <a:xfrm>
            <a:off x="306388" y="2286000"/>
            <a:ext cx="8609012" cy="1905000"/>
          </a:xfrm>
          <a:effectLst>
            <a:outerShdw dist="53882" dir="2700000" algn="ctr" rotWithShape="0">
              <a:schemeClr val="tx1"/>
            </a:outerShdw>
          </a:effectLst>
        </p:spPr>
        <p:txBody>
          <a:bodyPr/>
          <a:lstStyle/>
          <a:p>
            <a:pPr eaLnBrk="1" hangingPunct="1"/>
            <a:r>
              <a:rPr lang="en-US" altLang="zh-CN" sz="4400" dirty="0"/>
              <a:t>Python</a:t>
            </a:r>
            <a:r>
              <a:rPr lang="zh-CN" altLang="en-US" sz="4400" dirty="0"/>
              <a:t>编程：从入门到实践</a:t>
            </a:r>
            <a:br>
              <a:rPr lang="zh-CN" altLang="en-US" sz="4400" dirty="0"/>
            </a:br>
            <a:r>
              <a:rPr lang="zh-CN" altLang="en-US" sz="3600" dirty="0"/>
              <a:t>第</a:t>
            </a:r>
            <a:r>
              <a:rPr lang="en-US" altLang="zh-CN" sz="3600" dirty="0"/>
              <a:t>8</a:t>
            </a:r>
            <a:r>
              <a:rPr lang="zh-CN" altLang="en-US" sz="3600" dirty="0"/>
              <a:t>章</a:t>
            </a:r>
            <a:r>
              <a:rPr lang="en-US" altLang="zh-CN" sz="3600" dirty="0"/>
              <a:t> </a:t>
            </a:r>
            <a:r>
              <a:rPr lang="zh-CN" altLang="en-US" sz="3600" dirty="0"/>
              <a:t>函数与递归</a:t>
            </a:r>
          </a:p>
        </p:txBody>
      </p:sp>
      <p:sp>
        <p:nvSpPr>
          <p:cNvPr id="12291" name="Rectangle 3">
            <a:extLst>
              <a:ext uri="{FF2B5EF4-FFF2-40B4-BE49-F238E27FC236}">
                <a16:creationId xmlns:a16="http://schemas.microsoft.com/office/drawing/2014/main" xmlns="" id="{1D484E5A-6BD0-4F93-B8C2-52B5C4BF64C4}"/>
              </a:ext>
            </a:extLst>
          </p:cNvPr>
          <p:cNvSpPr>
            <a:spLocks noGrp="1" noChangeArrowheads="1"/>
          </p:cNvSpPr>
          <p:nvPr>
            <p:ph type="subTitle" idx="4294967295"/>
          </p:nvPr>
        </p:nvSpPr>
        <p:spPr>
          <a:xfrm>
            <a:off x="1220788" y="5257800"/>
            <a:ext cx="6780212" cy="381000"/>
          </a:xfrm>
        </p:spPr>
        <p:txBody>
          <a:bodyPr/>
          <a:lstStyle/>
          <a:p>
            <a:pPr marL="0" indent="0" algn="ctr" eaLnBrk="1" hangingPunct="1">
              <a:lnSpc>
                <a:spcPct val="80000"/>
              </a:lnSpc>
              <a:buFont typeface="Wingdings" panose="05000000000000000000" pitchFamily="2" charset="2"/>
              <a:buNone/>
            </a:pPr>
            <a:r>
              <a:rPr lang="zh-CN" altLang="en-US" sz="2400"/>
              <a:t>信息学院</a:t>
            </a:r>
            <a:endParaRPr lang="en-US" altLang="zh-CN" sz="2400"/>
          </a:p>
        </p:txBody>
      </p:sp>
      <p:sp>
        <p:nvSpPr>
          <p:cNvPr id="12292" name="日期占位符 1">
            <a:extLst>
              <a:ext uri="{FF2B5EF4-FFF2-40B4-BE49-F238E27FC236}">
                <a16:creationId xmlns:a16="http://schemas.microsoft.com/office/drawing/2014/main" xmlns="" id="{406F71D2-404F-4AD9-9BD9-3CBC36B4FFC8}"/>
              </a:ext>
            </a:extLst>
          </p:cNvPr>
          <p:cNvSpPr>
            <a:spLocks noGrp="1"/>
          </p:cNvSpPr>
          <p:nvPr>
            <p:ph type="dt" sz="quarter" idx="10"/>
          </p:nvPr>
        </p:nvSpPr>
        <p:spPr>
          <a:xfrm>
            <a:off x="4038600" y="5638800"/>
            <a:ext cx="2133600" cy="244475"/>
          </a:xfrm>
          <a:noFill/>
        </p:spPr>
        <p:txBody>
          <a:bodyPr>
            <a:prstTxWarp prst="textNoShape">
              <a:avLst/>
            </a:prstTxWarp>
          </a:bodyP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000" u="sng">
                <a:solidFill>
                  <a:schemeClr val="tx1"/>
                </a:solidFill>
                <a:latin typeface="Times New Roman" panose="02020603050405020304" pitchFamily="18" charset="0"/>
                <a:ea typeface="黑体" panose="02010609060101010101" pitchFamily="49" charset="-122"/>
              </a:defRPr>
            </a:lvl9pPr>
          </a:lstStyle>
          <a:p>
            <a:fld id="{87CFA133-59C0-47AA-938F-347C979E4FBB}" type="datetime6">
              <a:rPr lang="zh-CN" altLang="en-US" sz="1800" u="none" smtClean="0"/>
              <a:pPr/>
              <a:t>2017年11月</a:t>
            </a:fld>
            <a:endParaRPr lang="en-US" altLang="zh-CN" sz="1800" u="none"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xmlns="" id="{773FF886-C971-4265-806F-BFE2860408B3}"/>
              </a:ext>
            </a:extLst>
          </p:cNvPr>
          <p:cNvSpPr txBox="1">
            <a:spLocks/>
          </p:cNvSpPr>
          <p:nvPr/>
        </p:nvSpPr>
        <p:spPr bwMode="auto">
          <a:xfrm>
            <a:off x="457308" y="1600248"/>
            <a:ext cx="8229600" cy="491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anose="05000000000000000000" pitchFamily="2" charset="2"/>
              <a:buChar char="p"/>
              <a:defRPr sz="2400">
                <a:solidFill>
                  <a:schemeClr val="tx1"/>
                </a:solidFill>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ü"/>
              <a:defRPr sz="22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9pPr>
          </a:lstStyle>
          <a:p>
            <a:pPr eaLnBrk="1" hangingPunct="1">
              <a:defRPr/>
            </a:pPr>
            <a:r>
              <a:rPr lang="zh-CN" altLang="en-US" sz="2200" u="none" kern="0" noProof="1"/>
              <a:t>函数就是提高编程效率的最基础的工具。</a:t>
            </a:r>
            <a:endParaRPr lang="en-US" altLang="zh-CN" sz="2200" u="none" kern="0" noProof="1"/>
          </a:p>
          <a:p>
            <a:pPr marL="457200" indent="-457200" eaLnBrk="1" hangingPunct="1">
              <a:buClrTx/>
              <a:buFont typeface="+mj-ea"/>
              <a:buAutoNum type="circleNumDbPlain"/>
              <a:defRPr/>
            </a:pPr>
            <a:r>
              <a:rPr lang="zh-CN" altLang="en-US" sz="2200" u="none" kern="0" noProof="1"/>
              <a:t>函数使主程序变得更加简短而清晰，有利于程序阅读和维护。</a:t>
            </a:r>
            <a:endParaRPr lang="en-US" altLang="zh-CN" sz="2200" u="none" kern="0" noProof="1"/>
          </a:p>
          <a:p>
            <a:pPr marL="457200" indent="-457200" eaLnBrk="1" hangingPunct="1">
              <a:buClrTx/>
              <a:buFont typeface="+mj-ea"/>
              <a:buAutoNum type="circleNumDbPlain"/>
              <a:defRPr/>
            </a:pPr>
            <a:r>
              <a:rPr lang="zh-CN" altLang="en-US" sz="2200" u="none" kern="0" noProof="1"/>
              <a:t>函数提高了代码的复用性，提高了编程效率。</a:t>
            </a:r>
            <a:endParaRPr lang="en-US" altLang="zh-CN" sz="2200" u="none" kern="0" noProof="1"/>
          </a:p>
          <a:p>
            <a:pPr marL="457200" indent="-457200" eaLnBrk="1" hangingPunct="1">
              <a:buClrTx/>
              <a:buFont typeface="+mj-ea"/>
              <a:buAutoNum type="circleNumDbPlain"/>
              <a:defRPr/>
            </a:pPr>
            <a:r>
              <a:rPr lang="zh-CN" altLang="en-US" sz="2200" u="none" kern="0" noProof="1"/>
              <a:t>函数是模块设计的基础，是抽象设计的基石。</a:t>
            </a:r>
            <a:endParaRPr lang="en-US" altLang="zh-CN" sz="2200" u="none" kern="0" noProof="1"/>
          </a:p>
        </p:txBody>
      </p:sp>
    </p:spTree>
    <p:extLst>
      <p:ext uri="{BB962C8B-B14F-4D97-AF65-F5344CB8AC3E}">
        <p14:creationId xmlns:p14="http://schemas.microsoft.com/office/powerpoint/2010/main" val="7457203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xmlns="" id="{2C587FEC-7491-408C-BD9D-1AF06AA030AF}"/>
              </a:ext>
            </a:extLst>
          </p:cNvPr>
          <p:cNvSpPr>
            <a:spLocks noGrp="1" noChangeArrowheads="1"/>
          </p:cNvSpPr>
          <p:nvPr>
            <p:ph type="title" idx="4294967295"/>
          </p:nvPr>
        </p:nvSpPr>
        <p:spPr/>
        <p:txBody>
          <a:bodyPr/>
          <a:lstStyle/>
          <a:p>
            <a:pPr eaLnBrk="1" hangingPunct="1"/>
            <a:r>
              <a:rPr lang="zh-CN" altLang="en-US" dirty="0"/>
              <a:t>函数定义</a:t>
            </a:r>
          </a:p>
        </p:txBody>
      </p:sp>
      <p:sp>
        <p:nvSpPr>
          <p:cNvPr id="14338" name="Rectangle 3">
            <a:extLst>
              <a:ext uri="{FF2B5EF4-FFF2-40B4-BE49-F238E27FC236}">
                <a16:creationId xmlns:a16="http://schemas.microsoft.com/office/drawing/2014/main" xmlns="" id="{DAB0BED6-4BD2-413A-9294-9B45B4FF3C57}"/>
              </a:ext>
            </a:extLst>
          </p:cNvPr>
          <p:cNvSpPr>
            <a:spLocks noGrp="1"/>
          </p:cNvSpPr>
          <p:nvPr>
            <p:ph type="body" idx="4294967295"/>
          </p:nvPr>
        </p:nvSpPr>
        <p:spPr>
          <a:xfrm>
            <a:off x="457200" y="1709738"/>
            <a:ext cx="8229600" cy="4919662"/>
          </a:xfrm>
        </p:spPr>
        <p:txBody>
          <a:bodyPr/>
          <a:lstStyle/>
          <a:p>
            <a:pPr eaLnBrk="1" hangingPunct="1">
              <a:defRPr/>
            </a:pPr>
            <a:endParaRPr lang="en-US" altLang="zh-CN" sz="2200" noProof="1"/>
          </a:p>
          <a:p>
            <a:pPr eaLnBrk="1" hangingPunct="1">
              <a:defRPr/>
            </a:pPr>
            <a:r>
              <a:rPr lang="zh-CN" altLang="en-US" sz="2200" noProof="1"/>
              <a:t>函数结构</a:t>
            </a:r>
            <a:endParaRPr lang="en-US" altLang="zh-CN" sz="2200" noProof="1"/>
          </a:p>
          <a:p>
            <a:pPr eaLnBrk="1" hangingPunct="1">
              <a:buFont typeface="Times New Roman" panose="02020603050405020304" pitchFamily="18" charset="0"/>
              <a:buChar char=" "/>
              <a:defRPr/>
            </a:pPr>
            <a:r>
              <a:rPr lang="en-US" altLang="zh-CN" sz="2200" noProof="1"/>
              <a:t>def  </a:t>
            </a:r>
            <a:r>
              <a:rPr lang="zh-CN" altLang="en-US" sz="2200" noProof="1"/>
              <a:t>函数名（参数）：</a:t>
            </a:r>
            <a:endParaRPr lang="en-US" altLang="zh-CN" sz="2200" noProof="1"/>
          </a:p>
          <a:p>
            <a:pPr eaLnBrk="1" hangingPunct="1">
              <a:buFont typeface="Times New Roman" panose="02020603050405020304" pitchFamily="18" charset="0"/>
              <a:buChar char=" "/>
              <a:defRPr/>
            </a:pPr>
            <a:r>
              <a:rPr lang="en-US" altLang="zh-CN" sz="2200" noProof="1"/>
              <a:t>       </a:t>
            </a:r>
            <a:r>
              <a:rPr lang="zh-CN" altLang="en-US" sz="2200" noProof="1"/>
              <a:t>函数体</a:t>
            </a:r>
            <a:r>
              <a:rPr lang="en-US" altLang="zh-CN" sz="2200" noProof="1"/>
              <a:t>              </a:t>
            </a:r>
          </a:p>
        </p:txBody>
      </p:sp>
      <p:sp>
        <p:nvSpPr>
          <p:cNvPr id="5" name="文本框 6">
            <a:extLst>
              <a:ext uri="{FF2B5EF4-FFF2-40B4-BE49-F238E27FC236}">
                <a16:creationId xmlns:a16="http://schemas.microsoft.com/office/drawing/2014/main" xmlns="" id="{BF54E5A8-7FD0-4240-84CD-2376A941A6D6}"/>
              </a:ext>
            </a:extLst>
          </p:cNvPr>
          <p:cNvSpPr txBox="1">
            <a:spLocks noChangeArrowheads="1"/>
          </p:cNvSpPr>
          <p:nvPr/>
        </p:nvSpPr>
        <p:spPr bwMode="auto">
          <a:xfrm>
            <a:off x="1880101" y="4083724"/>
            <a:ext cx="5739819"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000" u="sng">
                <a:solidFill>
                  <a:schemeClr val="tx1"/>
                </a:solidFill>
                <a:latin typeface="Times New Roman" panose="02020603050405020304" pitchFamily="18" charset="0"/>
                <a:ea typeface="黑体" panose="02010609060101010101" pitchFamily="49" charset="-122"/>
              </a:defRPr>
            </a:lvl9pPr>
          </a:lstStyle>
          <a:p>
            <a:r>
              <a:rPr lang="en-US" altLang="zh-CN" u="none" dirty="0"/>
              <a:t>def </a:t>
            </a:r>
            <a:r>
              <a:rPr lang="en-US" altLang="zh-CN" u="none" dirty="0" err="1"/>
              <a:t>greet_user</a:t>
            </a:r>
            <a:r>
              <a:rPr lang="en-US" altLang="zh-CN" u="none" dirty="0"/>
              <a:t>():</a:t>
            </a:r>
          </a:p>
          <a:p>
            <a:r>
              <a:rPr lang="en-US" altLang="zh-CN" u="none" dirty="0"/>
              <a:t>    """</a:t>
            </a:r>
            <a:r>
              <a:rPr lang="zh-CN" altLang="en-US" u="none" dirty="0"/>
              <a:t>显示简单的问候语</a:t>
            </a:r>
            <a:r>
              <a:rPr lang="en-US" altLang="zh-CN" u="none" dirty="0"/>
              <a:t>"""</a:t>
            </a:r>
          </a:p>
          <a:p>
            <a:r>
              <a:rPr lang="en-US" altLang="zh-CN" u="none" dirty="0"/>
              <a:t>    print('Hello')</a:t>
            </a:r>
          </a:p>
          <a:p>
            <a:endParaRPr lang="en-US" altLang="zh-CN" u="none" dirty="0"/>
          </a:p>
          <a:p>
            <a:r>
              <a:rPr lang="en-US" altLang="zh-CN" u="none" dirty="0" err="1"/>
              <a:t>greet_user</a:t>
            </a:r>
            <a:r>
              <a:rPr lang="en-US" altLang="zh-CN" u="none" dirty="0"/>
              <a:t>() </a:t>
            </a:r>
            <a:endParaRPr lang="zh-CN" altLang="en-US" u="none" dirty="0"/>
          </a:p>
        </p:txBody>
      </p:sp>
      <p:sp>
        <p:nvSpPr>
          <p:cNvPr id="2" name="椭圆 1">
            <a:extLst>
              <a:ext uri="{FF2B5EF4-FFF2-40B4-BE49-F238E27FC236}">
                <a16:creationId xmlns:a16="http://schemas.microsoft.com/office/drawing/2014/main" xmlns="" id="{7F02D3E1-1792-47E1-AC7D-E7EACD1BADA1}"/>
              </a:ext>
            </a:extLst>
          </p:cNvPr>
          <p:cNvSpPr/>
          <p:nvPr/>
        </p:nvSpPr>
        <p:spPr bwMode="auto">
          <a:xfrm>
            <a:off x="2362258" y="4209094"/>
            <a:ext cx="990574" cy="228594"/>
          </a:xfrm>
          <a:prstGeom prst="ellipse">
            <a:avLst/>
          </a:prstGeom>
          <a:noFill/>
          <a:ln w="9525" cap="flat" cmpd="sng" algn="ctr">
            <a:solidFill>
              <a:srgbClr val="FF3300"/>
            </a:solidFill>
            <a:prstDash val="solid"/>
            <a:round/>
            <a:headEnd type="none" w="med" len="med"/>
            <a:tailEnd type="none" w="med" len="med"/>
          </a:ln>
        </p:spPr>
        <p:txBody>
          <a:bodyPr vert="horz" wrap="square" lIns="90000" tIns="46800" rIns="90000" bIns="46800" numCol="1" rtlCol="0" anchor="t" anchorCtr="0" compatLnSpc="1">
            <a:spAutoFit/>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2000" b="0" i="0" u="sng"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p:txBody>
      </p:sp>
      <p:sp>
        <p:nvSpPr>
          <p:cNvPr id="4" name="标注: 弯曲线形 3">
            <a:extLst>
              <a:ext uri="{FF2B5EF4-FFF2-40B4-BE49-F238E27FC236}">
                <a16:creationId xmlns:a16="http://schemas.microsoft.com/office/drawing/2014/main" xmlns="" id="{B776C4BF-F491-4DA9-B728-57FAFB28B810}"/>
              </a:ext>
            </a:extLst>
          </p:cNvPr>
          <p:cNvSpPr/>
          <p:nvPr/>
        </p:nvSpPr>
        <p:spPr bwMode="auto">
          <a:xfrm>
            <a:off x="4038614" y="3612424"/>
            <a:ext cx="990574" cy="402291"/>
          </a:xfrm>
          <a:prstGeom prst="borderCallout2">
            <a:avLst>
              <a:gd name="adj1" fmla="val 18750"/>
              <a:gd name="adj2" fmla="val -8333"/>
              <a:gd name="adj3" fmla="val 18750"/>
              <a:gd name="adj4" fmla="val -16667"/>
              <a:gd name="adj5" fmla="val 175123"/>
              <a:gd name="adj6" fmla="val -59355"/>
            </a:avLst>
          </a:prstGeom>
          <a:noFill/>
          <a:ln w="9525" cap="flat" cmpd="sng" algn="ctr">
            <a:solidFill>
              <a:srgbClr val="FF0000"/>
            </a:solidFill>
            <a:prstDash val="solid"/>
            <a:round/>
            <a:headEnd type="none" w="med" len="med"/>
            <a:tailEnd type="none" w="med" len="med"/>
          </a:ln>
        </p:spPr>
        <p:txBody>
          <a:bodyPr vert="horz" wrap="square" lIns="90000" tIns="46800" rIns="90000" bIns="46800" numCol="1" rtlCol="0" anchor="t" anchorCtr="0" compatLnSpc="1">
            <a:spAutoFit/>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20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无参数</a:t>
            </a:r>
          </a:p>
        </p:txBody>
      </p:sp>
      <p:sp>
        <p:nvSpPr>
          <p:cNvPr id="6" name="椭圆 5">
            <a:extLst>
              <a:ext uri="{FF2B5EF4-FFF2-40B4-BE49-F238E27FC236}">
                <a16:creationId xmlns:a16="http://schemas.microsoft.com/office/drawing/2014/main" xmlns="" id="{14CF27F2-4C6B-4EAB-A556-BE7076AA640F}"/>
              </a:ext>
            </a:extLst>
          </p:cNvPr>
          <p:cNvSpPr/>
          <p:nvPr/>
        </p:nvSpPr>
        <p:spPr bwMode="auto">
          <a:xfrm>
            <a:off x="3530089" y="4209094"/>
            <a:ext cx="127535" cy="228594"/>
          </a:xfrm>
          <a:prstGeom prst="ellipse">
            <a:avLst/>
          </a:prstGeom>
          <a:noFill/>
          <a:ln w="9525" cap="flat" cmpd="sng" algn="ctr">
            <a:solidFill>
              <a:srgbClr val="FF0000"/>
            </a:solidFill>
            <a:prstDash val="solid"/>
            <a:round/>
            <a:headEnd type="none" w="med" len="med"/>
            <a:tailEnd type="none" w="med" len="med"/>
          </a:ln>
        </p:spPr>
        <p:txBody>
          <a:bodyPr vert="horz" wrap="square" lIns="90000" tIns="46800" rIns="90000" bIns="46800" numCol="1" rtlCol="0" anchor="t" anchorCtr="0" compatLnSpc="1">
            <a:spAutoFit/>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2000" b="0" i="0" u="sng"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p:txBody>
      </p:sp>
      <p:sp>
        <p:nvSpPr>
          <p:cNvPr id="7" name="标注: 线形 6">
            <a:extLst>
              <a:ext uri="{FF2B5EF4-FFF2-40B4-BE49-F238E27FC236}">
                <a16:creationId xmlns:a16="http://schemas.microsoft.com/office/drawing/2014/main" xmlns="" id="{9EF26B69-5C57-4901-A2E8-CD07342316BE}"/>
              </a:ext>
            </a:extLst>
          </p:cNvPr>
          <p:cNvSpPr/>
          <p:nvPr/>
        </p:nvSpPr>
        <p:spPr bwMode="auto">
          <a:xfrm>
            <a:off x="4999667" y="4209094"/>
            <a:ext cx="715303" cy="402291"/>
          </a:xfrm>
          <a:prstGeom prst="borderCallout1">
            <a:avLst>
              <a:gd name="adj1" fmla="val 18750"/>
              <a:gd name="adj2" fmla="val -8333"/>
              <a:gd name="adj3" fmla="val 33828"/>
              <a:gd name="adj4" fmla="val -185885"/>
            </a:avLst>
          </a:prstGeom>
          <a:noFill/>
          <a:ln w="9525" cap="flat" cmpd="sng" algn="ctr">
            <a:solidFill>
              <a:srgbClr val="FF0000"/>
            </a:solidFill>
            <a:prstDash val="solid"/>
            <a:round/>
            <a:headEnd type="none" w="med" len="med"/>
            <a:tailEnd type="none" w="med" len="med"/>
          </a:ln>
        </p:spPr>
        <p:txBody>
          <a:bodyPr vert="horz" wrap="square" lIns="90000" tIns="46800" rIns="90000" bIns="46800" numCol="1" rtlCol="0" anchor="t" anchorCtr="0" compatLnSpc="1">
            <a:spAutoFit/>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20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冒号</a:t>
            </a:r>
          </a:p>
        </p:txBody>
      </p:sp>
      <p:sp>
        <p:nvSpPr>
          <p:cNvPr id="8" name="椭圆 7">
            <a:extLst>
              <a:ext uri="{FF2B5EF4-FFF2-40B4-BE49-F238E27FC236}">
                <a16:creationId xmlns:a16="http://schemas.microsoft.com/office/drawing/2014/main" xmlns="" id="{CB46449D-13E2-43D6-BAAE-9FF5B21B5CCA}"/>
              </a:ext>
            </a:extLst>
          </p:cNvPr>
          <p:cNvSpPr/>
          <p:nvPr/>
        </p:nvSpPr>
        <p:spPr bwMode="auto">
          <a:xfrm>
            <a:off x="2057466" y="4437688"/>
            <a:ext cx="2514534" cy="685782"/>
          </a:xfrm>
          <a:prstGeom prst="ellipse">
            <a:avLst/>
          </a:prstGeom>
          <a:noFill/>
          <a:ln w="9525" cap="flat" cmpd="sng" algn="ctr">
            <a:solidFill>
              <a:srgbClr val="FF0000"/>
            </a:solidFill>
            <a:prstDash val="solid"/>
            <a:round/>
            <a:headEnd type="none" w="med" len="med"/>
            <a:tailEnd type="none" w="med" len="med"/>
          </a:ln>
        </p:spPr>
        <p:txBody>
          <a:bodyPr vert="horz" wrap="square" lIns="90000" tIns="46800" rIns="90000" bIns="46800" numCol="1" rtlCol="0" anchor="t" anchorCtr="0" compatLnSpc="1">
            <a:spAutoFit/>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2000" b="0" i="0" u="sng"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p:txBody>
      </p:sp>
      <p:sp>
        <p:nvSpPr>
          <p:cNvPr id="9" name="标注: 线形 8">
            <a:extLst>
              <a:ext uri="{FF2B5EF4-FFF2-40B4-BE49-F238E27FC236}">
                <a16:creationId xmlns:a16="http://schemas.microsoft.com/office/drawing/2014/main" xmlns="" id="{48E729A1-2970-4AF9-AFD7-CA5DB94DB19F}"/>
              </a:ext>
            </a:extLst>
          </p:cNvPr>
          <p:cNvSpPr/>
          <p:nvPr/>
        </p:nvSpPr>
        <p:spPr bwMode="auto">
          <a:xfrm>
            <a:off x="4927375" y="5735042"/>
            <a:ext cx="1016189" cy="402291"/>
          </a:xfrm>
          <a:prstGeom prst="borderCallout1">
            <a:avLst>
              <a:gd name="adj1" fmla="val 18750"/>
              <a:gd name="adj2" fmla="val -8333"/>
              <a:gd name="adj3" fmla="val -144649"/>
              <a:gd name="adj4" fmla="val -129544"/>
            </a:avLst>
          </a:prstGeom>
          <a:noFill/>
          <a:ln w="9525" cap="flat" cmpd="sng" algn="ctr">
            <a:solidFill>
              <a:srgbClr val="C00000"/>
            </a:solidFill>
            <a:prstDash val="solid"/>
            <a:round/>
            <a:headEnd type="none" w="med" len="med"/>
            <a:tailEnd type="none" w="med" len="med"/>
          </a:ln>
        </p:spPr>
        <p:txBody>
          <a:bodyPr vert="horz" wrap="square" lIns="90000" tIns="46800" rIns="90000" bIns="46800" numCol="1" rtlCol="0" anchor="t" anchorCtr="0" compatLnSpc="1">
            <a:spAutoFit/>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20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函数体</a:t>
            </a:r>
          </a:p>
        </p:txBody>
      </p:sp>
      <p:sp>
        <p:nvSpPr>
          <p:cNvPr id="10" name="标注: 线形 9">
            <a:extLst>
              <a:ext uri="{FF2B5EF4-FFF2-40B4-BE49-F238E27FC236}">
                <a16:creationId xmlns:a16="http://schemas.microsoft.com/office/drawing/2014/main" xmlns="" id="{33D07D21-DBC1-40AE-A132-78EBCE3ED6FD}"/>
              </a:ext>
            </a:extLst>
          </p:cNvPr>
          <p:cNvSpPr/>
          <p:nvPr/>
        </p:nvSpPr>
        <p:spPr bwMode="auto">
          <a:xfrm>
            <a:off x="929221" y="6303223"/>
            <a:ext cx="1255780" cy="402291"/>
          </a:xfrm>
          <a:prstGeom prst="borderCallout1">
            <a:avLst>
              <a:gd name="adj1" fmla="val 37993"/>
              <a:gd name="adj2" fmla="val 100372"/>
              <a:gd name="adj3" fmla="val -155481"/>
              <a:gd name="adj4" fmla="val 132728"/>
            </a:avLst>
          </a:prstGeom>
          <a:noFill/>
          <a:ln w="9525" cap="flat" cmpd="sng" algn="ctr">
            <a:solidFill>
              <a:srgbClr val="FF0000"/>
            </a:solidFill>
            <a:prstDash val="solid"/>
            <a:round/>
            <a:headEnd type="none" w="med" len="med"/>
            <a:tailEnd type="none" w="med" len="med"/>
          </a:ln>
        </p:spPr>
        <p:txBody>
          <a:bodyPr vert="horz" wrap="square" lIns="90000" tIns="46800" rIns="90000" bIns="46800" numCol="1" rtlCol="0" anchor="t" anchorCtr="0" compatLnSpc="1">
            <a:spAutoFit/>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20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调用函数</a:t>
            </a:r>
          </a:p>
        </p:txBody>
      </p:sp>
      <p:sp>
        <p:nvSpPr>
          <p:cNvPr id="13" name="标注: 线形 12">
            <a:extLst>
              <a:ext uri="{FF2B5EF4-FFF2-40B4-BE49-F238E27FC236}">
                <a16:creationId xmlns:a16="http://schemas.microsoft.com/office/drawing/2014/main" xmlns="" id="{DCDBBDAA-3390-48FE-8CD8-84E4AC5CC9BD}"/>
              </a:ext>
            </a:extLst>
          </p:cNvPr>
          <p:cNvSpPr/>
          <p:nvPr/>
        </p:nvSpPr>
        <p:spPr bwMode="auto">
          <a:xfrm>
            <a:off x="783126" y="3535645"/>
            <a:ext cx="1016189" cy="402291"/>
          </a:xfrm>
          <a:prstGeom prst="borderCallout1">
            <a:avLst>
              <a:gd name="adj1" fmla="val 51221"/>
              <a:gd name="adj2" fmla="val 101851"/>
              <a:gd name="adj3" fmla="val 175424"/>
              <a:gd name="adj4" fmla="val 188152"/>
            </a:avLst>
          </a:prstGeom>
          <a:noFill/>
          <a:ln w="9525" cap="flat" cmpd="sng" algn="ctr">
            <a:solidFill>
              <a:srgbClr val="C00000"/>
            </a:solidFill>
            <a:prstDash val="solid"/>
            <a:round/>
            <a:headEnd type="none" w="med" len="med"/>
            <a:tailEnd type="none" w="med" len="med"/>
          </a:ln>
        </p:spPr>
        <p:txBody>
          <a:bodyPr vert="horz" wrap="square" lIns="90000" tIns="46800" rIns="90000" bIns="46800" numCol="1" rtlCol="0" anchor="t" anchorCtr="0" compatLnSpc="1">
            <a:spAutoFit/>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20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函数名</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xmlns="" id="{90DB3C63-7B67-42A6-82EF-106DB9D68B6D}"/>
              </a:ext>
            </a:extLst>
          </p:cNvPr>
          <p:cNvSpPr>
            <a:spLocks noGrp="1" noChangeArrowheads="1"/>
          </p:cNvSpPr>
          <p:nvPr>
            <p:ph type="title" idx="4294967295"/>
          </p:nvPr>
        </p:nvSpPr>
        <p:spPr/>
        <p:txBody>
          <a:bodyPr/>
          <a:lstStyle/>
          <a:p>
            <a:pPr eaLnBrk="1" hangingPunct="1"/>
            <a:r>
              <a:rPr lang="zh-CN" altLang="en-US" dirty="0"/>
              <a:t>参数</a:t>
            </a:r>
          </a:p>
        </p:txBody>
      </p:sp>
      <p:sp>
        <p:nvSpPr>
          <p:cNvPr id="18435" name="Rectangle 3">
            <a:extLst>
              <a:ext uri="{FF2B5EF4-FFF2-40B4-BE49-F238E27FC236}">
                <a16:creationId xmlns:a16="http://schemas.microsoft.com/office/drawing/2014/main" xmlns="" id="{7779CD6B-C93E-4FDB-BF0E-58816BC656F1}"/>
              </a:ext>
            </a:extLst>
          </p:cNvPr>
          <p:cNvSpPr>
            <a:spLocks noGrp="1" noChangeArrowheads="1"/>
          </p:cNvSpPr>
          <p:nvPr>
            <p:ph type="body" idx="4294967295"/>
          </p:nvPr>
        </p:nvSpPr>
        <p:spPr>
          <a:xfrm>
            <a:off x="457200" y="1709738"/>
            <a:ext cx="8229600" cy="4614862"/>
          </a:xfrm>
        </p:spPr>
        <p:txBody>
          <a:bodyPr/>
          <a:lstStyle/>
          <a:p>
            <a:pPr marL="0" indent="0" eaLnBrk="1" hangingPunct="1">
              <a:buFont typeface="Wingdings" panose="05000000000000000000" pitchFamily="2" charset="2"/>
              <a:buNone/>
            </a:pPr>
            <a:endParaRPr lang="en-US" altLang="zh-CN" sz="2200" b="1" dirty="0"/>
          </a:p>
          <a:p>
            <a:pPr marL="0" indent="0" eaLnBrk="1" hangingPunct="1">
              <a:buFont typeface="Wingdings" panose="05000000000000000000" pitchFamily="2" charset="2"/>
              <a:buNone/>
            </a:pPr>
            <a:endParaRPr lang="en-US" altLang="zh-CN" sz="2200" b="1" dirty="0"/>
          </a:p>
          <a:p>
            <a:pPr marL="0" indent="0" eaLnBrk="1" hangingPunct="1">
              <a:buFont typeface="Wingdings" panose="05000000000000000000" pitchFamily="2" charset="2"/>
              <a:buNone/>
            </a:pPr>
            <a:endParaRPr lang="en-US" altLang="zh-CN" sz="2200" b="1" dirty="0"/>
          </a:p>
          <a:p>
            <a:pPr marL="0" indent="0" eaLnBrk="1" hangingPunct="1">
              <a:buFont typeface="Wingdings" panose="05000000000000000000" pitchFamily="2" charset="2"/>
              <a:buNone/>
            </a:pPr>
            <a:endParaRPr lang="en-US" altLang="zh-CN" sz="2200" b="1" dirty="0"/>
          </a:p>
          <a:p>
            <a:pPr marL="0" indent="0" eaLnBrk="1" hangingPunct="1">
              <a:buFont typeface="Wingdings" panose="05000000000000000000" pitchFamily="2" charset="2"/>
              <a:buNone/>
            </a:pPr>
            <a:endParaRPr lang="zh-CN" altLang="en-US" sz="2200" b="1" dirty="0"/>
          </a:p>
          <a:p>
            <a:pPr marL="0" indent="0" eaLnBrk="1" hangingPunct="1">
              <a:buFont typeface="Wingdings" panose="05000000000000000000" pitchFamily="2" charset="2"/>
              <a:buNone/>
            </a:pPr>
            <a:endParaRPr lang="en-US" altLang="zh-CN" sz="2000" b="1" dirty="0"/>
          </a:p>
          <a:p>
            <a:pPr marL="0" indent="0" eaLnBrk="1" hangingPunct="1">
              <a:buFont typeface="Wingdings" panose="05000000000000000000" pitchFamily="2" charset="2"/>
              <a:buNone/>
            </a:pPr>
            <a:endParaRPr lang="zh-CN" altLang="en-US" sz="2000" dirty="0">
              <a:solidFill>
                <a:srgbClr val="155692"/>
              </a:solidFill>
            </a:endParaRPr>
          </a:p>
          <a:p>
            <a:pPr marL="0" indent="0" eaLnBrk="1" hangingPunct="1">
              <a:buFont typeface="Wingdings" panose="05000000000000000000" pitchFamily="2" charset="2"/>
              <a:buNone/>
            </a:pPr>
            <a:endParaRPr lang="zh-CN" altLang="en-US" sz="2000" dirty="0">
              <a:solidFill>
                <a:srgbClr val="155692"/>
              </a:solidFill>
            </a:endParaRPr>
          </a:p>
          <a:p>
            <a:pPr marL="0" indent="0" eaLnBrk="1" hangingPunct="1">
              <a:buFont typeface="Wingdings" panose="05000000000000000000" pitchFamily="2" charset="2"/>
              <a:buNone/>
            </a:pPr>
            <a:endParaRPr lang="en-US" altLang="zh-CN" sz="2200" dirty="0"/>
          </a:p>
        </p:txBody>
      </p:sp>
      <p:sp>
        <p:nvSpPr>
          <p:cNvPr id="18436" name="文本框 1">
            <a:extLst>
              <a:ext uri="{FF2B5EF4-FFF2-40B4-BE49-F238E27FC236}">
                <a16:creationId xmlns:a16="http://schemas.microsoft.com/office/drawing/2014/main" xmlns="" id="{6285C2B8-9A45-4559-886F-3FA7B8E556E8}"/>
              </a:ext>
            </a:extLst>
          </p:cNvPr>
          <p:cNvSpPr txBox="1">
            <a:spLocks noChangeArrowheads="1"/>
          </p:cNvSpPr>
          <p:nvPr/>
        </p:nvSpPr>
        <p:spPr bwMode="auto">
          <a:xfrm>
            <a:off x="457200" y="2121703"/>
            <a:ext cx="8229600" cy="1756891"/>
          </a:xfrm>
          <a:prstGeom prst="rect">
            <a:avLst/>
          </a:prstGeom>
          <a:noFill/>
          <a:ln w="9525">
            <a:solidFill>
              <a:srgbClr val="595959"/>
            </a:solidFill>
            <a:round/>
            <a:headEnd/>
            <a:tailEnd/>
          </a:ln>
          <a:extLst>
            <a:ext uri="{909E8E84-426E-40DD-AFC4-6F175D3DCCD1}">
              <a14:hiddenFill xmlns:a14="http://schemas.microsoft.com/office/drawing/2010/main">
                <a:solidFill>
                  <a:srgbClr val="FFFFFF"/>
                </a:solidFill>
              </a14:hiddenFill>
            </a:ext>
          </a:extLst>
        </p:spPr>
        <p:txBody>
          <a:bodyPr tIns="107950" bIns="107950">
            <a:spAutoFit/>
          </a:bodyPr>
          <a:lstStyle>
            <a:lvl1pPr>
              <a:spcBef>
                <a:spcPct val="20000"/>
              </a:spcBef>
              <a:buClr>
                <a:schemeClr val="hlink"/>
              </a:buClr>
              <a:buFont typeface="Wingdings" panose="05000000000000000000" pitchFamily="2" charset="2"/>
              <a:buChar char="l"/>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Font typeface="Wingdings" panose="05000000000000000000" pitchFamily="2" charset="2"/>
              <a:buChar char="p"/>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hlink"/>
              </a:buClr>
              <a:buFont typeface="Wingdings" panose="05000000000000000000" pitchFamily="2" charset="2"/>
              <a:buChar char="ü"/>
              <a:defRPr sz="22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 typeface="Arial" panose="020B0604020202020204" pitchFamily="34" charset="0"/>
              <a:buNone/>
            </a:pPr>
            <a:r>
              <a:rPr lang="en-US" altLang="zh-CN" sz="2000" u="none" dirty="0">
                <a:solidFill>
                  <a:srgbClr val="595959"/>
                </a:solidFill>
              </a:rPr>
              <a:t>def </a:t>
            </a:r>
            <a:r>
              <a:rPr lang="en-US" altLang="zh-CN" sz="2000" u="none" dirty="0" err="1">
                <a:solidFill>
                  <a:srgbClr val="595959"/>
                </a:solidFill>
              </a:rPr>
              <a:t>greet_user</a:t>
            </a:r>
            <a:r>
              <a:rPr lang="en-US" altLang="zh-CN" sz="2000" u="none" dirty="0">
                <a:solidFill>
                  <a:srgbClr val="595959"/>
                </a:solidFill>
              </a:rPr>
              <a:t>(username):</a:t>
            </a:r>
          </a:p>
          <a:p>
            <a:pPr eaLnBrk="1" hangingPunct="1">
              <a:spcBef>
                <a:spcPct val="0"/>
              </a:spcBef>
              <a:buClrTx/>
              <a:buFont typeface="Arial" panose="020B0604020202020204" pitchFamily="34" charset="0"/>
              <a:buNone/>
            </a:pPr>
            <a:r>
              <a:rPr lang="en-US" altLang="zh-CN" sz="2000" u="none" dirty="0">
                <a:solidFill>
                  <a:srgbClr val="595959"/>
                </a:solidFill>
              </a:rPr>
              <a:t>    """</a:t>
            </a:r>
            <a:r>
              <a:rPr lang="zh-CN" altLang="en-US" sz="2000" u="none" dirty="0">
                <a:solidFill>
                  <a:srgbClr val="595959"/>
                </a:solidFill>
              </a:rPr>
              <a:t>显示简单的问候语</a:t>
            </a:r>
            <a:r>
              <a:rPr lang="en-US" altLang="zh-CN" sz="2000" u="none" dirty="0">
                <a:solidFill>
                  <a:srgbClr val="595959"/>
                </a:solidFill>
              </a:rPr>
              <a:t>"""</a:t>
            </a:r>
          </a:p>
          <a:p>
            <a:pPr eaLnBrk="1" hangingPunct="1">
              <a:spcBef>
                <a:spcPct val="0"/>
              </a:spcBef>
              <a:buClrTx/>
              <a:buFont typeface="Arial" panose="020B0604020202020204" pitchFamily="34" charset="0"/>
              <a:buNone/>
            </a:pPr>
            <a:r>
              <a:rPr lang="en-US" altLang="zh-CN" sz="2000" u="none" dirty="0">
                <a:solidFill>
                  <a:srgbClr val="595959"/>
                </a:solidFill>
              </a:rPr>
              <a:t>    print('Hello ' + </a:t>
            </a:r>
            <a:r>
              <a:rPr lang="en-US" altLang="zh-CN" sz="2000" u="none" dirty="0" err="1">
                <a:solidFill>
                  <a:srgbClr val="595959"/>
                </a:solidFill>
              </a:rPr>
              <a:t>username.title</a:t>
            </a:r>
            <a:r>
              <a:rPr lang="en-US" altLang="zh-CN" sz="2000" u="none" dirty="0">
                <a:solidFill>
                  <a:srgbClr val="595959"/>
                </a:solidFill>
              </a:rPr>
              <a:t>() + '!')</a:t>
            </a:r>
          </a:p>
          <a:p>
            <a:pPr eaLnBrk="1" hangingPunct="1">
              <a:spcBef>
                <a:spcPct val="0"/>
              </a:spcBef>
              <a:buClrTx/>
              <a:buFont typeface="Arial" panose="020B0604020202020204" pitchFamily="34" charset="0"/>
              <a:buNone/>
            </a:pPr>
            <a:endParaRPr lang="en-US" altLang="zh-CN" sz="2000" u="none" dirty="0">
              <a:solidFill>
                <a:srgbClr val="595959"/>
              </a:solidFill>
            </a:endParaRPr>
          </a:p>
          <a:p>
            <a:pPr eaLnBrk="1" hangingPunct="1">
              <a:spcBef>
                <a:spcPct val="0"/>
              </a:spcBef>
              <a:buClrTx/>
              <a:buFont typeface="Arial" panose="020B0604020202020204" pitchFamily="34" charset="0"/>
              <a:buNone/>
            </a:pPr>
            <a:r>
              <a:rPr lang="en-US" altLang="zh-CN" sz="2000" u="none" dirty="0" err="1">
                <a:solidFill>
                  <a:srgbClr val="595959"/>
                </a:solidFill>
              </a:rPr>
              <a:t>greet_user</a:t>
            </a:r>
            <a:r>
              <a:rPr lang="en-US" altLang="zh-CN" sz="2000" u="none" dirty="0">
                <a:solidFill>
                  <a:srgbClr val="595959"/>
                </a:solidFill>
              </a:rPr>
              <a:t>('Jesse')</a:t>
            </a:r>
          </a:p>
        </p:txBody>
      </p:sp>
      <p:sp>
        <p:nvSpPr>
          <p:cNvPr id="18437" name="文本框 1">
            <a:extLst>
              <a:ext uri="{FF2B5EF4-FFF2-40B4-BE49-F238E27FC236}">
                <a16:creationId xmlns:a16="http://schemas.microsoft.com/office/drawing/2014/main" xmlns="" id="{97BE5006-58EE-4295-B737-B6184DD3CF0A}"/>
              </a:ext>
            </a:extLst>
          </p:cNvPr>
          <p:cNvSpPr txBox="1">
            <a:spLocks noChangeArrowheads="1"/>
          </p:cNvSpPr>
          <p:nvPr/>
        </p:nvSpPr>
        <p:spPr bwMode="auto">
          <a:xfrm>
            <a:off x="457200" y="4343376"/>
            <a:ext cx="8229600" cy="2723310"/>
          </a:xfrm>
          <a:prstGeom prst="rect">
            <a:avLst/>
          </a:prstGeom>
          <a:noFill/>
          <a:ln w="9525">
            <a:solidFill>
              <a:srgbClr val="595959"/>
            </a:solidFill>
            <a:round/>
            <a:headEnd/>
            <a:tailEnd/>
          </a:ln>
          <a:extLst>
            <a:ext uri="{909E8E84-426E-40DD-AFC4-6F175D3DCCD1}">
              <a14:hiddenFill xmlns:a14="http://schemas.microsoft.com/office/drawing/2010/main">
                <a:solidFill>
                  <a:srgbClr val="FFFFFF"/>
                </a:solidFill>
              </a14:hiddenFill>
            </a:ext>
          </a:extLst>
        </p:spPr>
        <p:txBody>
          <a:bodyPr tIns="107950" bIns="107950">
            <a:spAutoFit/>
          </a:bodyPr>
          <a:lstStyle>
            <a:lvl1pPr>
              <a:spcBef>
                <a:spcPct val="20000"/>
              </a:spcBef>
              <a:buClr>
                <a:schemeClr val="hlink"/>
              </a:buClr>
              <a:buFont typeface="Wingdings" panose="05000000000000000000" pitchFamily="2" charset="2"/>
              <a:buChar char="l"/>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Font typeface="Wingdings" panose="05000000000000000000" pitchFamily="2" charset="2"/>
              <a:buChar char="p"/>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hlink"/>
              </a:buClr>
              <a:buFont typeface="Wingdings" panose="05000000000000000000" pitchFamily="2" charset="2"/>
              <a:buChar char="ü"/>
              <a:defRPr sz="22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marL="342900" indent="-342900" eaLnBrk="1" hangingPunct="1">
              <a:defRPr/>
            </a:pPr>
            <a:r>
              <a:rPr lang="zh-CN" altLang="en-US" sz="2200" u="none" dirty="0">
                <a:latin typeface="+mn-lt"/>
                <a:ea typeface="+mn-ea"/>
              </a:rPr>
              <a:t>①调用函数时，需要使没有具体值的函数参数具体化（如果函数有参数）。</a:t>
            </a:r>
            <a:endParaRPr lang="en-US" altLang="zh-CN" sz="2200" u="none" dirty="0">
              <a:latin typeface="+mn-lt"/>
              <a:ea typeface="+mn-ea"/>
            </a:endParaRPr>
          </a:p>
          <a:p>
            <a:pPr marL="342900" indent="-342900" eaLnBrk="1" hangingPunct="1">
              <a:defRPr/>
            </a:pPr>
            <a:r>
              <a:rPr lang="zh-CN" altLang="en-US" sz="2200" u="none" dirty="0">
                <a:latin typeface="+mn-lt"/>
                <a:ea typeface="+mn-ea"/>
              </a:rPr>
              <a:t>②在函数定义中，因为函数的参数没有被赋予具体的值，所以称之为形式参数，简称形参。</a:t>
            </a:r>
            <a:endParaRPr lang="en-US" altLang="zh-CN" sz="2200" u="none" dirty="0">
              <a:latin typeface="+mn-lt"/>
              <a:ea typeface="+mn-ea"/>
            </a:endParaRPr>
          </a:p>
          <a:p>
            <a:pPr marL="342900" indent="-342900" eaLnBrk="1" hangingPunct="1">
              <a:defRPr/>
            </a:pPr>
            <a:r>
              <a:rPr lang="zh-CN" altLang="en-US" sz="2200" u="none" dirty="0">
                <a:latin typeface="+mn-lt"/>
                <a:ea typeface="+mn-ea"/>
              </a:rPr>
              <a:t>③在调用函数时，将有实际值的参数传递给函数定义中没有被赋予具体值的参数，这个有实际值的参数被称为实际参数，简称实参。</a:t>
            </a:r>
            <a:endParaRPr lang="en-US" altLang="zh-CN" sz="2200" u="none" dirty="0">
              <a:latin typeface="+mn-lt"/>
              <a:ea typeface="+mn-ea"/>
            </a:endParaRPr>
          </a:p>
        </p:txBody>
      </p:sp>
      <p:sp>
        <p:nvSpPr>
          <p:cNvPr id="2" name="标注: 线形 1">
            <a:extLst>
              <a:ext uri="{FF2B5EF4-FFF2-40B4-BE49-F238E27FC236}">
                <a16:creationId xmlns:a16="http://schemas.microsoft.com/office/drawing/2014/main" xmlns="" id="{4B64D5AC-16B1-4BA3-A2F7-BCDA2C43B67B}"/>
              </a:ext>
            </a:extLst>
          </p:cNvPr>
          <p:cNvSpPr/>
          <p:nvPr/>
        </p:nvSpPr>
        <p:spPr bwMode="auto">
          <a:xfrm>
            <a:off x="3657624" y="1803037"/>
            <a:ext cx="838178" cy="402291"/>
          </a:xfrm>
          <a:prstGeom prst="borderCallout1">
            <a:avLst>
              <a:gd name="adj1" fmla="val 18750"/>
              <a:gd name="adj2" fmla="val -8333"/>
              <a:gd name="adj3" fmla="val 119541"/>
              <a:gd name="adj4" fmla="val -125432"/>
            </a:avLst>
          </a:prstGeom>
          <a:noFill/>
          <a:ln w="9525" cap="flat" cmpd="sng" algn="ctr">
            <a:solidFill>
              <a:srgbClr val="FF0000"/>
            </a:solidFill>
            <a:prstDash val="solid"/>
            <a:round/>
            <a:headEnd type="none" w="med" len="med"/>
            <a:tailEnd type="none" w="med" len="med"/>
          </a:ln>
        </p:spPr>
        <p:txBody>
          <a:bodyPr vert="horz" wrap="square" lIns="90000" tIns="46800" rIns="90000" bIns="46800" numCol="1" rtlCol="0" anchor="t" anchorCtr="0" compatLnSpc="1">
            <a:spAutoFit/>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20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形参</a:t>
            </a:r>
          </a:p>
        </p:txBody>
      </p:sp>
      <p:sp>
        <p:nvSpPr>
          <p:cNvPr id="7" name="标注: 线形 6">
            <a:extLst>
              <a:ext uri="{FF2B5EF4-FFF2-40B4-BE49-F238E27FC236}">
                <a16:creationId xmlns:a16="http://schemas.microsoft.com/office/drawing/2014/main" xmlns="" id="{2FE870EE-35D9-46CA-B292-F3D7D20CDD5A}"/>
              </a:ext>
            </a:extLst>
          </p:cNvPr>
          <p:cNvSpPr/>
          <p:nvPr/>
        </p:nvSpPr>
        <p:spPr bwMode="auto">
          <a:xfrm>
            <a:off x="3721409" y="3352802"/>
            <a:ext cx="838178" cy="402291"/>
          </a:xfrm>
          <a:prstGeom prst="borderCallout1">
            <a:avLst>
              <a:gd name="adj1" fmla="val 18750"/>
              <a:gd name="adj2" fmla="val -8333"/>
              <a:gd name="adj3" fmla="val 66196"/>
              <a:gd name="adj4" fmla="val -198903"/>
            </a:avLst>
          </a:prstGeom>
          <a:noFill/>
          <a:ln w="9525" cap="flat" cmpd="sng" algn="ctr">
            <a:solidFill>
              <a:srgbClr val="FF0000"/>
            </a:solidFill>
            <a:prstDash val="solid"/>
            <a:round/>
            <a:headEnd type="none" w="med" len="med"/>
            <a:tailEnd type="none" w="med" len="med"/>
          </a:ln>
        </p:spPr>
        <p:txBody>
          <a:bodyPr vert="horz" wrap="square" lIns="90000" tIns="46800" rIns="90000" bIns="46800" numCol="1" rtlCol="0" anchor="t" anchorCtr="0" compatLnSpc="1">
            <a:spAutoFit/>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20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实参</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xmlns="" id="{7E022C4A-4CCC-4ED7-AC03-DE493647E89D}"/>
              </a:ext>
            </a:extLst>
          </p:cNvPr>
          <p:cNvSpPr>
            <a:spLocks noGrp="1" noChangeArrowheads="1"/>
          </p:cNvSpPr>
          <p:nvPr>
            <p:ph type="title" idx="4294967295"/>
          </p:nvPr>
        </p:nvSpPr>
        <p:spPr/>
        <p:txBody>
          <a:bodyPr/>
          <a:lstStyle/>
          <a:p>
            <a:pPr eaLnBrk="1" hangingPunct="1"/>
            <a:r>
              <a:rPr lang="zh-CN" altLang="en-US" dirty="0"/>
              <a:t>传递实参</a:t>
            </a:r>
          </a:p>
        </p:txBody>
      </p:sp>
      <p:sp>
        <p:nvSpPr>
          <p:cNvPr id="14338" name="Rectangle 3">
            <a:extLst>
              <a:ext uri="{FF2B5EF4-FFF2-40B4-BE49-F238E27FC236}">
                <a16:creationId xmlns:a16="http://schemas.microsoft.com/office/drawing/2014/main" xmlns="" id="{DAB0BED6-4BD2-413A-9294-9B45B4FF3C57}"/>
              </a:ext>
            </a:extLst>
          </p:cNvPr>
          <p:cNvSpPr>
            <a:spLocks noGrp="1"/>
          </p:cNvSpPr>
          <p:nvPr>
            <p:ph type="body" idx="4294967295"/>
          </p:nvPr>
        </p:nvSpPr>
        <p:spPr>
          <a:xfrm>
            <a:off x="457200" y="1709738"/>
            <a:ext cx="8229600" cy="5148262"/>
          </a:xfrm>
        </p:spPr>
        <p:txBody>
          <a:bodyPr/>
          <a:lstStyle/>
          <a:p>
            <a:pPr eaLnBrk="1" hangingPunct="1">
              <a:defRPr/>
            </a:pPr>
            <a:r>
              <a:rPr lang="zh-CN" altLang="en-US" sz="2200" dirty="0"/>
              <a:t>调用函数时，需要使没有具体值的函数参数具体化（如果函数有参数）。程序会将函数调用中的每个实参都关联到函数定义中的每个形参。</a:t>
            </a:r>
            <a:endParaRPr lang="en-US" altLang="zh-CN" sz="2200" dirty="0"/>
          </a:p>
          <a:p>
            <a:pPr marL="0" indent="0" eaLnBrk="1" hangingPunct="1">
              <a:spcBef>
                <a:spcPct val="0"/>
              </a:spcBef>
              <a:buClrTx/>
              <a:buNone/>
              <a:defRPr/>
            </a:pPr>
            <a:r>
              <a:rPr lang="zh-CN" altLang="en-US" sz="2000" kern="1200" dirty="0">
                <a:solidFill>
                  <a:srgbClr val="595959"/>
                </a:solidFill>
                <a:latin typeface="Times New Roman" panose="02020603050405020304" pitchFamily="18" charset="0"/>
                <a:ea typeface="黑体" panose="02010609060101010101" pitchFamily="49" charset="-122"/>
              </a:rPr>
              <a:t>显示宠物信息</a:t>
            </a:r>
            <a:endParaRPr lang="en-US" altLang="zh-CN" sz="2000" kern="1200" dirty="0">
              <a:solidFill>
                <a:srgbClr val="595959"/>
              </a:solidFill>
              <a:latin typeface="Times New Roman" panose="02020603050405020304" pitchFamily="18" charset="0"/>
              <a:ea typeface="黑体" panose="02010609060101010101" pitchFamily="49" charset="-122"/>
            </a:endParaRPr>
          </a:p>
          <a:p>
            <a:pPr marL="0" indent="0" eaLnBrk="1" hangingPunct="1">
              <a:spcBef>
                <a:spcPts val="0"/>
              </a:spcBef>
              <a:spcAft>
                <a:spcPts val="1200"/>
              </a:spcAft>
              <a:buNone/>
              <a:defRPr/>
            </a:pPr>
            <a:endParaRPr lang="en-US" altLang="zh-CN" sz="2400" noProof="1">
              <a:solidFill>
                <a:srgbClr val="595959"/>
              </a:solidFill>
            </a:endParaRPr>
          </a:p>
          <a:p>
            <a:pPr marL="0" indent="0" eaLnBrk="1" hangingPunct="1">
              <a:spcBef>
                <a:spcPts val="0"/>
              </a:spcBef>
              <a:spcAft>
                <a:spcPts val="1200"/>
              </a:spcAft>
              <a:buNone/>
              <a:defRPr/>
            </a:pPr>
            <a:endParaRPr lang="en-US" altLang="zh-CN" sz="2400" noProof="1">
              <a:solidFill>
                <a:srgbClr val="595959"/>
              </a:solidFill>
            </a:endParaRPr>
          </a:p>
          <a:p>
            <a:pPr marL="0" indent="0" eaLnBrk="1" hangingPunct="1">
              <a:spcBef>
                <a:spcPts val="0"/>
              </a:spcBef>
              <a:spcAft>
                <a:spcPts val="1200"/>
              </a:spcAft>
              <a:buNone/>
              <a:defRPr/>
            </a:pPr>
            <a:endParaRPr lang="en-US" altLang="zh-CN" sz="2400" noProof="1">
              <a:solidFill>
                <a:srgbClr val="595959"/>
              </a:solidFill>
            </a:endParaRPr>
          </a:p>
          <a:p>
            <a:pPr marL="0" indent="0" eaLnBrk="1" hangingPunct="1">
              <a:spcBef>
                <a:spcPts val="0"/>
              </a:spcBef>
              <a:spcAft>
                <a:spcPts val="1200"/>
              </a:spcAft>
              <a:buNone/>
              <a:defRPr/>
            </a:pPr>
            <a:endParaRPr lang="en-US" altLang="zh-CN" sz="2400" noProof="1">
              <a:solidFill>
                <a:srgbClr val="595959"/>
              </a:solidFill>
            </a:endParaRPr>
          </a:p>
          <a:p>
            <a:pPr marL="0" indent="0" eaLnBrk="1" hangingPunct="1">
              <a:spcBef>
                <a:spcPts val="0"/>
              </a:spcBef>
              <a:spcAft>
                <a:spcPts val="1200"/>
              </a:spcAft>
              <a:buNone/>
              <a:defRPr/>
            </a:pPr>
            <a:endParaRPr lang="en-US" altLang="zh-CN" sz="2400" noProof="1">
              <a:solidFill>
                <a:srgbClr val="595959"/>
              </a:solidFill>
            </a:endParaRPr>
          </a:p>
          <a:p>
            <a:pPr marL="0" indent="0" eaLnBrk="1" hangingPunct="1">
              <a:spcBef>
                <a:spcPts val="0"/>
              </a:spcBef>
              <a:spcAft>
                <a:spcPts val="1200"/>
              </a:spcAft>
              <a:buNone/>
              <a:defRPr/>
            </a:pPr>
            <a:endParaRPr lang="en-US" altLang="zh-CN" sz="2200" noProof="1"/>
          </a:p>
          <a:p>
            <a:pPr eaLnBrk="1" hangingPunct="1">
              <a:defRPr/>
            </a:pPr>
            <a:r>
              <a:rPr lang="zh-CN" altLang="en-US" sz="2200" noProof="1"/>
              <a:t>关联方式是基于实参的顺序，这种关联方式方式被称为位置实参。</a:t>
            </a:r>
            <a:endParaRPr lang="en-US" altLang="zh-CN" sz="2200" noProof="1"/>
          </a:p>
        </p:txBody>
      </p:sp>
      <p:sp>
        <p:nvSpPr>
          <p:cNvPr id="19460" name="文本框 1">
            <a:extLst>
              <a:ext uri="{FF2B5EF4-FFF2-40B4-BE49-F238E27FC236}">
                <a16:creationId xmlns:a16="http://schemas.microsoft.com/office/drawing/2014/main" xmlns="" id="{36F917B6-BBBA-480A-B1D2-EB240BF53242}"/>
              </a:ext>
            </a:extLst>
          </p:cNvPr>
          <p:cNvSpPr txBox="1">
            <a:spLocks noChangeArrowheads="1"/>
          </p:cNvSpPr>
          <p:nvPr/>
        </p:nvSpPr>
        <p:spPr bwMode="auto">
          <a:xfrm>
            <a:off x="476250" y="3352164"/>
            <a:ext cx="8229600" cy="2445541"/>
          </a:xfrm>
          <a:prstGeom prst="rect">
            <a:avLst/>
          </a:prstGeom>
          <a:noFill/>
          <a:ln w="9525">
            <a:solidFill>
              <a:srgbClr val="595959"/>
            </a:solidFill>
            <a:round/>
            <a:headEnd/>
            <a:tailEnd/>
          </a:ln>
          <a:extLst>
            <a:ext uri="{909E8E84-426E-40DD-AFC4-6F175D3DCCD1}">
              <a14:hiddenFill xmlns:a14="http://schemas.microsoft.com/office/drawing/2010/main">
                <a:solidFill>
                  <a:srgbClr val="FFFFFF"/>
                </a:solidFill>
              </a14:hiddenFill>
            </a:ext>
          </a:extLst>
        </p:spPr>
        <p:txBody>
          <a:bodyPr tIns="144145" bIns="144145">
            <a:spAutoFit/>
          </a:bodyPr>
          <a:lstStyle>
            <a:lvl1pPr>
              <a:spcBef>
                <a:spcPct val="20000"/>
              </a:spcBef>
              <a:buClr>
                <a:schemeClr val="hlink"/>
              </a:buClr>
              <a:buFont typeface="Wingdings" panose="05000000000000000000" pitchFamily="2" charset="2"/>
              <a:buChar char="l"/>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Font typeface="Wingdings" panose="05000000000000000000" pitchFamily="2" charset="2"/>
              <a:buChar char="p"/>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hlink"/>
              </a:buClr>
              <a:buFont typeface="Wingdings" panose="05000000000000000000" pitchFamily="2" charset="2"/>
              <a:buChar char="ü"/>
              <a:defRPr sz="22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 typeface="Arial" panose="020B0604020202020204" pitchFamily="34" charset="0"/>
              <a:buNone/>
            </a:pPr>
            <a:r>
              <a:rPr lang="en-US" altLang="zh-CN" sz="2000" u="none" dirty="0">
                <a:solidFill>
                  <a:srgbClr val="595959"/>
                </a:solidFill>
              </a:rPr>
              <a:t>def </a:t>
            </a:r>
            <a:r>
              <a:rPr lang="en-US" altLang="zh-CN" sz="2000" u="none" dirty="0" err="1">
                <a:solidFill>
                  <a:srgbClr val="595959"/>
                </a:solidFill>
              </a:rPr>
              <a:t>describe_pet</a:t>
            </a:r>
            <a:r>
              <a:rPr lang="en-US" altLang="zh-CN" sz="2000" u="none" dirty="0">
                <a:solidFill>
                  <a:srgbClr val="595959"/>
                </a:solidFill>
              </a:rPr>
              <a:t>(</a:t>
            </a:r>
            <a:r>
              <a:rPr lang="en-US" altLang="zh-CN" sz="2000" u="none" dirty="0" err="1">
                <a:solidFill>
                  <a:srgbClr val="595959"/>
                </a:solidFill>
              </a:rPr>
              <a:t>animal_type</a:t>
            </a:r>
            <a:r>
              <a:rPr lang="en-US" altLang="zh-CN" sz="2000" u="none" dirty="0">
                <a:solidFill>
                  <a:srgbClr val="595959"/>
                </a:solidFill>
              </a:rPr>
              <a:t>, </a:t>
            </a:r>
            <a:r>
              <a:rPr lang="en-US" altLang="zh-CN" sz="2000" u="none" dirty="0" err="1">
                <a:solidFill>
                  <a:srgbClr val="595959"/>
                </a:solidFill>
              </a:rPr>
              <a:t>pet_name</a:t>
            </a:r>
            <a:r>
              <a:rPr lang="en-US" altLang="zh-CN" sz="2000" u="none" dirty="0">
                <a:solidFill>
                  <a:srgbClr val="595959"/>
                </a:solidFill>
              </a:rPr>
              <a:t>):</a:t>
            </a:r>
          </a:p>
          <a:p>
            <a:pPr eaLnBrk="1" hangingPunct="1">
              <a:spcBef>
                <a:spcPct val="0"/>
              </a:spcBef>
              <a:buClrTx/>
              <a:buFont typeface="Arial" panose="020B0604020202020204" pitchFamily="34" charset="0"/>
              <a:buNone/>
            </a:pPr>
            <a:r>
              <a:rPr lang="en-US" altLang="zh-CN" sz="2000" u="none" dirty="0">
                <a:solidFill>
                  <a:srgbClr val="595959"/>
                </a:solidFill>
              </a:rPr>
              <a:t>    """</a:t>
            </a:r>
            <a:r>
              <a:rPr lang="zh-CN" altLang="en-US" sz="2000" u="none" dirty="0">
                <a:solidFill>
                  <a:srgbClr val="595959"/>
                </a:solidFill>
              </a:rPr>
              <a:t>显示宠物的信息</a:t>
            </a:r>
            <a:r>
              <a:rPr lang="en-US" altLang="zh-CN" sz="2000" u="none" dirty="0">
                <a:solidFill>
                  <a:srgbClr val="595959"/>
                </a:solidFill>
              </a:rPr>
              <a:t>"""</a:t>
            </a:r>
          </a:p>
          <a:p>
            <a:pPr eaLnBrk="1" hangingPunct="1">
              <a:spcBef>
                <a:spcPct val="0"/>
              </a:spcBef>
              <a:buClrTx/>
              <a:buFont typeface="Arial" panose="020B0604020202020204" pitchFamily="34" charset="0"/>
              <a:buNone/>
            </a:pPr>
            <a:r>
              <a:rPr lang="en-US" altLang="zh-CN" sz="2000" u="none" dirty="0">
                <a:solidFill>
                  <a:srgbClr val="595959"/>
                </a:solidFill>
              </a:rPr>
              <a:t>    print('\</a:t>
            </a:r>
            <a:r>
              <a:rPr lang="en-US" altLang="zh-CN" sz="2000" u="none" dirty="0" err="1">
                <a:solidFill>
                  <a:srgbClr val="595959"/>
                </a:solidFill>
              </a:rPr>
              <a:t>nI</a:t>
            </a:r>
            <a:r>
              <a:rPr lang="en-US" altLang="zh-CN" sz="2000" u="none" dirty="0">
                <a:solidFill>
                  <a:srgbClr val="595959"/>
                </a:solidFill>
              </a:rPr>
              <a:t> have a ' + </a:t>
            </a:r>
            <a:r>
              <a:rPr lang="en-US" altLang="zh-CN" sz="2000" u="none" dirty="0" err="1">
                <a:solidFill>
                  <a:srgbClr val="595959"/>
                </a:solidFill>
              </a:rPr>
              <a:t>animal_type</a:t>
            </a:r>
            <a:r>
              <a:rPr lang="en-US" altLang="zh-CN" sz="2000" u="none" dirty="0">
                <a:solidFill>
                  <a:srgbClr val="595959"/>
                </a:solidFill>
              </a:rPr>
              <a:t> + '.')</a:t>
            </a:r>
          </a:p>
          <a:p>
            <a:pPr eaLnBrk="1" hangingPunct="1">
              <a:spcBef>
                <a:spcPct val="0"/>
              </a:spcBef>
              <a:buClrTx/>
              <a:buFont typeface="Arial" panose="020B0604020202020204" pitchFamily="34" charset="0"/>
              <a:buNone/>
            </a:pPr>
            <a:r>
              <a:rPr lang="en-US" altLang="zh-CN" sz="2000" u="none" dirty="0">
                <a:solidFill>
                  <a:srgbClr val="595959"/>
                </a:solidFill>
              </a:rPr>
              <a:t>    print('My ' + </a:t>
            </a:r>
            <a:r>
              <a:rPr lang="en-US" altLang="zh-CN" sz="2000" u="none" dirty="0" err="1">
                <a:solidFill>
                  <a:srgbClr val="595959"/>
                </a:solidFill>
              </a:rPr>
              <a:t>animal_type</a:t>
            </a:r>
            <a:r>
              <a:rPr lang="en-US" altLang="zh-CN" sz="2000" u="none" dirty="0">
                <a:solidFill>
                  <a:srgbClr val="595959"/>
                </a:solidFill>
              </a:rPr>
              <a:t> + "'s name is " + </a:t>
            </a:r>
            <a:r>
              <a:rPr lang="en-US" altLang="zh-CN" sz="2000" u="none" dirty="0" err="1">
                <a:solidFill>
                  <a:srgbClr val="595959"/>
                </a:solidFill>
              </a:rPr>
              <a:t>pet_name.title</a:t>
            </a:r>
            <a:r>
              <a:rPr lang="en-US" altLang="zh-CN" sz="2000" u="none" dirty="0">
                <a:solidFill>
                  <a:srgbClr val="595959"/>
                </a:solidFill>
              </a:rPr>
              <a:t>() + '.')</a:t>
            </a:r>
          </a:p>
          <a:p>
            <a:pPr eaLnBrk="1" hangingPunct="1">
              <a:spcBef>
                <a:spcPct val="0"/>
              </a:spcBef>
              <a:buClrTx/>
              <a:buFont typeface="Arial" panose="020B0604020202020204" pitchFamily="34" charset="0"/>
              <a:buNone/>
            </a:pPr>
            <a:endParaRPr lang="en-US" altLang="zh-CN" sz="2000" u="none" dirty="0">
              <a:solidFill>
                <a:srgbClr val="595959"/>
              </a:solidFill>
            </a:endParaRPr>
          </a:p>
          <a:p>
            <a:pPr eaLnBrk="1" hangingPunct="1">
              <a:spcBef>
                <a:spcPct val="0"/>
              </a:spcBef>
              <a:buClrTx/>
              <a:buNone/>
            </a:pPr>
            <a:r>
              <a:rPr lang="en-US" altLang="zh-CN" sz="2000" u="none" dirty="0" err="1">
                <a:solidFill>
                  <a:srgbClr val="595959"/>
                </a:solidFill>
              </a:rPr>
              <a:t>describe_pet</a:t>
            </a:r>
            <a:r>
              <a:rPr lang="en-US" altLang="zh-CN" sz="2000" u="none" dirty="0">
                <a:solidFill>
                  <a:srgbClr val="595959"/>
                </a:solidFill>
              </a:rPr>
              <a:t>('hamster' , 'harry’)</a:t>
            </a:r>
          </a:p>
          <a:p>
            <a:pPr eaLnBrk="1" hangingPunct="1">
              <a:spcBef>
                <a:spcPct val="0"/>
              </a:spcBef>
              <a:buClrTx/>
              <a:buNone/>
            </a:pPr>
            <a:r>
              <a:rPr lang="en-US" altLang="zh-CN" sz="2000" u="none" dirty="0" err="1">
                <a:solidFill>
                  <a:srgbClr val="595959"/>
                </a:solidFill>
              </a:rPr>
              <a:t>describe_pet</a:t>
            </a:r>
            <a:r>
              <a:rPr lang="en-US" altLang="zh-CN" sz="2000" u="none" dirty="0">
                <a:solidFill>
                  <a:srgbClr val="595959"/>
                </a:solidFill>
              </a:rPr>
              <a:t>('dog' , 'willie')</a:t>
            </a:r>
          </a:p>
        </p:txBody>
      </p:sp>
      <p:sp>
        <p:nvSpPr>
          <p:cNvPr id="5" name="矩形 4">
            <a:extLst>
              <a:ext uri="{FF2B5EF4-FFF2-40B4-BE49-F238E27FC236}">
                <a16:creationId xmlns:a16="http://schemas.microsoft.com/office/drawing/2014/main" xmlns="" id="{CCA2F5EA-3340-4D6F-AACE-D49C91E9AA67}"/>
              </a:ext>
            </a:extLst>
          </p:cNvPr>
          <p:cNvSpPr/>
          <p:nvPr/>
        </p:nvSpPr>
        <p:spPr>
          <a:xfrm>
            <a:off x="54154" y="5103815"/>
            <a:ext cx="441146" cy="707886"/>
          </a:xfrm>
          <a:prstGeom prst="rect">
            <a:avLst/>
          </a:prstGeom>
        </p:spPr>
        <p:txBody>
          <a:bodyPr wrap="none">
            <a:spAutoFit/>
          </a:bodyPr>
          <a:lstStyle/>
          <a:p>
            <a:r>
              <a:rPr lang="en-US" altLang="zh-CN" u="none" dirty="0">
                <a:solidFill>
                  <a:srgbClr val="595959"/>
                </a:solidFill>
                <a:latin typeface="宋体" panose="02010600030101010101" pitchFamily="2" charset="-122"/>
                <a:ea typeface="宋体" panose="02010600030101010101" pitchFamily="2" charset="-122"/>
                <a:sym typeface="黑体" panose="02010609060101010101" pitchFamily="49" charset="-122"/>
              </a:rPr>
              <a:t>①</a:t>
            </a:r>
          </a:p>
          <a:p>
            <a:r>
              <a:rPr lang="en-US" altLang="zh-CN" u="none" dirty="0">
                <a:solidFill>
                  <a:srgbClr val="595959"/>
                </a:solidFill>
                <a:latin typeface="宋体" panose="02010600030101010101" pitchFamily="2" charset="-122"/>
                <a:ea typeface="宋体" panose="02010600030101010101" pitchFamily="2" charset="-122"/>
                <a:sym typeface="黑体" panose="02010609060101010101" pitchFamily="49" charset="-122"/>
              </a:rPr>
              <a:t>②</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xmlns="" id="{B94FA22F-3CC7-425C-9080-33408255DB5C}"/>
              </a:ext>
            </a:extLst>
          </p:cNvPr>
          <p:cNvSpPr>
            <a:spLocks noGrp="1" noChangeArrowheads="1"/>
          </p:cNvSpPr>
          <p:nvPr>
            <p:ph type="title" idx="4294967295"/>
          </p:nvPr>
        </p:nvSpPr>
        <p:spPr/>
        <p:txBody>
          <a:bodyPr/>
          <a:lstStyle/>
          <a:p>
            <a:pPr eaLnBrk="1" hangingPunct="1"/>
            <a:r>
              <a:rPr lang="zh-CN" altLang="en-US" dirty="0"/>
              <a:t>位置实参</a:t>
            </a:r>
          </a:p>
        </p:txBody>
      </p:sp>
      <p:sp>
        <p:nvSpPr>
          <p:cNvPr id="20483" name="Rectangle 3">
            <a:extLst>
              <a:ext uri="{FF2B5EF4-FFF2-40B4-BE49-F238E27FC236}">
                <a16:creationId xmlns:a16="http://schemas.microsoft.com/office/drawing/2014/main" xmlns="" id="{38048895-474B-4D41-87AF-3A68097CE3E3}"/>
              </a:ext>
            </a:extLst>
          </p:cNvPr>
          <p:cNvSpPr>
            <a:spLocks noGrp="1" noChangeArrowheads="1"/>
          </p:cNvSpPr>
          <p:nvPr>
            <p:ph type="body" idx="4294967295"/>
          </p:nvPr>
        </p:nvSpPr>
        <p:spPr>
          <a:xfrm>
            <a:off x="457200" y="1709738"/>
            <a:ext cx="8229600" cy="4614862"/>
          </a:xfrm>
        </p:spPr>
        <p:txBody>
          <a:bodyPr/>
          <a:lstStyle/>
          <a:p>
            <a:pPr eaLnBrk="1" hangingPunct="1">
              <a:defRPr/>
            </a:pPr>
            <a:r>
              <a:rPr lang="zh-CN" altLang="en-US" sz="2200" noProof="1"/>
              <a:t>关联方式是基于实参的顺序，这种关联方式方式被称为位置实参。</a:t>
            </a:r>
            <a:endParaRPr lang="en-US" altLang="zh-CN" sz="2200" noProof="1"/>
          </a:p>
          <a:p>
            <a:pPr marL="0" indent="0" eaLnBrk="1" hangingPunct="1">
              <a:buFont typeface="Wingdings" panose="05000000000000000000" pitchFamily="2" charset="2"/>
              <a:buNone/>
            </a:pPr>
            <a:endParaRPr lang="en-US" altLang="zh-CN" sz="2200" dirty="0">
              <a:solidFill>
                <a:srgbClr val="595959"/>
              </a:solidFill>
            </a:endParaRPr>
          </a:p>
          <a:p>
            <a:pPr marL="0" indent="0" eaLnBrk="1" hangingPunct="1">
              <a:buFont typeface="Wingdings" panose="05000000000000000000" pitchFamily="2" charset="2"/>
              <a:buNone/>
            </a:pPr>
            <a:endParaRPr lang="en-US" altLang="zh-CN" sz="2200" dirty="0">
              <a:solidFill>
                <a:srgbClr val="595959"/>
              </a:solidFill>
            </a:endParaRPr>
          </a:p>
          <a:p>
            <a:pPr marL="0" indent="0" eaLnBrk="1" hangingPunct="1">
              <a:buFont typeface="Wingdings" panose="05000000000000000000" pitchFamily="2" charset="2"/>
              <a:buNone/>
            </a:pPr>
            <a:endParaRPr lang="en-US" altLang="zh-CN" sz="2200" dirty="0">
              <a:solidFill>
                <a:srgbClr val="595959"/>
              </a:solidFill>
            </a:endParaRPr>
          </a:p>
          <a:p>
            <a:pPr marL="0" indent="0" eaLnBrk="1" hangingPunct="1">
              <a:buFont typeface="Wingdings" panose="05000000000000000000" pitchFamily="2" charset="2"/>
              <a:buNone/>
            </a:pPr>
            <a:endParaRPr lang="en-US" altLang="zh-CN" sz="2200" dirty="0">
              <a:solidFill>
                <a:srgbClr val="595959"/>
              </a:solidFill>
            </a:endParaRPr>
          </a:p>
          <a:p>
            <a:pPr marL="0" indent="0" eaLnBrk="1" hangingPunct="1">
              <a:buFont typeface="Wingdings" panose="05000000000000000000" pitchFamily="2" charset="2"/>
              <a:buNone/>
            </a:pPr>
            <a:endParaRPr lang="en-US" altLang="zh-CN" sz="2200" dirty="0">
              <a:solidFill>
                <a:srgbClr val="595959"/>
              </a:solidFill>
            </a:endParaRPr>
          </a:p>
          <a:p>
            <a:pPr marL="0" indent="0" eaLnBrk="1" hangingPunct="1">
              <a:buFont typeface="Wingdings" panose="05000000000000000000" pitchFamily="2" charset="2"/>
              <a:buNone/>
            </a:pPr>
            <a:endParaRPr lang="en-US" altLang="zh-CN" sz="2200" dirty="0">
              <a:solidFill>
                <a:srgbClr val="595959"/>
              </a:solidFill>
            </a:endParaRPr>
          </a:p>
          <a:p>
            <a:pPr marL="0" indent="0" eaLnBrk="1" hangingPunct="1">
              <a:buFont typeface="Wingdings" panose="05000000000000000000" pitchFamily="2" charset="2"/>
              <a:buNone/>
            </a:pPr>
            <a:endParaRPr lang="zh-CN" altLang="en-US" sz="2200" dirty="0">
              <a:solidFill>
                <a:srgbClr val="595959"/>
              </a:solidFill>
            </a:endParaRPr>
          </a:p>
          <a:p>
            <a:pPr marL="0" indent="0" eaLnBrk="1" hangingPunct="1">
              <a:buFont typeface="Wingdings" panose="05000000000000000000" pitchFamily="2" charset="2"/>
              <a:buNone/>
            </a:pPr>
            <a:endParaRPr lang="en-US" altLang="zh-CN" sz="2200" dirty="0">
              <a:solidFill>
                <a:srgbClr val="595959"/>
              </a:solidFill>
            </a:endParaRPr>
          </a:p>
          <a:p>
            <a:pPr marL="0" indent="0" eaLnBrk="1" hangingPunct="1">
              <a:buFont typeface="Wingdings" panose="05000000000000000000" pitchFamily="2" charset="2"/>
              <a:buNone/>
            </a:pPr>
            <a:endParaRPr lang="zh-CN" altLang="en-US" sz="2200" dirty="0">
              <a:solidFill>
                <a:srgbClr val="595959"/>
              </a:solidFill>
            </a:endParaRPr>
          </a:p>
          <a:p>
            <a:pPr marL="0" indent="0" eaLnBrk="1" hangingPunct="1">
              <a:buFont typeface="Wingdings" panose="05000000000000000000" pitchFamily="2" charset="2"/>
              <a:buNone/>
            </a:pPr>
            <a:endParaRPr lang="zh-CN" altLang="en-US" sz="2200" dirty="0">
              <a:solidFill>
                <a:srgbClr val="595959"/>
              </a:solidFill>
            </a:endParaRPr>
          </a:p>
          <a:p>
            <a:pPr marL="0" indent="0" eaLnBrk="1" hangingPunct="1">
              <a:buFont typeface="Wingdings" panose="05000000000000000000" pitchFamily="2" charset="2"/>
              <a:buNone/>
            </a:pPr>
            <a:endParaRPr lang="en-US" altLang="zh-CN" sz="2200" dirty="0"/>
          </a:p>
          <a:p>
            <a:pPr marL="0" indent="0" eaLnBrk="1" hangingPunct="1">
              <a:buFont typeface="Wingdings" panose="05000000000000000000" pitchFamily="2" charset="2"/>
              <a:buNone/>
            </a:pPr>
            <a:endParaRPr lang="en-US" altLang="zh-CN" sz="2200" dirty="0">
              <a:sym typeface="Wingdings" panose="05000000000000000000" pitchFamily="2" charset="2"/>
            </a:endParaRPr>
          </a:p>
          <a:p>
            <a:pPr marL="0" indent="0" eaLnBrk="1" hangingPunct="1">
              <a:buFont typeface="Wingdings" panose="05000000000000000000" pitchFamily="2" charset="2"/>
              <a:buNone/>
            </a:pPr>
            <a:endParaRPr lang="en-US" altLang="zh-CN" sz="2200" dirty="0">
              <a:sym typeface="Wingdings" panose="05000000000000000000" pitchFamily="2" charset="2"/>
            </a:endParaRPr>
          </a:p>
        </p:txBody>
      </p:sp>
      <p:sp>
        <p:nvSpPr>
          <p:cNvPr id="20484" name="文本框 1">
            <a:extLst>
              <a:ext uri="{FF2B5EF4-FFF2-40B4-BE49-F238E27FC236}">
                <a16:creationId xmlns:a16="http://schemas.microsoft.com/office/drawing/2014/main" xmlns="" id="{528951B7-0076-483B-9884-0619A8AAF8EE}"/>
              </a:ext>
            </a:extLst>
          </p:cNvPr>
          <p:cNvSpPr txBox="1">
            <a:spLocks noChangeArrowheads="1"/>
          </p:cNvSpPr>
          <p:nvPr/>
        </p:nvSpPr>
        <p:spPr bwMode="auto">
          <a:xfrm>
            <a:off x="457200" y="2476500"/>
            <a:ext cx="8229600" cy="2445541"/>
          </a:xfrm>
          <a:prstGeom prst="rect">
            <a:avLst/>
          </a:prstGeom>
          <a:noFill/>
          <a:ln w="9525">
            <a:solidFill>
              <a:srgbClr val="595959"/>
            </a:solidFill>
            <a:round/>
            <a:headEnd/>
            <a:tailEnd/>
          </a:ln>
          <a:extLst>
            <a:ext uri="{909E8E84-426E-40DD-AFC4-6F175D3DCCD1}">
              <a14:hiddenFill xmlns:a14="http://schemas.microsoft.com/office/drawing/2010/main">
                <a:solidFill>
                  <a:srgbClr val="FFFFFF"/>
                </a:solidFill>
              </a14:hiddenFill>
            </a:ext>
          </a:extLst>
        </p:spPr>
        <p:txBody>
          <a:bodyPr tIns="144145" bIns="144145">
            <a:spAutoFit/>
          </a:bodyPr>
          <a:lstStyle>
            <a:lvl1pPr>
              <a:spcBef>
                <a:spcPct val="20000"/>
              </a:spcBef>
              <a:buClr>
                <a:schemeClr val="hlink"/>
              </a:buClr>
              <a:buFont typeface="Wingdings" panose="05000000000000000000" pitchFamily="2" charset="2"/>
              <a:buChar char="l"/>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Font typeface="Wingdings" panose="05000000000000000000" pitchFamily="2" charset="2"/>
              <a:buChar char="p"/>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hlink"/>
              </a:buClr>
              <a:buFont typeface="Wingdings" panose="05000000000000000000" pitchFamily="2" charset="2"/>
              <a:buChar char="ü"/>
              <a:defRPr sz="22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def </a:t>
            </a:r>
            <a:r>
              <a:rPr lang="en-US" altLang="zh-CN" sz="2000" u="none" dirty="0" err="1">
                <a:solidFill>
                  <a:srgbClr val="595959"/>
                </a:solidFill>
                <a:sym typeface="黑体" panose="02010609060101010101" pitchFamily="49" charset="-122"/>
              </a:rPr>
              <a:t>describe_pet</a:t>
            </a:r>
            <a:r>
              <a:rPr lang="en-US" altLang="zh-CN" sz="2000" u="none" dirty="0">
                <a:solidFill>
                  <a:srgbClr val="595959"/>
                </a:solidFill>
                <a:sym typeface="黑体" panose="02010609060101010101" pitchFamily="49" charset="-122"/>
              </a:rPr>
              <a:t>(</a:t>
            </a:r>
            <a:r>
              <a:rPr lang="en-US" altLang="zh-CN" sz="2000" u="none" dirty="0" err="1">
                <a:solidFill>
                  <a:srgbClr val="595959"/>
                </a:solidFill>
                <a:sym typeface="黑体" panose="02010609060101010101" pitchFamily="49" charset="-122"/>
              </a:rPr>
              <a:t>animal_type</a:t>
            </a:r>
            <a:r>
              <a:rPr lang="en-US" altLang="zh-CN" sz="2000" u="none" dirty="0">
                <a:solidFill>
                  <a:srgbClr val="595959"/>
                </a:solidFill>
                <a:sym typeface="黑体" panose="02010609060101010101" pitchFamily="49" charset="-122"/>
              </a:rPr>
              <a:t>, </a:t>
            </a:r>
            <a:r>
              <a:rPr lang="en-US" altLang="zh-CN" sz="2000" u="none" dirty="0" err="1">
                <a:solidFill>
                  <a:srgbClr val="595959"/>
                </a:solidFill>
                <a:sym typeface="黑体" panose="02010609060101010101" pitchFamily="49" charset="-122"/>
              </a:rPr>
              <a:t>pet_name</a:t>
            </a:r>
            <a:r>
              <a:rPr lang="en-US" altLang="zh-CN" sz="2000" u="none" dirty="0">
                <a:solidFill>
                  <a:srgbClr val="595959"/>
                </a:solidFill>
                <a:sym typeface="黑体" panose="02010609060101010101" pitchFamily="49" charset="-122"/>
              </a:rPr>
              <a:t>):</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a:t>
            </a:r>
            <a:r>
              <a:rPr lang="zh-CN" altLang="en-US" sz="2000" u="none" dirty="0">
                <a:solidFill>
                  <a:srgbClr val="595959"/>
                </a:solidFill>
                <a:sym typeface="黑体" panose="02010609060101010101" pitchFamily="49" charset="-122"/>
              </a:rPr>
              <a:t>显示宠物的信息</a:t>
            </a:r>
            <a:r>
              <a:rPr lang="en-US" altLang="zh-CN" sz="2000" u="none" dirty="0">
                <a:solidFill>
                  <a:srgbClr val="595959"/>
                </a:solidFill>
                <a:sym typeface="黑体" panose="02010609060101010101" pitchFamily="49" charset="-122"/>
              </a:rPr>
              <a:t>"""</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print('\</a:t>
            </a:r>
            <a:r>
              <a:rPr lang="en-US" altLang="zh-CN" sz="2000" u="none" dirty="0" err="1">
                <a:solidFill>
                  <a:srgbClr val="595959"/>
                </a:solidFill>
                <a:sym typeface="黑体" panose="02010609060101010101" pitchFamily="49" charset="-122"/>
              </a:rPr>
              <a:t>nI</a:t>
            </a:r>
            <a:r>
              <a:rPr lang="en-US" altLang="zh-CN" sz="2000" u="none" dirty="0">
                <a:solidFill>
                  <a:srgbClr val="595959"/>
                </a:solidFill>
                <a:sym typeface="黑体" panose="02010609060101010101" pitchFamily="49" charset="-122"/>
              </a:rPr>
              <a:t> have a ' + </a:t>
            </a:r>
            <a:r>
              <a:rPr lang="en-US" altLang="zh-CN" sz="2000" u="none" dirty="0" err="1">
                <a:solidFill>
                  <a:srgbClr val="595959"/>
                </a:solidFill>
                <a:sym typeface="黑体" panose="02010609060101010101" pitchFamily="49" charset="-122"/>
              </a:rPr>
              <a:t>animal_type</a:t>
            </a:r>
            <a:r>
              <a:rPr lang="en-US" altLang="zh-CN" sz="2000" u="none" dirty="0">
                <a:solidFill>
                  <a:srgbClr val="595959"/>
                </a:solidFill>
                <a:sym typeface="黑体" panose="02010609060101010101" pitchFamily="49" charset="-122"/>
              </a:rPr>
              <a:t> + '.')</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print('My ' + </a:t>
            </a:r>
            <a:r>
              <a:rPr lang="en-US" altLang="zh-CN" sz="2000" u="none" dirty="0" err="1">
                <a:solidFill>
                  <a:srgbClr val="595959"/>
                </a:solidFill>
                <a:sym typeface="黑体" panose="02010609060101010101" pitchFamily="49" charset="-122"/>
              </a:rPr>
              <a:t>animal_type</a:t>
            </a:r>
            <a:r>
              <a:rPr lang="en-US" altLang="zh-CN" sz="2000" u="none" dirty="0">
                <a:solidFill>
                  <a:srgbClr val="595959"/>
                </a:solidFill>
                <a:sym typeface="黑体" panose="02010609060101010101" pitchFamily="49" charset="-122"/>
              </a:rPr>
              <a:t> + "'s name is " + </a:t>
            </a:r>
            <a:r>
              <a:rPr lang="en-US" altLang="zh-CN" sz="2000" u="none" dirty="0" err="1">
                <a:solidFill>
                  <a:srgbClr val="595959"/>
                </a:solidFill>
                <a:sym typeface="黑体" panose="02010609060101010101" pitchFamily="49" charset="-122"/>
              </a:rPr>
              <a:t>pet_name.title</a:t>
            </a:r>
            <a:r>
              <a:rPr lang="en-US" altLang="zh-CN" sz="2000" u="none" dirty="0">
                <a:solidFill>
                  <a:srgbClr val="595959"/>
                </a:solidFill>
                <a:sym typeface="黑体" panose="02010609060101010101" pitchFamily="49" charset="-122"/>
              </a:rPr>
              <a:t>() + '.')</a:t>
            </a:r>
          </a:p>
          <a:p>
            <a:pPr eaLnBrk="1" hangingPunct="1">
              <a:spcBef>
                <a:spcPct val="0"/>
              </a:spcBef>
              <a:buClrTx/>
              <a:buFont typeface="Arial" panose="020B0604020202020204" pitchFamily="34" charset="0"/>
              <a:buNone/>
            </a:pPr>
            <a:endParaRPr lang="en-US" altLang="zh-CN" sz="2000" u="none" dirty="0">
              <a:solidFill>
                <a:srgbClr val="595959"/>
              </a:solidFill>
              <a:sym typeface="黑体" panose="02010609060101010101" pitchFamily="49" charset="-122"/>
            </a:endParaRPr>
          </a:p>
          <a:p>
            <a:pPr eaLnBrk="1" hangingPunct="1">
              <a:spcBef>
                <a:spcPct val="0"/>
              </a:spcBef>
              <a:buClrTx/>
              <a:buFont typeface="Arial" panose="020B0604020202020204" pitchFamily="34" charset="0"/>
              <a:buNone/>
            </a:pPr>
            <a:r>
              <a:rPr lang="en-US" altLang="zh-CN" sz="2000" u="none" dirty="0" err="1">
                <a:solidFill>
                  <a:srgbClr val="595959"/>
                </a:solidFill>
                <a:sym typeface="黑体" panose="02010609060101010101" pitchFamily="49" charset="-122"/>
              </a:rPr>
              <a:t>describe_pet</a:t>
            </a:r>
            <a:r>
              <a:rPr lang="en-US" altLang="zh-CN" sz="2000" u="none" dirty="0">
                <a:solidFill>
                  <a:srgbClr val="595959"/>
                </a:solidFill>
                <a:sym typeface="黑体" panose="02010609060101010101" pitchFamily="49" charset="-122"/>
              </a:rPr>
              <a:t>('harry' , 'hamster')</a:t>
            </a:r>
          </a:p>
          <a:p>
            <a:pPr eaLnBrk="1" hangingPunct="1">
              <a:spcBef>
                <a:spcPct val="0"/>
              </a:spcBef>
              <a:buClrTx/>
              <a:buFont typeface="Arial" panose="020B0604020202020204" pitchFamily="34" charset="0"/>
              <a:buNone/>
            </a:pPr>
            <a:r>
              <a:rPr lang="en-US" altLang="zh-CN" sz="2000" u="none" dirty="0" err="1">
                <a:solidFill>
                  <a:srgbClr val="595959"/>
                </a:solidFill>
                <a:sym typeface="黑体" panose="02010609060101010101" pitchFamily="49" charset="-122"/>
              </a:rPr>
              <a:t>describe_pet</a:t>
            </a:r>
            <a:r>
              <a:rPr lang="en-US" altLang="zh-CN" sz="2000" u="none" dirty="0">
                <a:solidFill>
                  <a:srgbClr val="595959"/>
                </a:solidFill>
                <a:sym typeface="黑体" panose="02010609060101010101" pitchFamily="49" charset="-122"/>
              </a:rPr>
              <a:t>('willie' , 'dog')</a:t>
            </a:r>
          </a:p>
        </p:txBody>
      </p:sp>
      <p:sp>
        <p:nvSpPr>
          <p:cNvPr id="20485" name="文本框 1">
            <a:extLst>
              <a:ext uri="{FF2B5EF4-FFF2-40B4-BE49-F238E27FC236}">
                <a16:creationId xmlns:a16="http://schemas.microsoft.com/office/drawing/2014/main" xmlns="" id="{7062EFD8-1D51-44CC-A4AE-A6AB5D39A039}"/>
              </a:ext>
            </a:extLst>
          </p:cNvPr>
          <p:cNvSpPr txBox="1">
            <a:spLocks noChangeArrowheads="1"/>
          </p:cNvSpPr>
          <p:nvPr/>
        </p:nvSpPr>
        <p:spPr bwMode="auto">
          <a:xfrm>
            <a:off x="495300" y="5390353"/>
            <a:ext cx="8229600" cy="968214"/>
          </a:xfrm>
          <a:prstGeom prst="rect">
            <a:avLst/>
          </a:prstGeom>
          <a:noFill/>
          <a:ln w="9525">
            <a:solidFill>
              <a:srgbClr val="595959"/>
            </a:solidFill>
            <a:round/>
            <a:headEnd/>
            <a:tailEnd/>
          </a:ln>
          <a:extLst>
            <a:ext uri="{909E8E84-426E-40DD-AFC4-6F175D3DCCD1}">
              <a14:hiddenFill xmlns:a14="http://schemas.microsoft.com/office/drawing/2010/main">
                <a:solidFill>
                  <a:srgbClr val="FFFFFF"/>
                </a:solidFill>
              </a14:hiddenFill>
            </a:ext>
          </a:extLst>
        </p:spPr>
        <p:txBody>
          <a:bodyPr tIns="144145" bIns="144145">
            <a:spAutoFit/>
          </a:bodyPr>
          <a:lstStyle>
            <a:lvl1pPr>
              <a:spcBef>
                <a:spcPct val="20000"/>
              </a:spcBef>
              <a:buClr>
                <a:schemeClr val="hlink"/>
              </a:buClr>
              <a:buFont typeface="Wingdings" panose="05000000000000000000" pitchFamily="2" charset="2"/>
              <a:buChar char="l"/>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Font typeface="Wingdings" panose="05000000000000000000" pitchFamily="2" charset="2"/>
              <a:buChar char="p"/>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hlink"/>
              </a:buClr>
              <a:buFont typeface="Wingdings" panose="05000000000000000000" pitchFamily="2" charset="2"/>
              <a:buChar char="ü"/>
              <a:defRPr sz="22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marL="342900" indent="-342900" eaLnBrk="1" hangingPunct="1">
              <a:defRPr/>
            </a:pPr>
            <a:r>
              <a:rPr lang="zh-CN" altLang="en-US" sz="2200" u="none" dirty="0">
                <a:latin typeface="+mn-lt"/>
                <a:ea typeface="+mn-ea"/>
              </a:rPr>
              <a:t>位置实参的顺序很重要，如果实参的顺序不正确，结果可能出乎意料。</a:t>
            </a:r>
            <a:endParaRPr lang="en-US" altLang="zh-CN" sz="2200" u="none" dirty="0">
              <a:latin typeface="+mn-lt"/>
              <a:ea typeface="+mn-ea"/>
            </a:endParaRPr>
          </a:p>
        </p:txBody>
      </p:sp>
      <p:sp>
        <p:nvSpPr>
          <p:cNvPr id="2" name="矩形 1">
            <a:extLst>
              <a:ext uri="{FF2B5EF4-FFF2-40B4-BE49-F238E27FC236}">
                <a16:creationId xmlns:a16="http://schemas.microsoft.com/office/drawing/2014/main" xmlns="" id="{5EA7FE9C-592C-4EDF-AC46-F319D1581DB1}"/>
              </a:ext>
            </a:extLst>
          </p:cNvPr>
          <p:cNvSpPr/>
          <p:nvPr/>
        </p:nvSpPr>
        <p:spPr>
          <a:xfrm>
            <a:off x="16054" y="4114782"/>
            <a:ext cx="441146" cy="707886"/>
          </a:xfrm>
          <a:prstGeom prst="rect">
            <a:avLst/>
          </a:prstGeom>
        </p:spPr>
        <p:txBody>
          <a:bodyPr wrap="none">
            <a:spAutoFit/>
          </a:bodyPr>
          <a:lstStyle/>
          <a:p>
            <a:r>
              <a:rPr lang="en-US" altLang="zh-CN" u="none" dirty="0">
                <a:solidFill>
                  <a:srgbClr val="595959"/>
                </a:solidFill>
                <a:latin typeface="宋体" panose="02010600030101010101" pitchFamily="2" charset="-122"/>
                <a:ea typeface="宋体" panose="02010600030101010101" pitchFamily="2" charset="-122"/>
                <a:sym typeface="黑体" panose="02010609060101010101" pitchFamily="49" charset="-122"/>
              </a:rPr>
              <a:t>①</a:t>
            </a:r>
          </a:p>
          <a:p>
            <a:r>
              <a:rPr lang="en-US" altLang="zh-CN" u="none" dirty="0">
                <a:solidFill>
                  <a:srgbClr val="595959"/>
                </a:solidFill>
                <a:latin typeface="宋体" panose="02010600030101010101" pitchFamily="2" charset="-122"/>
                <a:ea typeface="宋体" panose="02010600030101010101" pitchFamily="2" charset="-122"/>
                <a:sym typeface="黑体" panose="02010609060101010101" pitchFamily="49" charset="-122"/>
              </a:rPr>
              <a:t>②</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xmlns="" id="{E98F5315-B060-4B7F-96CB-79DFDFB408E4}"/>
              </a:ext>
            </a:extLst>
          </p:cNvPr>
          <p:cNvSpPr>
            <a:spLocks noGrp="1" noChangeArrowheads="1"/>
          </p:cNvSpPr>
          <p:nvPr>
            <p:ph type="title" idx="4294967295"/>
          </p:nvPr>
        </p:nvSpPr>
        <p:spPr/>
        <p:txBody>
          <a:bodyPr/>
          <a:lstStyle/>
          <a:p>
            <a:pPr eaLnBrk="1" hangingPunct="1"/>
            <a:r>
              <a:rPr lang="zh-CN" altLang="en-US" dirty="0"/>
              <a:t>关键字实参</a:t>
            </a:r>
          </a:p>
        </p:txBody>
      </p:sp>
      <p:sp>
        <p:nvSpPr>
          <p:cNvPr id="21507" name="Rectangle 3">
            <a:extLst>
              <a:ext uri="{FF2B5EF4-FFF2-40B4-BE49-F238E27FC236}">
                <a16:creationId xmlns:a16="http://schemas.microsoft.com/office/drawing/2014/main" xmlns="" id="{954678B0-C527-4B73-8E4D-D3F947AE03F2}"/>
              </a:ext>
            </a:extLst>
          </p:cNvPr>
          <p:cNvSpPr>
            <a:spLocks noGrp="1" noChangeArrowheads="1"/>
          </p:cNvSpPr>
          <p:nvPr>
            <p:ph type="body" idx="4294967295"/>
          </p:nvPr>
        </p:nvSpPr>
        <p:spPr>
          <a:xfrm>
            <a:off x="457200" y="1709738"/>
            <a:ext cx="8229600" cy="4614862"/>
          </a:xfrm>
        </p:spPr>
        <p:txBody>
          <a:bodyPr/>
          <a:lstStyle/>
          <a:p>
            <a:pPr eaLnBrk="1" hangingPunct="1">
              <a:defRPr/>
            </a:pPr>
            <a:r>
              <a:rPr lang="zh-CN" altLang="en-US" sz="2200" dirty="0"/>
              <a:t>不考虑函数调用中的实参顺序，那就得指出函数调用时各个实参的用途。</a:t>
            </a:r>
          </a:p>
          <a:p>
            <a:pPr eaLnBrk="1" hangingPunct="1">
              <a:defRPr/>
            </a:pPr>
            <a:r>
              <a:rPr lang="zh-CN" altLang="en-US" sz="2200" dirty="0"/>
              <a:t>关键字实参是当函数调用时直接在实参中将名称和值关联起来。传递给函数的是名称</a:t>
            </a:r>
            <a:r>
              <a:rPr lang="en-US" altLang="zh-CN" sz="2200" dirty="0"/>
              <a:t>—</a:t>
            </a:r>
            <a:r>
              <a:rPr lang="zh-CN" altLang="en-US" sz="2200" dirty="0"/>
              <a:t>值对。</a:t>
            </a:r>
          </a:p>
          <a:p>
            <a:pPr marL="0" indent="0" eaLnBrk="1" hangingPunct="1">
              <a:buFont typeface="Wingdings" panose="05000000000000000000" pitchFamily="2" charset="2"/>
              <a:buNone/>
            </a:pPr>
            <a:endParaRPr lang="zh-CN" altLang="en-US" sz="2200" dirty="0">
              <a:solidFill>
                <a:srgbClr val="595959"/>
              </a:solidFill>
            </a:endParaRPr>
          </a:p>
          <a:p>
            <a:pPr marL="0" indent="0" eaLnBrk="1" hangingPunct="1">
              <a:buFont typeface="Wingdings" panose="05000000000000000000" pitchFamily="2" charset="2"/>
              <a:buNone/>
            </a:pPr>
            <a:endParaRPr lang="zh-CN" altLang="en-US" sz="2200" dirty="0">
              <a:solidFill>
                <a:srgbClr val="595959"/>
              </a:solidFill>
            </a:endParaRPr>
          </a:p>
        </p:txBody>
      </p:sp>
      <p:sp>
        <p:nvSpPr>
          <p:cNvPr id="21508" name="文本框 1">
            <a:extLst>
              <a:ext uri="{FF2B5EF4-FFF2-40B4-BE49-F238E27FC236}">
                <a16:creationId xmlns:a16="http://schemas.microsoft.com/office/drawing/2014/main" xmlns="" id="{9FC3002E-95FF-4070-A959-A0B634B40E9E}"/>
              </a:ext>
            </a:extLst>
          </p:cNvPr>
          <p:cNvSpPr txBox="1">
            <a:spLocks noChangeArrowheads="1"/>
          </p:cNvSpPr>
          <p:nvPr/>
        </p:nvSpPr>
        <p:spPr bwMode="auto">
          <a:xfrm>
            <a:off x="458861" y="3733792"/>
            <a:ext cx="8229600" cy="2445541"/>
          </a:xfrm>
          <a:prstGeom prst="rect">
            <a:avLst/>
          </a:prstGeom>
          <a:noFill/>
          <a:ln w="9525">
            <a:solidFill>
              <a:srgbClr val="595959"/>
            </a:solidFill>
            <a:round/>
            <a:headEnd/>
            <a:tailEnd/>
          </a:ln>
          <a:extLst>
            <a:ext uri="{909E8E84-426E-40DD-AFC4-6F175D3DCCD1}">
              <a14:hiddenFill xmlns:a14="http://schemas.microsoft.com/office/drawing/2010/main">
                <a:solidFill>
                  <a:srgbClr val="FFFFFF"/>
                </a:solidFill>
              </a14:hiddenFill>
            </a:ext>
          </a:extLst>
        </p:spPr>
        <p:txBody>
          <a:bodyPr tIns="144145" bIns="144145">
            <a:spAutoFit/>
          </a:bodyPr>
          <a:lstStyle>
            <a:lvl1pPr>
              <a:spcBef>
                <a:spcPct val="20000"/>
              </a:spcBef>
              <a:buClr>
                <a:schemeClr val="hlink"/>
              </a:buClr>
              <a:buFont typeface="Wingdings" panose="05000000000000000000" pitchFamily="2" charset="2"/>
              <a:buChar char="l"/>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Font typeface="Wingdings" panose="05000000000000000000" pitchFamily="2" charset="2"/>
              <a:buChar char="p"/>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hlink"/>
              </a:buClr>
              <a:buFont typeface="Wingdings" panose="05000000000000000000" pitchFamily="2" charset="2"/>
              <a:buChar char="ü"/>
              <a:defRPr sz="22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def </a:t>
            </a:r>
            <a:r>
              <a:rPr lang="en-US" altLang="zh-CN" sz="2000" u="none" dirty="0" err="1">
                <a:solidFill>
                  <a:srgbClr val="595959"/>
                </a:solidFill>
                <a:sym typeface="黑体" panose="02010609060101010101" pitchFamily="49" charset="-122"/>
              </a:rPr>
              <a:t>describe_pet</a:t>
            </a:r>
            <a:r>
              <a:rPr lang="en-US" altLang="zh-CN" sz="2000" u="none" dirty="0">
                <a:solidFill>
                  <a:srgbClr val="595959"/>
                </a:solidFill>
                <a:sym typeface="黑体" panose="02010609060101010101" pitchFamily="49" charset="-122"/>
              </a:rPr>
              <a:t>(</a:t>
            </a:r>
            <a:r>
              <a:rPr lang="en-US" altLang="zh-CN" sz="2000" u="none" dirty="0" err="1">
                <a:solidFill>
                  <a:srgbClr val="595959"/>
                </a:solidFill>
                <a:sym typeface="黑体" panose="02010609060101010101" pitchFamily="49" charset="-122"/>
              </a:rPr>
              <a:t>animal_type</a:t>
            </a:r>
            <a:r>
              <a:rPr lang="en-US" altLang="zh-CN" sz="2000" u="none" dirty="0">
                <a:solidFill>
                  <a:srgbClr val="595959"/>
                </a:solidFill>
                <a:sym typeface="黑体" panose="02010609060101010101" pitchFamily="49" charset="-122"/>
              </a:rPr>
              <a:t>, </a:t>
            </a:r>
            <a:r>
              <a:rPr lang="en-US" altLang="zh-CN" sz="2000" u="none" dirty="0" err="1">
                <a:solidFill>
                  <a:srgbClr val="595959"/>
                </a:solidFill>
                <a:sym typeface="黑体" panose="02010609060101010101" pitchFamily="49" charset="-122"/>
              </a:rPr>
              <a:t>pet_name</a:t>
            </a:r>
            <a:r>
              <a:rPr lang="en-US" altLang="zh-CN" sz="2000" u="none" dirty="0">
                <a:solidFill>
                  <a:srgbClr val="595959"/>
                </a:solidFill>
                <a:sym typeface="黑体" panose="02010609060101010101" pitchFamily="49" charset="-122"/>
              </a:rPr>
              <a:t>):</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a:t>
            </a:r>
            <a:r>
              <a:rPr lang="zh-CN" altLang="en-US" sz="2000" u="none" dirty="0">
                <a:solidFill>
                  <a:srgbClr val="595959"/>
                </a:solidFill>
                <a:sym typeface="黑体" panose="02010609060101010101" pitchFamily="49" charset="-122"/>
              </a:rPr>
              <a:t>显示宠物的信息</a:t>
            </a:r>
            <a:r>
              <a:rPr lang="en-US" altLang="zh-CN" sz="2000" u="none" dirty="0">
                <a:solidFill>
                  <a:srgbClr val="595959"/>
                </a:solidFill>
                <a:sym typeface="黑体" panose="02010609060101010101" pitchFamily="49" charset="-122"/>
              </a:rPr>
              <a:t>"""</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print('\</a:t>
            </a:r>
            <a:r>
              <a:rPr lang="en-US" altLang="zh-CN" sz="2000" u="none" dirty="0" err="1">
                <a:solidFill>
                  <a:srgbClr val="595959"/>
                </a:solidFill>
                <a:sym typeface="黑体" panose="02010609060101010101" pitchFamily="49" charset="-122"/>
              </a:rPr>
              <a:t>nI</a:t>
            </a:r>
            <a:r>
              <a:rPr lang="en-US" altLang="zh-CN" sz="2000" u="none" dirty="0">
                <a:solidFill>
                  <a:srgbClr val="595959"/>
                </a:solidFill>
                <a:sym typeface="黑体" panose="02010609060101010101" pitchFamily="49" charset="-122"/>
              </a:rPr>
              <a:t> have a ' + </a:t>
            </a:r>
            <a:r>
              <a:rPr lang="en-US" altLang="zh-CN" sz="2000" u="none" dirty="0" err="1">
                <a:solidFill>
                  <a:srgbClr val="595959"/>
                </a:solidFill>
                <a:sym typeface="黑体" panose="02010609060101010101" pitchFamily="49" charset="-122"/>
              </a:rPr>
              <a:t>animal_type</a:t>
            </a:r>
            <a:r>
              <a:rPr lang="en-US" altLang="zh-CN" sz="2000" u="none" dirty="0">
                <a:solidFill>
                  <a:srgbClr val="595959"/>
                </a:solidFill>
                <a:sym typeface="黑体" panose="02010609060101010101" pitchFamily="49" charset="-122"/>
              </a:rPr>
              <a:t> + '.')</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print('My' + </a:t>
            </a:r>
            <a:r>
              <a:rPr lang="en-US" altLang="zh-CN" sz="2000" u="none" dirty="0" err="1">
                <a:solidFill>
                  <a:srgbClr val="595959"/>
                </a:solidFill>
                <a:sym typeface="黑体" panose="02010609060101010101" pitchFamily="49" charset="-122"/>
              </a:rPr>
              <a:t>animal_type</a:t>
            </a:r>
            <a:r>
              <a:rPr lang="en-US" altLang="zh-CN" sz="2000" u="none" dirty="0">
                <a:solidFill>
                  <a:srgbClr val="595959"/>
                </a:solidFill>
                <a:sym typeface="黑体" panose="02010609060101010101" pitchFamily="49" charset="-122"/>
              </a:rPr>
              <a:t> + "‘s name is " + </a:t>
            </a:r>
            <a:r>
              <a:rPr lang="en-US" altLang="zh-CN" sz="2000" u="none" dirty="0" err="1">
                <a:solidFill>
                  <a:srgbClr val="595959"/>
                </a:solidFill>
                <a:sym typeface="黑体" panose="02010609060101010101" pitchFamily="49" charset="-122"/>
              </a:rPr>
              <a:t>pet_name.title</a:t>
            </a:r>
            <a:r>
              <a:rPr lang="en-US" altLang="zh-CN" sz="2000" u="none" dirty="0">
                <a:solidFill>
                  <a:srgbClr val="595959"/>
                </a:solidFill>
                <a:sym typeface="黑体" panose="02010609060101010101" pitchFamily="49" charset="-122"/>
              </a:rPr>
              <a:t>() + '.')</a:t>
            </a:r>
          </a:p>
          <a:p>
            <a:pPr eaLnBrk="1" hangingPunct="1">
              <a:spcBef>
                <a:spcPct val="0"/>
              </a:spcBef>
              <a:buClrTx/>
              <a:buFont typeface="Arial" panose="020B0604020202020204" pitchFamily="34" charset="0"/>
              <a:buNone/>
            </a:pPr>
            <a:endParaRPr lang="en-US" altLang="zh-CN" sz="2000" u="none" dirty="0">
              <a:solidFill>
                <a:srgbClr val="595959"/>
              </a:solidFill>
              <a:sym typeface="黑体" panose="02010609060101010101" pitchFamily="49" charset="-122"/>
            </a:endParaRPr>
          </a:p>
          <a:p>
            <a:pPr eaLnBrk="1" hangingPunct="1">
              <a:spcBef>
                <a:spcPct val="0"/>
              </a:spcBef>
              <a:buClrTx/>
              <a:buFont typeface="Arial" panose="020B0604020202020204" pitchFamily="34" charset="0"/>
              <a:buNone/>
            </a:pPr>
            <a:r>
              <a:rPr lang="en-US" altLang="zh-CN" sz="2000" u="none" dirty="0" err="1">
                <a:solidFill>
                  <a:srgbClr val="595959"/>
                </a:solidFill>
                <a:sym typeface="黑体" panose="02010609060101010101" pitchFamily="49" charset="-122"/>
              </a:rPr>
              <a:t>describe_pet</a:t>
            </a:r>
            <a:r>
              <a:rPr lang="en-US" altLang="zh-CN" sz="2000" u="none" dirty="0">
                <a:solidFill>
                  <a:srgbClr val="595959"/>
                </a:solidFill>
                <a:sym typeface="黑体" panose="02010609060101010101" pitchFamily="49" charset="-122"/>
              </a:rPr>
              <a:t>(</a:t>
            </a:r>
            <a:r>
              <a:rPr lang="en-US" altLang="zh-CN" sz="2000" u="none" dirty="0" err="1">
                <a:solidFill>
                  <a:srgbClr val="595959"/>
                </a:solidFill>
                <a:sym typeface="黑体" panose="02010609060101010101" pitchFamily="49" charset="-122"/>
              </a:rPr>
              <a:t>animal_type</a:t>
            </a:r>
            <a:r>
              <a:rPr lang="en-US" altLang="zh-CN" sz="2000" u="none" dirty="0">
                <a:solidFill>
                  <a:srgbClr val="595959"/>
                </a:solidFill>
                <a:sym typeface="黑体" panose="02010609060101010101" pitchFamily="49" charset="-122"/>
              </a:rPr>
              <a:t> = 'hamster' , </a:t>
            </a:r>
            <a:r>
              <a:rPr lang="en-US" altLang="zh-CN" sz="2000" u="none" dirty="0" err="1">
                <a:solidFill>
                  <a:srgbClr val="595959"/>
                </a:solidFill>
                <a:sym typeface="黑体" panose="02010609060101010101" pitchFamily="49" charset="-122"/>
              </a:rPr>
              <a:t>pet_name</a:t>
            </a:r>
            <a:r>
              <a:rPr lang="en-US" altLang="zh-CN" sz="2000" u="none" dirty="0">
                <a:solidFill>
                  <a:srgbClr val="595959"/>
                </a:solidFill>
                <a:sym typeface="黑体" panose="02010609060101010101" pitchFamily="49" charset="-122"/>
              </a:rPr>
              <a:t> = 'harry')</a:t>
            </a:r>
          </a:p>
          <a:p>
            <a:pPr eaLnBrk="1" hangingPunct="1">
              <a:spcBef>
                <a:spcPct val="0"/>
              </a:spcBef>
              <a:buClrTx/>
              <a:buFont typeface="Arial" panose="020B0604020202020204" pitchFamily="34" charset="0"/>
              <a:buNone/>
            </a:pPr>
            <a:r>
              <a:rPr lang="en-US" altLang="zh-CN" sz="2000" u="none" dirty="0" err="1">
                <a:solidFill>
                  <a:srgbClr val="595959"/>
                </a:solidFill>
                <a:sym typeface="黑体" panose="02010609060101010101" pitchFamily="49" charset="-122"/>
              </a:rPr>
              <a:t>describe_pet</a:t>
            </a:r>
            <a:r>
              <a:rPr lang="en-US" altLang="zh-CN" sz="2000" u="none" dirty="0">
                <a:solidFill>
                  <a:srgbClr val="595959"/>
                </a:solidFill>
                <a:sym typeface="黑体" panose="02010609060101010101" pitchFamily="49" charset="-122"/>
              </a:rPr>
              <a:t>(</a:t>
            </a:r>
            <a:r>
              <a:rPr lang="en-US" altLang="zh-CN" sz="2000" u="none" dirty="0" err="1">
                <a:solidFill>
                  <a:srgbClr val="595959"/>
                </a:solidFill>
                <a:sym typeface="黑体" panose="02010609060101010101" pitchFamily="49" charset="-122"/>
              </a:rPr>
              <a:t>pet_name</a:t>
            </a:r>
            <a:r>
              <a:rPr lang="en-US" altLang="zh-CN" sz="2000" u="none" dirty="0">
                <a:solidFill>
                  <a:srgbClr val="595959"/>
                </a:solidFill>
                <a:sym typeface="黑体" panose="02010609060101010101" pitchFamily="49" charset="-122"/>
              </a:rPr>
              <a:t> = 'harry' , </a:t>
            </a:r>
            <a:r>
              <a:rPr lang="en-US" altLang="zh-CN" sz="2000" u="none" dirty="0" err="1">
                <a:solidFill>
                  <a:srgbClr val="595959"/>
                </a:solidFill>
                <a:sym typeface="黑体" panose="02010609060101010101" pitchFamily="49" charset="-122"/>
              </a:rPr>
              <a:t>animal_type</a:t>
            </a:r>
            <a:r>
              <a:rPr lang="en-US" altLang="zh-CN" sz="2000" u="none" dirty="0">
                <a:solidFill>
                  <a:srgbClr val="595959"/>
                </a:solidFill>
                <a:sym typeface="黑体" panose="02010609060101010101" pitchFamily="49" charset="-122"/>
              </a:rPr>
              <a:t> = 'hamster')</a:t>
            </a:r>
          </a:p>
        </p:txBody>
      </p:sp>
      <p:sp>
        <p:nvSpPr>
          <p:cNvPr id="5" name="矩形 4">
            <a:extLst>
              <a:ext uri="{FF2B5EF4-FFF2-40B4-BE49-F238E27FC236}">
                <a16:creationId xmlns:a16="http://schemas.microsoft.com/office/drawing/2014/main" xmlns="" id="{C34AF07F-9FAD-43F5-92BC-64B7E8E57740}"/>
              </a:ext>
            </a:extLst>
          </p:cNvPr>
          <p:cNvSpPr/>
          <p:nvPr/>
        </p:nvSpPr>
        <p:spPr>
          <a:xfrm>
            <a:off x="16054" y="5333950"/>
            <a:ext cx="441146" cy="707886"/>
          </a:xfrm>
          <a:prstGeom prst="rect">
            <a:avLst/>
          </a:prstGeom>
        </p:spPr>
        <p:txBody>
          <a:bodyPr wrap="none">
            <a:spAutoFit/>
          </a:bodyPr>
          <a:lstStyle/>
          <a:p>
            <a:r>
              <a:rPr lang="en-US" altLang="zh-CN" u="none" dirty="0">
                <a:solidFill>
                  <a:srgbClr val="595959"/>
                </a:solidFill>
                <a:latin typeface="宋体" panose="02010600030101010101" pitchFamily="2" charset="-122"/>
                <a:ea typeface="宋体" panose="02010600030101010101" pitchFamily="2" charset="-122"/>
                <a:sym typeface="黑体" panose="02010609060101010101" pitchFamily="49" charset="-122"/>
              </a:rPr>
              <a:t>①</a:t>
            </a:r>
          </a:p>
          <a:p>
            <a:r>
              <a:rPr lang="en-US" altLang="zh-CN" u="none" dirty="0">
                <a:solidFill>
                  <a:srgbClr val="595959"/>
                </a:solidFill>
                <a:latin typeface="宋体" panose="02010600030101010101" pitchFamily="2" charset="-122"/>
                <a:ea typeface="宋体" panose="02010600030101010101" pitchFamily="2" charset="-122"/>
                <a:sym typeface="黑体" panose="02010609060101010101" pitchFamily="49" charset="-122"/>
              </a:rPr>
              <a:t>②</a:t>
            </a:r>
            <a:endParaRPr lang="zh-CN" altLang="en-US" dirty="0"/>
          </a:p>
        </p:txBody>
      </p:sp>
      <p:sp>
        <p:nvSpPr>
          <p:cNvPr id="2" name="椭圆 1">
            <a:extLst>
              <a:ext uri="{FF2B5EF4-FFF2-40B4-BE49-F238E27FC236}">
                <a16:creationId xmlns:a16="http://schemas.microsoft.com/office/drawing/2014/main" xmlns="" id="{81B870AB-3EDB-407A-971A-47F9BB784C6F}"/>
              </a:ext>
            </a:extLst>
          </p:cNvPr>
          <p:cNvSpPr/>
          <p:nvPr/>
        </p:nvSpPr>
        <p:spPr bwMode="auto">
          <a:xfrm rot="4169760">
            <a:off x="4690819" y="5249390"/>
            <a:ext cx="443877" cy="1058837"/>
          </a:xfrm>
          <a:prstGeom prst="ellipse">
            <a:avLst/>
          </a:prstGeom>
          <a:noFill/>
          <a:ln w="9525" cap="flat" cmpd="sng" algn="ctr">
            <a:solidFill>
              <a:srgbClr val="FF0000"/>
            </a:solidFill>
            <a:prstDash val="solid"/>
            <a:round/>
            <a:headEnd type="none" w="med" len="med"/>
            <a:tailEnd type="none" w="med" len="med"/>
          </a:ln>
        </p:spPr>
        <p:txBody>
          <a:bodyPr vert="horz" wrap="square" lIns="90000" tIns="46800" rIns="90000" bIns="46800" numCol="1" rtlCol="0" anchor="t" anchorCtr="0" compatLnSpc="1">
            <a:spAutoFit/>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2000" b="0" i="0" u="sng"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p:txBody>
      </p:sp>
      <p:sp>
        <p:nvSpPr>
          <p:cNvPr id="3" name="标注: 线形 2">
            <a:extLst>
              <a:ext uri="{FF2B5EF4-FFF2-40B4-BE49-F238E27FC236}">
                <a16:creationId xmlns:a16="http://schemas.microsoft.com/office/drawing/2014/main" xmlns="" id="{FD02B72F-1D32-4239-825F-B8E39C4BF48F}"/>
              </a:ext>
            </a:extLst>
          </p:cNvPr>
          <p:cNvSpPr/>
          <p:nvPr/>
        </p:nvSpPr>
        <p:spPr bwMode="auto">
          <a:xfrm>
            <a:off x="5867366" y="3296708"/>
            <a:ext cx="3047920" cy="1017844"/>
          </a:xfrm>
          <a:prstGeom prst="borderCallout1">
            <a:avLst>
              <a:gd name="adj1" fmla="val 49001"/>
              <a:gd name="adj2" fmla="val -986"/>
              <a:gd name="adj3" fmla="val 213338"/>
              <a:gd name="adj4" fmla="val -23026"/>
            </a:avLst>
          </a:prstGeom>
          <a:noFill/>
          <a:ln w="9525" cap="flat" cmpd="sng" algn="ctr">
            <a:solidFill>
              <a:srgbClr val="FF0000"/>
            </a:solidFill>
            <a:prstDash val="solid"/>
            <a:round/>
            <a:headEnd type="none" w="med" len="med"/>
            <a:tailEnd type="none" w="med" len="med"/>
          </a:ln>
        </p:spPr>
        <p:txBody>
          <a:bodyPr vert="horz" wrap="square" lIns="90000" tIns="46800" rIns="90000" bIns="46800" numCol="1" rtlCol="0" anchor="t" anchorCtr="0" compatLnSpc="1">
            <a:spAutoFit/>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20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使用关键字实参时，务必准确地指出函数定义中的形参名</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xmlns="" id="{E98F5315-B060-4B7F-96CB-79DFDFB408E4}"/>
              </a:ext>
            </a:extLst>
          </p:cNvPr>
          <p:cNvSpPr>
            <a:spLocks noGrp="1" noChangeArrowheads="1"/>
          </p:cNvSpPr>
          <p:nvPr>
            <p:ph type="title" idx="4294967295"/>
          </p:nvPr>
        </p:nvSpPr>
        <p:spPr/>
        <p:txBody>
          <a:bodyPr/>
          <a:lstStyle/>
          <a:p>
            <a:pPr eaLnBrk="1" hangingPunct="1"/>
            <a:r>
              <a:rPr lang="zh-CN" altLang="en-US" dirty="0"/>
              <a:t>默认值</a:t>
            </a:r>
          </a:p>
        </p:txBody>
      </p:sp>
      <p:sp>
        <p:nvSpPr>
          <p:cNvPr id="21507" name="Rectangle 3">
            <a:extLst>
              <a:ext uri="{FF2B5EF4-FFF2-40B4-BE49-F238E27FC236}">
                <a16:creationId xmlns:a16="http://schemas.microsoft.com/office/drawing/2014/main" xmlns="" id="{954678B0-C527-4B73-8E4D-D3F947AE03F2}"/>
              </a:ext>
            </a:extLst>
          </p:cNvPr>
          <p:cNvSpPr>
            <a:spLocks noGrp="1" noChangeArrowheads="1"/>
          </p:cNvSpPr>
          <p:nvPr>
            <p:ph type="body" idx="4294967295"/>
          </p:nvPr>
        </p:nvSpPr>
        <p:spPr>
          <a:xfrm>
            <a:off x="457200" y="1709738"/>
            <a:ext cx="8229600" cy="4614862"/>
          </a:xfrm>
        </p:spPr>
        <p:txBody>
          <a:bodyPr/>
          <a:lstStyle/>
          <a:p>
            <a:pPr eaLnBrk="1" hangingPunct="1">
              <a:defRPr/>
            </a:pPr>
            <a:r>
              <a:rPr lang="zh-CN" altLang="en-US" sz="2200" dirty="0"/>
              <a:t>编写函数时，可将每个形参指定默认值。在调用函数中给形参提供了实参时，</a:t>
            </a:r>
            <a:r>
              <a:rPr lang="en-US" altLang="zh-CN" sz="2200" dirty="0"/>
              <a:t>Python</a:t>
            </a:r>
            <a:r>
              <a:rPr lang="zh-CN" altLang="en-US" sz="2200" dirty="0"/>
              <a:t>将使用指定的实参值，否则，将使用形参的默认值。</a:t>
            </a:r>
          </a:p>
          <a:p>
            <a:pPr marL="0" indent="0" eaLnBrk="1" hangingPunct="1">
              <a:buFont typeface="Wingdings" panose="05000000000000000000" pitchFamily="2" charset="2"/>
              <a:buNone/>
            </a:pPr>
            <a:endParaRPr lang="zh-CN" altLang="en-US" sz="2200" dirty="0">
              <a:solidFill>
                <a:srgbClr val="595959"/>
              </a:solidFill>
            </a:endParaRPr>
          </a:p>
        </p:txBody>
      </p:sp>
      <p:sp>
        <p:nvSpPr>
          <p:cNvPr id="21508" name="文本框 1">
            <a:extLst>
              <a:ext uri="{FF2B5EF4-FFF2-40B4-BE49-F238E27FC236}">
                <a16:creationId xmlns:a16="http://schemas.microsoft.com/office/drawing/2014/main" xmlns="" id="{9FC3002E-95FF-4070-A959-A0B634B40E9E}"/>
              </a:ext>
            </a:extLst>
          </p:cNvPr>
          <p:cNvSpPr txBox="1">
            <a:spLocks noChangeArrowheads="1"/>
          </p:cNvSpPr>
          <p:nvPr/>
        </p:nvSpPr>
        <p:spPr bwMode="auto">
          <a:xfrm>
            <a:off x="457200" y="3733792"/>
            <a:ext cx="8229600" cy="2753318"/>
          </a:xfrm>
          <a:prstGeom prst="rect">
            <a:avLst/>
          </a:prstGeom>
          <a:noFill/>
          <a:ln w="9525">
            <a:solidFill>
              <a:srgbClr val="595959"/>
            </a:solidFill>
            <a:round/>
            <a:headEnd/>
            <a:tailEnd/>
          </a:ln>
          <a:extLst>
            <a:ext uri="{909E8E84-426E-40DD-AFC4-6F175D3DCCD1}">
              <a14:hiddenFill xmlns:a14="http://schemas.microsoft.com/office/drawing/2010/main">
                <a:solidFill>
                  <a:srgbClr val="FFFFFF"/>
                </a:solidFill>
              </a14:hiddenFill>
            </a:ext>
          </a:extLst>
        </p:spPr>
        <p:txBody>
          <a:bodyPr tIns="144145" bIns="144145">
            <a:spAutoFit/>
          </a:bodyPr>
          <a:lstStyle>
            <a:lvl1pPr>
              <a:spcBef>
                <a:spcPct val="20000"/>
              </a:spcBef>
              <a:buClr>
                <a:schemeClr val="hlink"/>
              </a:buClr>
              <a:buFont typeface="Wingdings" panose="05000000000000000000" pitchFamily="2" charset="2"/>
              <a:buChar char="l"/>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Font typeface="Wingdings" panose="05000000000000000000" pitchFamily="2" charset="2"/>
              <a:buChar char="p"/>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hlink"/>
              </a:buClr>
              <a:buFont typeface="Wingdings" panose="05000000000000000000" pitchFamily="2" charset="2"/>
              <a:buChar char="ü"/>
              <a:defRPr sz="22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def </a:t>
            </a:r>
            <a:r>
              <a:rPr lang="en-US" altLang="zh-CN" sz="2000" u="none" dirty="0" err="1">
                <a:solidFill>
                  <a:srgbClr val="595959"/>
                </a:solidFill>
                <a:sym typeface="黑体" panose="02010609060101010101" pitchFamily="49" charset="-122"/>
              </a:rPr>
              <a:t>describe_pet</a:t>
            </a:r>
            <a:r>
              <a:rPr lang="en-US" altLang="zh-CN" sz="2000" u="none" dirty="0">
                <a:solidFill>
                  <a:srgbClr val="595959"/>
                </a:solidFill>
                <a:sym typeface="黑体" panose="02010609060101010101" pitchFamily="49" charset="-122"/>
              </a:rPr>
              <a:t>(</a:t>
            </a:r>
            <a:r>
              <a:rPr lang="en-US" altLang="zh-CN" sz="2000" u="none" dirty="0" err="1">
                <a:solidFill>
                  <a:srgbClr val="595959"/>
                </a:solidFill>
                <a:sym typeface="黑体" panose="02010609060101010101" pitchFamily="49" charset="-122"/>
              </a:rPr>
              <a:t>pet_name</a:t>
            </a:r>
            <a:r>
              <a:rPr lang="en-US" altLang="zh-CN" sz="2000" u="none" dirty="0">
                <a:solidFill>
                  <a:srgbClr val="595959"/>
                </a:solidFill>
                <a:sym typeface="黑体" panose="02010609060101010101" pitchFamily="49" charset="-122"/>
              </a:rPr>
              <a:t>, </a:t>
            </a:r>
            <a:r>
              <a:rPr lang="en-US" altLang="zh-CN" sz="2000" u="none" dirty="0" err="1">
                <a:solidFill>
                  <a:srgbClr val="595959"/>
                </a:solidFill>
                <a:sym typeface="黑体" panose="02010609060101010101" pitchFamily="49" charset="-122"/>
              </a:rPr>
              <a:t>animal_type</a:t>
            </a:r>
            <a:r>
              <a:rPr lang="en-US" altLang="zh-CN" sz="2000" u="none" dirty="0">
                <a:solidFill>
                  <a:srgbClr val="595959"/>
                </a:solidFill>
                <a:sym typeface="黑体" panose="02010609060101010101" pitchFamily="49" charset="-122"/>
              </a:rPr>
              <a:t> = 'dog'):</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a:t>
            </a:r>
            <a:r>
              <a:rPr lang="zh-CN" altLang="en-US" sz="2000" u="none" dirty="0">
                <a:solidFill>
                  <a:srgbClr val="595959"/>
                </a:solidFill>
                <a:sym typeface="黑体" panose="02010609060101010101" pitchFamily="49" charset="-122"/>
              </a:rPr>
              <a:t>显示宠物的信息</a:t>
            </a:r>
            <a:r>
              <a:rPr lang="en-US" altLang="zh-CN" sz="2000" u="none" dirty="0">
                <a:solidFill>
                  <a:srgbClr val="595959"/>
                </a:solidFill>
                <a:sym typeface="黑体" panose="02010609060101010101" pitchFamily="49" charset="-122"/>
              </a:rPr>
              <a:t>"""</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print('\</a:t>
            </a:r>
            <a:r>
              <a:rPr lang="en-US" altLang="zh-CN" sz="2000" u="none" dirty="0" err="1">
                <a:solidFill>
                  <a:srgbClr val="595959"/>
                </a:solidFill>
                <a:sym typeface="黑体" panose="02010609060101010101" pitchFamily="49" charset="-122"/>
              </a:rPr>
              <a:t>nI</a:t>
            </a:r>
            <a:r>
              <a:rPr lang="en-US" altLang="zh-CN" sz="2000" u="none" dirty="0">
                <a:solidFill>
                  <a:srgbClr val="595959"/>
                </a:solidFill>
                <a:sym typeface="黑体" panose="02010609060101010101" pitchFamily="49" charset="-122"/>
              </a:rPr>
              <a:t> have a ' + </a:t>
            </a:r>
            <a:r>
              <a:rPr lang="en-US" altLang="zh-CN" sz="2000" u="none" dirty="0" err="1">
                <a:solidFill>
                  <a:srgbClr val="595959"/>
                </a:solidFill>
                <a:sym typeface="黑体" panose="02010609060101010101" pitchFamily="49" charset="-122"/>
              </a:rPr>
              <a:t>animal_type</a:t>
            </a:r>
            <a:r>
              <a:rPr lang="en-US" altLang="zh-CN" sz="2000" u="none" dirty="0">
                <a:solidFill>
                  <a:srgbClr val="595959"/>
                </a:solidFill>
                <a:sym typeface="黑体" panose="02010609060101010101" pitchFamily="49" charset="-122"/>
              </a:rPr>
              <a:t> + '.')</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print('My ' + </a:t>
            </a:r>
            <a:r>
              <a:rPr lang="en-US" altLang="zh-CN" sz="2000" u="none" dirty="0" err="1">
                <a:solidFill>
                  <a:srgbClr val="595959"/>
                </a:solidFill>
                <a:sym typeface="黑体" panose="02010609060101010101" pitchFamily="49" charset="-122"/>
              </a:rPr>
              <a:t>animal_type</a:t>
            </a:r>
            <a:r>
              <a:rPr lang="en-US" altLang="zh-CN" sz="2000" u="none" dirty="0">
                <a:solidFill>
                  <a:srgbClr val="595959"/>
                </a:solidFill>
                <a:sym typeface="黑体" panose="02010609060101010101" pitchFamily="49" charset="-122"/>
              </a:rPr>
              <a:t> + "'s name is " + </a:t>
            </a:r>
            <a:r>
              <a:rPr lang="en-US" altLang="zh-CN" sz="2000" u="none" dirty="0" err="1">
                <a:solidFill>
                  <a:srgbClr val="595959"/>
                </a:solidFill>
                <a:sym typeface="黑体" panose="02010609060101010101" pitchFamily="49" charset="-122"/>
              </a:rPr>
              <a:t>pet_name.title</a:t>
            </a:r>
            <a:r>
              <a:rPr lang="en-US" altLang="zh-CN" sz="2000" u="none" dirty="0">
                <a:solidFill>
                  <a:srgbClr val="595959"/>
                </a:solidFill>
                <a:sym typeface="黑体" panose="02010609060101010101" pitchFamily="49" charset="-122"/>
              </a:rPr>
              <a:t>() + '.')</a:t>
            </a:r>
          </a:p>
          <a:p>
            <a:pPr eaLnBrk="1" hangingPunct="1">
              <a:spcBef>
                <a:spcPct val="0"/>
              </a:spcBef>
              <a:buClrTx/>
              <a:buFont typeface="Arial" panose="020B0604020202020204" pitchFamily="34" charset="0"/>
              <a:buNone/>
            </a:pPr>
            <a:endParaRPr lang="en-US" altLang="zh-CN" sz="2000" u="none" dirty="0">
              <a:solidFill>
                <a:srgbClr val="595959"/>
              </a:solidFill>
              <a:sym typeface="黑体" panose="02010609060101010101" pitchFamily="49" charset="-122"/>
            </a:endParaRPr>
          </a:p>
          <a:p>
            <a:pPr eaLnBrk="1" hangingPunct="1">
              <a:spcBef>
                <a:spcPct val="0"/>
              </a:spcBef>
              <a:buClrTx/>
              <a:buFont typeface="Arial" panose="020B0604020202020204" pitchFamily="34" charset="0"/>
              <a:buNone/>
            </a:pPr>
            <a:r>
              <a:rPr lang="en-US" altLang="zh-CN" sz="2000" u="none" dirty="0" err="1">
                <a:solidFill>
                  <a:srgbClr val="595959"/>
                </a:solidFill>
                <a:sym typeface="黑体" panose="02010609060101010101" pitchFamily="49" charset="-122"/>
              </a:rPr>
              <a:t>describe_pet</a:t>
            </a:r>
            <a:r>
              <a:rPr lang="en-US" altLang="zh-CN" sz="2000" u="none" dirty="0">
                <a:solidFill>
                  <a:srgbClr val="595959"/>
                </a:solidFill>
                <a:sym typeface="黑体" panose="02010609060101010101" pitchFamily="49" charset="-122"/>
              </a:rPr>
              <a:t>('willie')</a:t>
            </a:r>
          </a:p>
          <a:p>
            <a:pPr eaLnBrk="1" hangingPunct="1">
              <a:spcBef>
                <a:spcPct val="0"/>
              </a:spcBef>
              <a:buClrTx/>
              <a:buFont typeface="Arial" panose="020B0604020202020204" pitchFamily="34" charset="0"/>
              <a:buNone/>
            </a:pPr>
            <a:r>
              <a:rPr lang="en-US" altLang="zh-CN" sz="2000" u="none" dirty="0" err="1">
                <a:solidFill>
                  <a:srgbClr val="595959"/>
                </a:solidFill>
                <a:sym typeface="黑体" panose="02010609060101010101" pitchFamily="49" charset="-122"/>
              </a:rPr>
              <a:t>describe_pet</a:t>
            </a:r>
            <a:r>
              <a:rPr lang="en-US" altLang="zh-CN" sz="2000" u="none" dirty="0">
                <a:solidFill>
                  <a:srgbClr val="595959"/>
                </a:solidFill>
                <a:sym typeface="黑体" panose="02010609060101010101" pitchFamily="49" charset="-122"/>
              </a:rPr>
              <a:t>(</a:t>
            </a:r>
            <a:r>
              <a:rPr lang="en-US" altLang="zh-CN" sz="2000" u="none" dirty="0" err="1">
                <a:solidFill>
                  <a:srgbClr val="595959"/>
                </a:solidFill>
                <a:sym typeface="黑体" panose="02010609060101010101" pitchFamily="49" charset="-122"/>
              </a:rPr>
              <a:t>pet_name</a:t>
            </a:r>
            <a:r>
              <a:rPr lang="en-US" altLang="zh-CN" sz="2000" u="none" dirty="0">
                <a:solidFill>
                  <a:srgbClr val="595959"/>
                </a:solidFill>
                <a:sym typeface="黑体" panose="02010609060101010101" pitchFamily="49" charset="-122"/>
              </a:rPr>
              <a:t> = 'harry' , </a:t>
            </a:r>
            <a:r>
              <a:rPr lang="en-US" altLang="zh-CN" sz="2000" u="none" dirty="0" err="1">
                <a:solidFill>
                  <a:srgbClr val="595959"/>
                </a:solidFill>
                <a:sym typeface="黑体" panose="02010609060101010101" pitchFamily="49" charset="-122"/>
              </a:rPr>
              <a:t>animal_type</a:t>
            </a:r>
            <a:r>
              <a:rPr lang="en-US" altLang="zh-CN" sz="2000" u="none" dirty="0">
                <a:solidFill>
                  <a:srgbClr val="595959"/>
                </a:solidFill>
                <a:sym typeface="黑体" panose="02010609060101010101" pitchFamily="49" charset="-122"/>
              </a:rPr>
              <a:t> = 'hamster')</a:t>
            </a:r>
          </a:p>
          <a:p>
            <a:pPr eaLnBrk="1" hangingPunct="1">
              <a:spcBef>
                <a:spcPct val="0"/>
              </a:spcBef>
              <a:buClrTx/>
              <a:buFont typeface="Arial" panose="020B0604020202020204" pitchFamily="34" charset="0"/>
              <a:buNone/>
            </a:pPr>
            <a:endParaRPr lang="en-US" altLang="zh-CN" sz="2000" u="none" dirty="0">
              <a:solidFill>
                <a:srgbClr val="595959"/>
              </a:solidFill>
              <a:sym typeface="黑体" panose="02010609060101010101" pitchFamily="49" charset="-122"/>
            </a:endParaRPr>
          </a:p>
        </p:txBody>
      </p:sp>
      <p:sp>
        <p:nvSpPr>
          <p:cNvPr id="5" name="矩形 4">
            <a:extLst>
              <a:ext uri="{FF2B5EF4-FFF2-40B4-BE49-F238E27FC236}">
                <a16:creationId xmlns:a16="http://schemas.microsoft.com/office/drawing/2014/main" xmlns="" id="{C34AF07F-9FAD-43F5-92BC-64B7E8E57740}"/>
              </a:ext>
            </a:extLst>
          </p:cNvPr>
          <p:cNvSpPr/>
          <p:nvPr/>
        </p:nvSpPr>
        <p:spPr>
          <a:xfrm>
            <a:off x="16054" y="5333950"/>
            <a:ext cx="441146" cy="707886"/>
          </a:xfrm>
          <a:prstGeom prst="rect">
            <a:avLst/>
          </a:prstGeom>
        </p:spPr>
        <p:txBody>
          <a:bodyPr wrap="none">
            <a:spAutoFit/>
          </a:bodyPr>
          <a:lstStyle/>
          <a:p>
            <a:r>
              <a:rPr lang="en-US" altLang="zh-CN" u="none" dirty="0">
                <a:solidFill>
                  <a:srgbClr val="595959"/>
                </a:solidFill>
                <a:latin typeface="宋体" panose="02010600030101010101" pitchFamily="2" charset="-122"/>
                <a:ea typeface="宋体" panose="02010600030101010101" pitchFamily="2" charset="-122"/>
                <a:sym typeface="黑体" panose="02010609060101010101" pitchFamily="49" charset="-122"/>
              </a:rPr>
              <a:t>①</a:t>
            </a:r>
          </a:p>
          <a:p>
            <a:r>
              <a:rPr lang="en-US" altLang="zh-CN" u="none" dirty="0">
                <a:solidFill>
                  <a:srgbClr val="595959"/>
                </a:solidFill>
                <a:latin typeface="宋体" panose="02010600030101010101" pitchFamily="2" charset="-122"/>
                <a:ea typeface="宋体" panose="02010600030101010101" pitchFamily="2" charset="-122"/>
                <a:sym typeface="黑体" panose="02010609060101010101" pitchFamily="49" charset="-122"/>
              </a:rPr>
              <a:t>②</a:t>
            </a:r>
            <a:endParaRPr lang="zh-CN" altLang="en-US" dirty="0"/>
          </a:p>
        </p:txBody>
      </p:sp>
      <p:sp>
        <p:nvSpPr>
          <p:cNvPr id="3" name="标注: 线形 2">
            <a:extLst>
              <a:ext uri="{FF2B5EF4-FFF2-40B4-BE49-F238E27FC236}">
                <a16:creationId xmlns:a16="http://schemas.microsoft.com/office/drawing/2014/main" xmlns="" id="{FD02B72F-1D32-4239-825F-B8E39C4BF48F}"/>
              </a:ext>
            </a:extLst>
          </p:cNvPr>
          <p:cNvSpPr/>
          <p:nvPr/>
        </p:nvSpPr>
        <p:spPr bwMode="auto">
          <a:xfrm>
            <a:off x="4572000" y="2438426"/>
            <a:ext cx="4190890" cy="1325620"/>
          </a:xfrm>
          <a:prstGeom prst="borderCallout1">
            <a:avLst>
              <a:gd name="adj1" fmla="val 49001"/>
              <a:gd name="adj2" fmla="val -986"/>
              <a:gd name="adj3" fmla="val 109898"/>
              <a:gd name="adj4" fmla="val -27423"/>
            </a:avLst>
          </a:prstGeom>
          <a:noFill/>
          <a:ln w="9525" cap="flat" cmpd="sng" algn="ctr">
            <a:solidFill>
              <a:srgbClr val="FF0000"/>
            </a:solidFill>
            <a:prstDash val="solid"/>
            <a:round/>
            <a:headEnd type="none" w="med" len="med"/>
            <a:tailEnd type="none" w="med" len="med"/>
          </a:ln>
        </p:spPr>
        <p:txBody>
          <a:bodyPr vert="horz" wrap="square" lIns="90000" tIns="46800" rIns="90000" bIns="46800" numCol="1" rtlCol="0" anchor="t" anchorCtr="0" compatLnSpc="1">
            <a:spAutoFit/>
          </a:bodyPr>
          <a:lstStyle/>
          <a:p>
            <a:pPr marL="0" marR="0" indent="0" defTabSz="914400" eaLnBrk="1" latinLnBrk="0" hangingPunct="1">
              <a:lnSpc>
                <a:spcPct val="100000"/>
              </a:lnSpc>
              <a:buSzTx/>
            </a:pPr>
            <a:r>
              <a:rPr lang="zh-CN" altLang="en-US" u="none" dirty="0">
                <a:solidFill>
                  <a:srgbClr val="595959"/>
                </a:solidFill>
              </a:rPr>
              <a:t>使用默认值时，在形参列表中必须先列出没有默认值的形参，再列出有默认值的形参。这让</a:t>
            </a:r>
            <a:r>
              <a:rPr lang="en-US" altLang="zh-CN" u="none" dirty="0">
                <a:solidFill>
                  <a:srgbClr val="595959"/>
                </a:solidFill>
              </a:rPr>
              <a:t>Python</a:t>
            </a:r>
            <a:r>
              <a:rPr lang="zh-CN" altLang="en-US" u="none" dirty="0">
                <a:solidFill>
                  <a:srgbClr val="595959"/>
                </a:solidFill>
              </a:rPr>
              <a:t>依然能正确地解读位置实参</a:t>
            </a:r>
          </a:p>
        </p:txBody>
      </p:sp>
    </p:spTree>
    <p:extLst>
      <p:ext uri="{BB962C8B-B14F-4D97-AF65-F5344CB8AC3E}">
        <p14:creationId xmlns:p14="http://schemas.microsoft.com/office/powerpoint/2010/main" val="2257602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xmlns="" id="{AD2A5A5B-B013-4F4F-A121-DDD8A531DF5B}"/>
              </a:ext>
            </a:extLst>
          </p:cNvPr>
          <p:cNvSpPr>
            <a:spLocks noGrp="1" noChangeArrowheads="1"/>
          </p:cNvSpPr>
          <p:nvPr>
            <p:ph type="title" idx="4294967295"/>
          </p:nvPr>
        </p:nvSpPr>
        <p:spPr/>
        <p:txBody>
          <a:bodyPr/>
          <a:lstStyle/>
          <a:p>
            <a:pPr eaLnBrk="1" hangingPunct="1"/>
            <a:r>
              <a:rPr lang="zh-CN" altLang="en-US" dirty="0"/>
              <a:t>等效的函数调用</a:t>
            </a:r>
          </a:p>
        </p:txBody>
      </p:sp>
      <p:sp>
        <p:nvSpPr>
          <p:cNvPr id="22531" name="Rectangle 3">
            <a:extLst>
              <a:ext uri="{FF2B5EF4-FFF2-40B4-BE49-F238E27FC236}">
                <a16:creationId xmlns:a16="http://schemas.microsoft.com/office/drawing/2014/main" xmlns="" id="{838E240C-BE6D-4764-BE0B-9426FBA86B4A}"/>
              </a:ext>
            </a:extLst>
          </p:cNvPr>
          <p:cNvSpPr>
            <a:spLocks noGrp="1" noChangeArrowheads="1"/>
          </p:cNvSpPr>
          <p:nvPr>
            <p:ph type="body" idx="4294967295"/>
          </p:nvPr>
        </p:nvSpPr>
        <p:spPr>
          <a:xfrm>
            <a:off x="457200" y="1709738"/>
            <a:ext cx="8229600" cy="4614862"/>
          </a:xfrm>
        </p:spPr>
        <p:txBody>
          <a:bodyPr/>
          <a:lstStyle/>
          <a:p>
            <a:pPr eaLnBrk="1" hangingPunct="1">
              <a:defRPr/>
            </a:pPr>
            <a:r>
              <a:rPr lang="zh-CN" altLang="en-US" sz="2200" dirty="0"/>
              <a:t>混合使用位置实参、关键字实参和默认值，通常有多种等效的函数调用方式。</a:t>
            </a:r>
            <a:endParaRPr lang="en-US" altLang="zh-CN" sz="2200" dirty="0"/>
          </a:p>
          <a:p>
            <a:pPr marL="0" indent="0" eaLnBrk="1" hangingPunct="1">
              <a:buFont typeface="Wingdings" panose="05000000000000000000" pitchFamily="2" charset="2"/>
              <a:buNone/>
            </a:pPr>
            <a:endParaRPr lang="en-US" altLang="zh-CN" sz="2200" dirty="0"/>
          </a:p>
          <a:p>
            <a:pPr marL="0" indent="0" eaLnBrk="1" hangingPunct="1">
              <a:buFont typeface="Wingdings" panose="05000000000000000000" pitchFamily="2" charset="2"/>
              <a:buNone/>
            </a:pPr>
            <a:endParaRPr lang="en-US" altLang="zh-CN" sz="2200" dirty="0"/>
          </a:p>
          <a:p>
            <a:pPr marL="0" indent="0" eaLnBrk="1" hangingPunct="1">
              <a:buFont typeface="Wingdings" panose="05000000000000000000" pitchFamily="2" charset="2"/>
              <a:buNone/>
            </a:pPr>
            <a:endParaRPr lang="zh-CN" altLang="en-US" sz="2200" dirty="0">
              <a:solidFill>
                <a:srgbClr val="595959"/>
              </a:solidFill>
            </a:endParaRPr>
          </a:p>
          <a:p>
            <a:pPr marL="0" indent="0" eaLnBrk="1" hangingPunct="1">
              <a:buFont typeface="Wingdings" panose="05000000000000000000" pitchFamily="2" charset="2"/>
              <a:buNone/>
            </a:pPr>
            <a:endParaRPr lang="zh-CN" altLang="en-US" sz="2200" dirty="0">
              <a:solidFill>
                <a:srgbClr val="595959"/>
              </a:solidFill>
            </a:endParaRPr>
          </a:p>
          <a:p>
            <a:pPr marL="0" indent="0" eaLnBrk="1" hangingPunct="1">
              <a:buFont typeface="Wingdings" panose="05000000000000000000" pitchFamily="2" charset="2"/>
              <a:buNone/>
            </a:pPr>
            <a:endParaRPr lang="zh-CN" altLang="en-US" sz="2200" dirty="0">
              <a:solidFill>
                <a:srgbClr val="595959"/>
              </a:solidFill>
            </a:endParaRPr>
          </a:p>
          <a:p>
            <a:pPr marL="0" indent="0" eaLnBrk="1" hangingPunct="1">
              <a:buFont typeface="Wingdings" panose="05000000000000000000" pitchFamily="2" charset="2"/>
              <a:buNone/>
            </a:pPr>
            <a:endParaRPr lang="en-US" altLang="zh-CN" sz="2200" dirty="0">
              <a:sym typeface="Wingdings" panose="05000000000000000000" pitchFamily="2" charset="2"/>
            </a:endParaRPr>
          </a:p>
          <a:p>
            <a:pPr marL="0" indent="0" eaLnBrk="1" hangingPunct="1">
              <a:buFont typeface="Wingdings" panose="05000000000000000000" pitchFamily="2" charset="2"/>
              <a:buNone/>
            </a:pPr>
            <a:endParaRPr lang="en-US" altLang="zh-CN" sz="2200" dirty="0">
              <a:sym typeface="Wingdings" panose="05000000000000000000" pitchFamily="2" charset="2"/>
            </a:endParaRPr>
          </a:p>
          <a:p>
            <a:pPr marL="0" indent="0" eaLnBrk="1" hangingPunct="1">
              <a:buFont typeface="Wingdings" panose="05000000000000000000" pitchFamily="2" charset="2"/>
              <a:buNone/>
            </a:pPr>
            <a:endParaRPr lang="zh-CN" altLang="en-US" sz="2200" dirty="0">
              <a:sym typeface="Wingdings" panose="05000000000000000000" pitchFamily="2" charset="2"/>
            </a:endParaRPr>
          </a:p>
          <a:p>
            <a:pPr marL="0" indent="0" eaLnBrk="1" hangingPunct="1">
              <a:buFont typeface="Wingdings" panose="05000000000000000000" pitchFamily="2" charset="2"/>
              <a:buNone/>
            </a:pPr>
            <a:endParaRPr lang="zh-CN" altLang="en-US" sz="2200" dirty="0">
              <a:sym typeface="Wingdings" panose="05000000000000000000" pitchFamily="2" charset="2"/>
            </a:endParaRPr>
          </a:p>
        </p:txBody>
      </p:sp>
      <p:sp>
        <p:nvSpPr>
          <p:cNvPr id="12" name="文本框 1">
            <a:extLst>
              <a:ext uri="{FF2B5EF4-FFF2-40B4-BE49-F238E27FC236}">
                <a16:creationId xmlns:a16="http://schemas.microsoft.com/office/drawing/2014/main" xmlns="" id="{A82A5C89-228D-4BB2-97CF-88206DB458AD}"/>
              </a:ext>
            </a:extLst>
          </p:cNvPr>
          <p:cNvSpPr txBox="1">
            <a:spLocks noChangeArrowheads="1"/>
          </p:cNvSpPr>
          <p:nvPr/>
        </p:nvSpPr>
        <p:spPr bwMode="auto">
          <a:xfrm>
            <a:off x="609488" y="2514624"/>
            <a:ext cx="8229600" cy="4292201"/>
          </a:xfrm>
          <a:prstGeom prst="rect">
            <a:avLst/>
          </a:prstGeom>
          <a:noFill/>
          <a:ln w="9525">
            <a:solidFill>
              <a:srgbClr val="595959"/>
            </a:solidFill>
            <a:round/>
            <a:headEnd/>
            <a:tailEnd/>
          </a:ln>
          <a:extLst>
            <a:ext uri="{909E8E84-426E-40DD-AFC4-6F175D3DCCD1}">
              <a14:hiddenFill xmlns:a14="http://schemas.microsoft.com/office/drawing/2010/main">
                <a:solidFill>
                  <a:srgbClr val="FFFFFF"/>
                </a:solidFill>
              </a14:hiddenFill>
            </a:ext>
          </a:extLst>
        </p:spPr>
        <p:txBody>
          <a:bodyPr tIns="144145" bIns="144145">
            <a:spAutoFit/>
          </a:bodyPr>
          <a:lstStyle>
            <a:lvl1pPr>
              <a:spcBef>
                <a:spcPct val="20000"/>
              </a:spcBef>
              <a:buClr>
                <a:schemeClr val="hlink"/>
              </a:buClr>
              <a:buFont typeface="Wingdings" panose="05000000000000000000" pitchFamily="2" charset="2"/>
              <a:buChar char="l"/>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Font typeface="Wingdings" panose="05000000000000000000" pitchFamily="2" charset="2"/>
              <a:buChar char="p"/>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hlink"/>
              </a:buClr>
              <a:buFont typeface="Wingdings" panose="05000000000000000000" pitchFamily="2" charset="2"/>
              <a:buChar char="ü"/>
              <a:defRPr sz="22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def </a:t>
            </a:r>
            <a:r>
              <a:rPr lang="en-US" altLang="zh-CN" sz="2000" u="none" dirty="0" err="1">
                <a:solidFill>
                  <a:srgbClr val="595959"/>
                </a:solidFill>
                <a:sym typeface="黑体" panose="02010609060101010101" pitchFamily="49" charset="-122"/>
              </a:rPr>
              <a:t>describe_pet</a:t>
            </a:r>
            <a:r>
              <a:rPr lang="en-US" altLang="zh-CN" sz="2000" u="none" dirty="0">
                <a:solidFill>
                  <a:srgbClr val="595959"/>
                </a:solidFill>
                <a:sym typeface="黑体" panose="02010609060101010101" pitchFamily="49" charset="-122"/>
              </a:rPr>
              <a:t>(</a:t>
            </a:r>
            <a:r>
              <a:rPr lang="en-US" altLang="zh-CN" sz="2000" u="none" dirty="0" err="1">
                <a:solidFill>
                  <a:srgbClr val="595959"/>
                </a:solidFill>
                <a:sym typeface="黑体" panose="02010609060101010101" pitchFamily="49" charset="-122"/>
              </a:rPr>
              <a:t>pet_name</a:t>
            </a:r>
            <a:r>
              <a:rPr lang="en-US" altLang="zh-CN" sz="2000" u="none" dirty="0">
                <a:solidFill>
                  <a:srgbClr val="595959"/>
                </a:solidFill>
                <a:sym typeface="黑体" panose="02010609060101010101" pitchFamily="49" charset="-122"/>
              </a:rPr>
              <a:t>, </a:t>
            </a:r>
            <a:r>
              <a:rPr lang="en-US" altLang="zh-CN" sz="2000" u="none" dirty="0" err="1">
                <a:solidFill>
                  <a:srgbClr val="595959"/>
                </a:solidFill>
                <a:sym typeface="黑体" panose="02010609060101010101" pitchFamily="49" charset="-122"/>
              </a:rPr>
              <a:t>animal_type</a:t>
            </a:r>
            <a:r>
              <a:rPr lang="en-US" altLang="zh-CN" sz="2000" u="none" dirty="0">
                <a:solidFill>
                  <a:srgbClr val="595959"/>
                </a:solidFill>
                <a:sym typeface="黑体" panose="02010609060101010101" pitchFamily="49" charset="-122"/>
              </a:rPr>
              <a:t> = 'dog'):</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a:t>
            </a:r>
            <a:r>
              <a:rPr lang="zh-CN" altLang="en-US" sz="2000" u="none" dirty="0">
                <a:solidFill>
                  <a:srgbClr val="595959"/>
                </a:solidFill>
                <a:sym typeface="黑体" panose="02010609060101010101" pitchFamily="49" charset="-122"/>
              </a:rPr>
              <a:t>显示宠物的信息</a:t>
            </a:r>
            <a:r>
              <a:rPr lang="en-US" altLang="zh-CN" sz="2000" u="none" dirty="0">
                <a:solidFill>
                  <a:srgbClr val="595959"/>
                </a:solidFill>
                <a:sym typeface="黑体" panose="02010609060101010101" pitchFamily="49" charset="-122"/>
              </a:rPr>
              <a:t>"""</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print('\</a:t>
            </a:r>
            <a:r>
              <a:rPr lang="en-US" altLang="zh-CN" sz="2000" u="none" dirty="0" err="1">
                <a:solidFill>
                  <a:srgbClr val="595959"/>
                </a:solidFill>
                <a:sym typeface="黑体" panose="02010609060101010101" pitchFamily="49" charset="-122"/>
              </a:rPr>
              <a:t>nI</a:t>
            </a:r>
            <a:r>
              <a:rPr lang="en-US" altLang="zh-CN" sz="2000" u="none" dirty="0">
                <a:solidFill>
                  <a:srgbClr val="595959"/>
                </a:solidFill>
                <a:sym typeface="黑体" panose="02010609060101010101" pitchFamily="49" charset="-122"/>
              </a:rPr>
              <a:t> have a ' + </a:t>
            </a:r>
            <a:r>
              <a:rPr lang="en-US" altLang="zh-CN" sz="2000" u="none" dirty="0" err="1">
                <a:solidFill>
                  <a:srgbClr val="595959"/>
                </a:solidFill>
                <a:sym typeface="黑体" panose="02010609060101010101" pitchFamily="49" charset="-122"/>
              </a:rPr>
              <a:t>animal_type</a:t>
            </a:r>
            <a:r>
              <a:rPr lang="en-US" altLang="zh-CN" sz="2000" u="none" dirty="0">
                <a:solidFill>
                  <a:srgbClr val="595959"/>
                </a:solidFill>
                <a:sym typeface="黑体" panose="02010609060101010101" pitchFamily="49" charset="-122"/>
              </a:rPr>
              <a:t> + '.')</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print('My ' + </a:t>
            </a:r>
            <a:r>
              <a:rPr lang="en-US" altLang="zh-CN" sz="2000" u="none" dirty="0" err="1">
                <a:solidFill>
                  <a:srgbClr val="595959"/>
                </a:solidFill>
                <a:sym typeface="黑体" panose="02010609060101010101" pitchFamily="49" charset="-122"/>
              </a:rPr>
              <a:t>animal_type</a:t>
            </a:r>
            <a:r>
              <a:rPr lang="en-US" altLang="zh-CN" sz="2000" u="none" dirty="0">
                <a:solidFill>
                  <a:srgbClr val="595959"/>
                </a:solidFill>
                <a:sym typeface="黑体" panose="02010609060101010101" pitchFamily="49" charset="-122"/>
              </a:rPr>
              <a:t> + "'s name is " + </a:t>
            </a:r>
            <a:r>
              <a:rPr lang="en-US" altLang="zh-CN" sz="2000" u="none" dirty="0" err="1">
                <a:solidFill>
                  <a:srgbClr val="595959"/>
                </a:solidFill>
                <a:sym typeface="黑体" panose="02010609060101010101" pitchFamily="49" charset="-122"/>
              </a:rPr>
              <a:t>pet_name.title</a:t>
            </a:r>
            <a:r>
              <a:rPr lang="en-US" altLang="zh-CN" sz="2000" u="none" dirty="0">
                <a:solidFill>
                  <a:srgbClr val="595959"/>
                </a:solidFill>
                <a:sym typeface="黑体" panose="02010609060101010101" pitchFamily="49" charset="-122"/>
              </a:rPr>
              <a:t>() + '.')</a:t>
            </a:r>
          </a:p>
          <a:p>
            <a:pPr eaLnBrk="1" hangingPunct="1">
              <a:spcBef>
                <a:spcPct val="0"/>
              </a:spcBef>
              <a:buClrTx/>
              <a:buFont typeface="Arial" panose="020B0604020202020204" pitchFamily="34" charset="0"/>
              <a:buNone/>
            </a:pPr>
            <a:endParaRPr lang="en-US" altLang="zh-CN" sz="2000" u="none" dirty="0">
              <a:solidFill>
                <a:srgbClr val="595959"/>
              </a:solidFill>
              <a:sym typeface="黑体" panose="02010609060101010101" pitchFamily="49" charset="-122"/>
            </a:endParaRP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a:t>
            </a:r>
            <a:r>
              <a:rPr lang="zh-CN" altLang="en-US" sz="2000" u="none" dirty="0">
                <a:solidFill>
                  <a:srgbClr val="595959"/>
                </a:solidFill>
                <a:sym typeface="黑体" panose="02010609060101010101" pitchFamily="49" charset="-122"/>
              </a:rPr>
              <a:t>一条名为</a:t>
            </a:r>
            <a:r>
              <a:rPr lang="en-US" altLang="zh-CN" sz="2000" u="none" dirty="0">
                <a:solidFill>
                  <a:srgbClr val="595959"/>
                </a:solidFill>
                <a:sym typeface="黑体" panose="02010609060101010101" pitchFamily="49" charset="-122"/>
              </a:rPr>
              <a:t>Willie</a:t>
            </a:r>
            <a:r>
              <a:rPr lang="zh-CN" altLang="en-US" sz="2000" u="none" dirty="0">
                <a:solidFill>
                  <a:srgbClr val="595959"/>
                </a:solidFill>
                <a:sym typeface="黑体" panose="02010609060101010101" pitchFamily="49" charset="-122"/>
              </a:rPr>
              <a:t>的小狗</a:t>
            </a:r>
          </a:p>
          <a:p>
            <a:pPr eaLnBrk="1" hangingPunct="1">
              <a:spcBef>
                <a:spcPct val="0"/>
              </a:spcBef>
              <a:buClrTx/>
              <a:buFont typeface="Arial" panose="020B0604020202020204" pitchFamily="34" charset="0"/>
              <a:buNone/>
            </a:pPr>
            <a:r>
              <a:rPr lang="en-US" altLang="zh-CN" sz="2000" u="none" dirty="0" err="1">
                <a:solidFill>
                  <a:srgbClr val="595959"/>
                </a:solidFill>
                <a:sym typeface="黑体" panose="02010609060101010101" pitchFamily="49" charset="-122"/>
              </a:rPr>
              <a:t>describe_pet</a:t>
            </a:r>
            <a:r>
              <a:rPr lang="en-US" altLang="zh-CN" sz="2000" u="none" dirty="0">
                <a:solidFill>
                  <a:srgbClr val="595959"/>
                </a:solidFill>
                <a:sym typeface="黑体" panose="02010609060101010101" pitchFamily="49" charset="-122"/>
              </a:rPr>
              <a:t>('willie')</a:t>
            </a:r>
          </a:p>
          <a:p>
            <a:pPr eaLnBrk="1" hangingPunct="1">
              <a:spcBef>
                <a:spcPct val="0"/>
              </a:spcBef>
              <a:buClrTx/>
              <a:buFont typeface="Arial" panose="020B0604020202020204" pitchFamily="34" charset="0"/>
              <a:buNone/>
            </a:pPr>
            <a:r>
              <a:rPr lang="en-US" altLang="zh-CN" sz="2000" u="none" dirty="0" err="1">
                <a:solidFill>
                  <a:srgbClr val="595959"/>
                </a:solidFill>
                <a:sym typeface="黑体" panose="02010609060101010101" pitchFamily="49" charset="-122"/>
              </a:rPr>
              <a:t>describe_pet</a:t>
            </a:r>
            <a:r>
              <a:rPr lang="en-US" altLang="zh-CN" sz="2000" u="none" dirty="0">
                <a:solidFill>
                  <a:srgbClr val="595959"/>
                </a:solidFill>
                <a:sym typeface="黑体" panose="02010609060101010101" pitchFamily="49" charset="-122"/>
              </a:rPr>
              <a:t>(</a:t>
            </a:r>
            <a:r>
              <a:rPr lang="en-US" altLang="zh-CN" sz="2000" u="none" dirty="0" err="1">
                <a:solidFill>
                  <a:srgbClr val="595959"/>
                </a:solidFill>
                <a:sym typeface="黑体" panose="02010609060101010101" pitchFamily="49" charset="-122"/>
              </a:rPr>
              <a:t>pet_name</a:t>
            </a:r>
            <a:r>
              <a:rPr lang="en-US" altLang="zh-CN" sz="2000" u="none" dirty="0">
                <a:solidFill>
                  <a:srgbClr val="595959"/>
                </a:solidFill>
                <a:sym typeface="黑体" panose="02010609060101010101" pitchFamily="49" charset="-122"/>
              </a:rPr>
              <a:t> = 'willie')</a:t>
            </a:r>
          </a:p>
          <a:p>
            <a:pPr eaLnBrk="1" hangingPunct="1">
              <a:spcBef>
                <a:spcPct val="0"/>
              </a:spcBef>
              <a:buClrTx/>
              <a:buFont typeface="Arial" panose="020B0604020202020204" pitchFamily="34" charset="0"/>
              <a:buNone/>
            </a:pPr>
            <a:endParaRPr lang="en-US" altLang="zh-CN" sz="2000" u="none" dirty="0">
              <a:solidFill>
                <a:srgbClr val="595959"/>
              </a:solidFill>
              <a:sym typeface="黑体" panose="02010609060101010101" pitchFamily="49" charset="-122"/>
            </a:endParaRP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a:t>
            </a:r>
            <a:r>
              <a:rPr lang="zh-CN" altLang="en-US" sz="2000" u="none" dirty="0">
                <a:solidFill>
                  <a:srgbClr val="595959"/>
                </a:solidFill>
                <a:sym typeface="黑体" panose="02010609060101010101" pitchFamily="49" charset="-122"/>
              </a:rPr>
              <a:t>一条名为</a:t>
            </a:r>
            <a:r>
              <a:rPr lang="en-US" altLang="zh-CN" sz="2000" u="none" dirty="0">
                <a:solidFill>
                  <a:srgbClr val="595959"/>
                </a:solidFill>
                <a:sym typeface="黑体" panose="02010609060101010101" pitchFamily="49" charset="-122"/>
              </a:rPr>
              <a:t>Harry</a:t>
            </a:r>
            <a:r>
              <a:rPr lang="zh-CN" altLang="en-US" sz="2000" u="none" dirty="0">
                <a:solidFill>
                  <a:srgbClr val="595959"/>
                </a:solidFill>
                <a:sym typeface="黑体" panose="02010609060101010101" pitchFamily="49" charset="-122"/>
              </a:rPr>
              <a:t>的仓鼠</a:t>
            </a:r>
          </a:p>
          <a:p>
            <a:pPr eaLnBrk="1" hangingPunct="1">
              <a:spcBef>
                <a:spcPct val="0"/>
              </a:spcBef>
              <a:buClrTx/>
              <a:buFont typeface="Arial" panose="020B0604020202020204" pitchFamily="34" charset="0"/>
              <a:buNone/>
            </a:pPr>
            <a:r>
              <a:rPr lang="en-US" altLang="zh-CN" sz="2000" u="none" dirty="0" err="1">
                <a:solidFill>
                  <a:srgbClr val="595959"/>
                </a:solidFill>
                <a:sym typeface="黑体" panose="02010609060101010101" pitchFamily="49" charset="-122"/>
              </a:rPr>
              <a:t>describe_pet</a:t>
            </a:r>
            <a:r>
              <a:rPr lang="en-US" altLang="zh-CN" sz="2000" u="none" dirty="0">
                <a:solidFill>
                  <a:srgbClr val="595959"/>
                </a:solidFill>
                <a:sym typeface="黑体" panose="02010609060101010101" pitchFamily="49" charset="-122"/>
              </a:rPr>
              <a:t>('harry' , 'hamster')</a:t>
            </a:r>
          </a:p>
          <a:p>
            <a:pPr eaLnBrk="1" hangingPunct="1">
              <a:spcBef>
                <a:spcPct val="0"/>
              </a:spcBef>
              <a:buClrTx/>
              <a:buFont typeface="Arial" panose="020B0604020202020204" pitchFamily="34" charset="0"/>
              <a:buNone/>
            </a:pPr>
            <a:r>
              <a:rPr lang="en-US" altLang="zh-CN" sz="2000" u="none" dirty="0" err="1">
                <a:solidFill>
                  <a:srgbClr val="595959"/>
                </a:solidFill>
                <a:sym typeface="黑体" panose="02010609060101010101" pitchFamily="49" charset="-122"/>
              </a:rPr>
              <a:t>describe_pet</a:t>
            </a:r>
            <a:r>
              <a:rPr lang="en-US" altLang="zh-CN" sz="2000" u="none" dirty="0">
                <a:solidFill>
                  <a:srgbClr val="595959"/>
                </a:solidFill>
                <a:sym typeface="黑体" panose="02010609060101010101" pitchFamily="49" charset="-122"/>
              </a:rPr>
              <a:t>(</a:t>
            </a:r>
            <a:r>
              <a:rPr lang="en-US" altLang="zh-CN" sz="2000" u="none" dirty="0" err="1">
                <a:solidFill>
                  <a:srgbClr val="595959"/>
                </a:solidFill>
                <a:sym typeface="黑体" panose="02010609060101010101" pitchFamily="49" charset="-122"/>
              </a:rPr>
              <a:t>pet_name</a:t>
            </a:r>
            <a:r>
              <a:rPr lang="en-US" altLang="zh-CN" sz="2000" u="none" dirty="0">
                <a:solidFill>
                  <a:srgbClr val="595959"/>
                </a:solidFill>
                <a:sym typeface="黑体" panose="02010609060101010101" pitchFamily="49" charset="-122"/>
              </a:rPr>
              <a:t> = 'harry' , </a:t>
            </a:r>
            <a:r>
              <a:rPr lang="en-US" altLang="zh-CN" sz="2000" u="none" dirty="0" err="1">
                <a:solidFill>
                  <a:srgbClr val="595959"/>
                </a:solidFill>
                <a:sym typeface="黑体" panose="02010609060101010101" pitchFamily="49" charset="-122"/>
              </a:rPr>
              <a:t>animal_type</a:t>
            </a:r>
            <a:r>
              <a:rPr lang="en-US" altLang="zh-CN" sz="2000" u="none" dirty="0">
                <a:solidFill>
                  <a:srgbClr val="595959"/>
                </a:solidFill>
                <a:sym typeface="黑体" panose="02010609060101010101" pitchFamily="49" charset="-122"/>
              </a:rPr>
              <a:t> = 'hamster')</a:t>
            </a:r>
          </a:p>
          <a:p>
            <a:pPr eaLnBrk="1" hangingPunct="1">
              <a:spcBef>
                <a:spcPct val="0"/>
              </a:spcBef>
              <a:buClrTx/>
              <a:buFont typeface="Arial" panose="020B0604020202020204" pitchFamily="34" charset="0"/>
              <a:buNone/>
            </a:pPr>
            <a:r>
              <a:rPr lang="en-US" altLang="zh-CN" sz="2000" u="none" dirty="0" err="1">
                <a:solidFill>
                  <a:srgbClr val="595959"/>
                </a:solidFill>
                <a:sym typeface="黑体" panose="02010609060101010101" pitchFamily="49" charset="-122"/>
              </a:rPr>
              <a:t>describe_pet</a:t>
            </a:r>
            <a:r>
              <a:rPr lang="en-US" altLang="zh-CN" sz="2000" u="none" dirty="0">
                <a:solidFill>
                  <a:srgbClr val="595959"/>
                </a:solidFill>
                <a:sym typeface="黑体" panose="02010609060101010101" pitchFamily="49" charset="-122"/>
              </a:rPr>
              <a:t>(</a:t>
            </a:r>
            <a:r>
              <a:rPr lang="en-US" altLang="zh-CN" sz="2000" u="none" dirty="0" err="1">
                <a:solidFill>
                  <a:srgbClr val="595959"/>
                </a:solidFill>
                <a:sym typeface="黑体" panose="02010609060101010101" pitchFamily="49" charset="-122"/>
              </a:rPr>
              <a:t>animal_type</a:t>
            </a:r>
            <a:r>
              <a:rPr lang="en-US" altLang="zh-CN" sz="2000" u="none" dirty="0">
                <a:solidFill>
                  <a:srgbClr val="595959"/>
                </a:solidFill>
                <a:sym typeface="黑体" panose="02010609060101010101" pitchFamily="49" charset="-122"/>
              </a:rPr>
              <a:t> = 'hamster' , </a:t>
            </a:r>
            <a:r>
              <a:rPr lang="en-US" altLang="zh-CN" sz="2000" u="none" dirty="0" err="1">
                <a:solidFill>
                  <a:srgbClr val="595959"/>
                </a:solidFill>
                <a:sym typeface="黑体" panose="02010609060101010101" pitchFamily="49" charset="-122"/>
              </a:rPr>
              <a:t>pet_name</a:t>
            </a:r>
            <a:r>
              <a:rPr lang="en-US" altLang="zh-CN" sz="2000" u="none" dirty="0">
                <a:solidFill>
                  <a:srgbClr val="595959"/>
                </a:solidFill>
                <a:sym typeface="黑体" panose="02010609060101010101" pitchFamily="49" charset="-122"/>
              </a:rPr>
              <a:t> = 'harry')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xmlns="" id="{0D267F9E-814B-46FD-836E-69AB3716A7F5}"/>
              </a:ext>
            </a:extLst>
          </p:cNvPr>
          <p:cNvSpPr>
            <a:spLocks noGrp="1" noChangeArrowheads="1"/>
          </p:cNvSpPr>
          <p:nvPr>
            <p:ph type="title" idx="4294967295"/>
          </p:nvPr>
        </p:nvSpPr>
        <p:spPr/>
        <p:txBody>
          <a:bodyPr/>
          <a:lstStyle/>
          <a:p>
            <a:pPr eaLnBrk="1" hangingPunct="1"/>
            <a:r>
              <a:rPr lang="zh-CN" altLang="en-US" dirty="0"/>
              <a:t>避免实参错误</a:t>
            </a:r>
          </a:p>
        </p:txBody>
      </p:sp>
      <p:sp>
        <p:nvSpPr>
          <p:cNvPr id="23555" name="Rectangle 3">
            <a:extLst>
              <a:ext uri="{FF2B5EF4-FFF2-40B4-BE49-F238E27FC236}">
                <a16:creationId xmlns:a16="http://schemas.microsoft.com/office/drawing/2014/main" xmlns="" id="{0AE6556E-26C6-4470-BF9D-58E3BBEA1CE9}"/>
              </a:ext>
            </a:extLst>
          </p:cNvPr>
          <p:cNvSpPr>
            <a:spLocks noGrp="1" noChangeArrowheads="1"/>
          </p:cNvSpPr>
          <p:nvPr>
            <p:ph type="body" idx="4294967295"/>
          </p:nvPr>
        </p:nvSpPr>
        <p:spPr>
          <a:xfrm>
            <a:off x="457200" y="1709738"/>
            <a:ext cx="8229600" cy="4614862"/>
          </a:xfrm>
        </p:spPr>
        <p:txBody>
          <a:bodyPr/>
          <a:lstStyle/>
          <a:p>
            <a:pPr marL="0" indent="0" eaLnBrk="1" hangingPunct="1">
              <a:buFont typeface="Wingdings" panose="05000000000000000000" pitchFamily="2" charset="2"/>
              <a:buNone/>
            </a:pPr>
            <a:endParaRPr lang="zh-CN" altLang="en-US" sz="2200" dirty="0"/>
          </a:p>
          <a:p>
            <a:pPr marL="0" indent="0" eaLnBrk="1" hangingPunct="1">
              <a:buFont typeface="Wingdings" panose="05000000000000000000" pitchFamily="2" charset="2"/>
              <a:buNone/>
            </a:pPr>
            <a:endParaRPr lang="zh-CN" altLang="en-US" sz="2200" dirty="0"/>
          </a:p>
          <a:p>
            <a:pPr marL="0" indent="0" eaLnBrk="1" hangingPunct="1">
              <a:buFont typeface="Wingdings" panose="05000000000000000000" pitchFamily="2" charset="2"/>
              <a:buNone/>
            </a:pPr>
            <a:endParaRPr lang="zh-CN" altLang="en-US" sz="2200" dirty="0">
              <a:solidFill>
                <a:srgbClr val="595959"/>
              </a:solidFill>
            </a:endParaRPr>
          </a:p>
          <a:p>
            <a:pPr marL="0" indent="0" eaLnBrk="1" hangingPunct="1">
              <a:buFont typeface="Wingdings" panose="05000000000000000000" pitchFamily="2" charset="2"/>
              <a:buNone/>
            </a:pPr>
            <a:endParaRPr lang="zh-CN" altLang="en-US" sz="2200" dirty="0">
              <a:solidFill>
                <a:srgbClr val="595959"/>
              </a:solidFill>
            </a:endParaRPr>
          </a:p>
          <a:p>
            <a:pPr marL="0" indent="0" eaLnBrk="1" hangingPunct="1">
              <a:buFont typeface="Wingdings" panose="05000000000000000000" pitchFamily="2" charset="2"/>
              <a:buNone/>
            </a:pPr>
            <a:endParaRPr lang="zh-CN" altLang="en-US" sz="2200" dirty="0">
              <a:sym typeface="Wingdings" panose="05000000000000000000" pitchFamily="2" charset="2"/>
            </a:endParaRPr>
          </a:p>
        </p:txBody>
      </p:sp>
      <p:sp>
        <p:nvSpPr>
          <p:cNvPr id="23556" name="文本框 1">
            <a:extLst>
              <a:ext uri="{FF2B5EF4-FFF2-40B4-BE49-F238E27FC236}">
                <a16:creationId xmlns:a16="http://schemas.microsoft.com/office/drawing/2014/main" xmlns="" id="{548466DA-62E3-4A34-AB92-13BFB12EDAE5}"/>
              </a:ext>
            </a:extLst>
          </p:cNvPr>
          <p:cNvSpPr txBox="1">
            <a:spLocks noChangeArrowheads="1"/>
          </p:cNvSpPr>
          <p:nvPr/>
        </p:nvSpPr>
        <p:spPr bwMode="auto">
          <a:xfrm>
            <a:off x="495300" y="1731523"/>
            <a:ext cx="8229600" cy="2137765"/>
          </a:xfrm>
          <a:prstGeom prst="rect">
            <a:avLst/>
          </a:prstGeom>
          <a:noFill/>
          <a:ln w="9525">
            <a:solidFill>
              <a:srgbClr val="595959"/>
            </a:solidFill>
            <a:round/>
            <a:headEnd/>
            <a:tailEnd/>
          </a:ln>
          <a:extLst>
            <a:ext uri="{909E8E84-426E-40DD-AFC4-6F175D3DCCD1}">
              <a14:hiddenFill xmlns:a14="http://schemas.microsoft.com/office/drawing/2010/main">
                <a:solidFill>
                  <a:srgbClr val="FFFFFF"/>
                </a:solidFill>
              </a14:hiddenFill>
            </a:ext>
          </a:extLst>
        </p:spPr>
        <p:txBody>
          <a:bodyPr tIns="144145" bIns="144145">
            <a:spAutoFit/>
          </a:bodyPr>
          <a:lstStyle>
            <a:lvl1pPr>
              <a:spcBef>
                <a:spcPct val="20000"/>
              </a:spcBef>
              <a:buClr>
                <a:schemeClr val="hlink"/>
              </a:buClr>
              <a:buFont typeface="Wingdings" panose="05000000000000000000" pitchFamily="2" charset="2"/>
              <a:buChar char="l"/>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Font typeface="Wingdings" panose="05000000000000000000" pitchFamily="2" charset="2"/>
              <a:buChar char="p"/>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hlink"/>
              </a:buClr>
              <a:buFont typeface="Wingdings" panose="05000000000000000000" pitchFamily="2" charset="2"/>
              <a:buChar char="ü"/>
              <a:defRPr sz="22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def </a:t>
            </a:r>
            <a:r>
              <a:rPr lang="en-US" altLang="zh-CN" sz="2000" u="none" dirty="0" err="1">
                <a:solidFill>
                  <a:srgbClr val="595959"/>
                </a:solidFill>
                <a:sym typeface="黑体" panose="02010609060101010101" pitchFamily="49" charset="-122"/>
              </a:rPr>
              <a:t>describe_pet</a:t>
            </a:r>
            <a:r>
              <a:rPr lang="en-US" altLang="zh-CN" sz="2000" u="none" dirty="0">
                <a:solidFill>
                  <a:srgbClr val="595959"/>
                </a:solidFill>
                <a:sym typeface="黑体" panose="02010609060101010101" pitchFamily="49" charset="-122"/>
              </a:rPr>
              <a:t>(</a:t>
            </a:r>
            <a:r>
              <a:rPr lang="en-US" altLang="zh-CN" sz="2000" u="none" dirty="0" err="1">
                <a:solidFill>
                  <a:srgbClr val="595959"/>
                </a:solidFill>
                <a:sym typeface="黑体" panose="02010609060101010101" pitchFamily="49" charset="-122"/>
              </a:rPr>
              <a:t>pet_name</a:t>
            </a:r>
            <a:r>
              <a:rPr lang="en-US" altLang="zh-CN" sz="2000" u="none" dirty="0">
                <a:solidFill>
                  <a:srgbClr val="595959"/>
                </a:solidFill>
                <a:sym typeface="黑体" panose="02010609060101010101" pitchFamily="49" charset="-122"/>
              </a:rPr>
              <a:t>, </a:t>
            </a:r>
            <a:r>
              <a:rPr lang="en-US" altLang="zh-CN" sz="2000" u="none" dirty="0" err="1">
                <a:solidFill>
                  <a:srgbClr val="595959"/>
                </a:solidFill>
                <a:sym typeface="黑体" panose="02010609060101010101" pitchFamily="49" charset="-122"/>
              </a:rPr>
              <a:t>animal_type</a:t>
            </a:r>
            <a:r>
              <a:rPr lang="en-US" altLang="zh-CN" sz="2000" u="none" dirty="0">
                <a:solidFill>
                  <a:srgbClr val="595959"/>
                </a:solidFill>
                <a:sym typeface="黑体" panose="02010609060101010101" pitchFamily="49" charset="-122"/>
              </a:rPr>
              <a:t> = 'dog'):</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a:t>
            </a:r>
            <a:r>
              <a:rPr lang="zh-CN" altLang="en-US" sz="2000" u="none" dirty="0">
                <a:solidFill>
                  <a:srgbClr val="595959"/>
                </a:solidFill>
                <a:sym typeface="黑体" panose="02010609060101010101" pitchFamily="49" charset="-122"/>
              </a:rPr>
              <a:t>显示宠物的信息</a:t>
            </a:r>
            <a:r>
              <a:rPr lang="en-US" altLang="zh-CN" sz="2000" u="none" dirty="0">
                <a:solidFill>
                  <a:srgbClr val="595959"/>
                </a:solidFill>
                <a:sym typeface="黑体" panose="02010609060101010101" pitchFamily="49" charset="-122"/>
              </a:rPr>
              <a:t>"""</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print('\</a:t>
            </a:r>
            <a:r>
              <a:rPr lang="en-US" altLang="zh-CN" sz="2000" u="none" dirty="0" err="1">
                <a:solidFill>
                  <a:srgbClr val="595959"/>
                </a:solidFill>
                <a:sym typeface="黑体" panose="02010609060101010101" pitchFamily="49" charset="-122"/>
              </a:rPr>
              <a:t>nI</a:t>
            </a:r>
            <a:r>
              <a:rPr lang="en-US" altLang="zh-CN" sz="2000" u="none" dirty="0">
                <a:solidFill>
                  <a:srgbClr val="595959"/>
                </a:solidFill>
                <a:sym typeface="黑体" panose="02010609060101010101" pitchFamily="49" charset="-122"/>
              </a:rPr>
              <a:t> have a ' + </a:t>
            </a:r>
            <a:r>
              <a:rPr lang="en-US" altLang="zh-CN" sz="2000" u="none" dirty="0" err="1">
                <a:solidFill>
                  <a:srgbClr val="595959"/>
                </a:solidFill>
                <a:sym typeface="黑体" panose="02010609060101010101" pitchFamily="49" charset="-122"/>
              </a:rPr>
              <a:t>animal_type</a:t>
            </a:r>
            <a:r>
              <a:rPr lang="en-US" altLang="zh-CN" sz="2000" u="none" dirty="0">
                <a:solidFill>
                  <a:srgbClr val="595959"/>
                </a:solidFill>
                <a:sym typeface="黑体" panose="02010609060101010101" pitchFamily="49" charset="-122"/>
              </a:rPr>
              <a:t> + '.')</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print('My ' + </a:t>
            </a:r>
            <a:r>
              <a:rPr lang="en-US" altLang="zh-CN" sz="2000" u="none" dirty="0" err="1">
                <a:solidFill>
                  <a:srgbClr val="595959"/>
                </a:solidFill>
                <a:sym typeface="黑体" panose="02010609060101010101" pitchFamily="49" charset="-122"/>
              </a:rPr>
              <a:t>animal_type</a:t>
            </a:r>
            <a:r>
              <a:rPr lang="en-US" altLang="zh-CN" sz="2000" u="none" dirty="0">
                <a:solidFill>
                  <a:srgbClr val="595959"/>
                </a:solidFill>
                <a:sym typeface="黑体" panose="02010609060101010101" pitchFamily="49" charset="-122"/>
              </a:rPr>
              <a:t> + "'s name is " + </a:t>
            </a:r>
            <a:r>
              <a:rPr lang="en-US" altLang="zh-CN" sz="2000" u="none" dirty="0" err="1">
                <a:solidFill>
                  <a:srgbClr val="595959"/>
                </a:solidFill>
                <a:sym typeface="黑体" panose="02010609060101010101" pitchFamily="49" charset="-122"/>
              </a:rPr>
              <a:t>pet_name.title</a:t>
            </a:r>
            <a:r>
              <a:rPr lang="en-US" altLang="zh-CN" sz="2000" u="none" dirty="0">
                <a:solidFill>
                  <a:srgbClr val="595959"/>
                </a:solidFill>
                <a:sym typeface="黑体" panose="02010609060101010101" pitchFamily="49" charset="-122"/>
              </a:rPr>
              <a:t>() + '.')</a:t>
            </a:r>
          </a:p>
          <a:p>
            <a:pPr eaLnBrk="1" hangingPunct="1">
              <a:spcBef>
                <a:spcPct val="0"/>
              </a:spcBef>
              <a:buClrTx/>
              <a:buFont typeface="Arial" panose="020B0604020202020204" pitchFamily="34" charset="0"/>
              <a:buNone/>
            </a:pPr>
            <a:endParaRPr lang="en-US" altLang="zh-CN" sz="2000" u="none" dirty="0">
              <a:solidFill>
                <a:srgbClr val="595959"/>
              </a:solidFill>
              <a:sym typeface="黑体" panose="02010609060101010101" pitchFamily="49" charset="-122"/>
            </a:endParaRPr>
          </a:p>
          <a:p>
            <a:pPr eaLnBrk="1" hangingPunct="1">
              <a:spcBef>
                <a:spcPct val="0"/>
              </a:spcBef>
              <a:buClrTx/>
              <a:buFont typeface="Arial" panose="020B0604020202020204" pitchFamily="34" charset="0"/>
              <a:buNone/>
            </a:pPr>
            <a:r>
              <a:rPr lang="en-US" altLang="zh-CN" sz="2000" u="none" dirty="0" err="1">
                <a:solidFill>
                  <a:srgbClr val="595959"/>
                </a:solidFill>
                <a:sym typeface="黑体" panose="02010609060101010101" pitchFamily="49" charset="-122"/>
              </a:rPr>
              <a:t>describe_pet</a:t>
            </a:r>
            <a:r>
              <a:rPr lang="en-US" altLang="zh-CN" sz="2000" u="none" dirty="0">
                <a:solidFill>
                  <a:srgbClr val="595959"/>
                </a:solidFill>
                <a:sym typeface="黑体" panose="02010609060101010101" pitchFamily="49" charset="-122"/>
              </a:rPr>
              <a:t>()</a:t>
            </a:r>
          </a:p>
        </p:txBody>
      </p:sp>
      <p:sp>
        <p:nvSpPr>
          <p:cNvPr id="5" name="文本框 1">
            <a:extLst>
              <a:ext uri="{FF2B5EF4-FFF2-40B4-BE49-F238E27FC236}">
                <a16:creationId xmlns:a16="http://schemas.microsoft.com/office/drawing/2014/main" xmlns="" id="{8941FDD6-4092-4579-8982-A348693C562A}"/>
              </a:ext>
            </a:extLst>
          </p:cNvPr>
          <p:cNvSpPr txBox="1">
            <a:spLocks noChangeArrowheads="1"/>
          </p:cNvSpPr>
          <p:nvPr/>
        </p:nvSpPr>
        <p:spPr bwMode="auto">
          <a:xfrm>
            <a:off x="533506" y="4228876"/>
            <a:ext cx="8229600" cy="1522212"/>
          </a:xfrm>
          <a:prstGeom prst="rect">
            <a:avLst/>
          </a:prstGeom>
          <a:noFill/>
          <a:ln w="9525">
            <a:solidFill>
              <a:srgbClr val="595959"/>
            </a:solidFill>
            <a:round/>
            <a:headEnd/>
            <a:tailEnd/>
          </a:ln>
          <a:extLst>
            <a:ext uri="{909E8E84-426E-40DD-AFC4-6F175D3DCCD1}">
              <a14:hiddenFill xmlns:a14="http://schemas.microsoft.com/office/drawing/2010/main">
                <a:solidFill>
                  <a:srgbClr val="FFFFFF"/>
                </a:solidFill>
              </a14:hiddenFill>
            </a:ext>
          </a:extLst>
        </p:spPr>
        <p:txBody>
          <a:bodyPr tIns="144145" bIns="144145">
            <a:spAutoFit/>
          </a:bodyPr>
          <a:lstStyle>
            <a:lvl1pPr>
              <a:spcBef>
                <a:spcPct val="20000"/>
              </a:spcBef>
              <a:buClr>
                <a:schemeClr val="hlink"/>
              </a:buClr>
              <a:buFont typeface="Wingdings" panose="05000000000000000000" pitchFamily="2" charset="2"/>
              <a:buChar char="l"/>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Font typeface="Wingdings" panose="05000000000000000000" pitchFamily="2" charset="2"/>
              <a:buChar char="p"/>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hlink"/>
              </a:buClr>
              <a:buFont typeface="Wingdings" panose="05000000000000000000" pitchFamily="2" charset="2"/>
              <a:buChar char="ü"/>
              <a:defRPr sz="22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 typeface="Arial" panose="020B0604020202020204" pitchFamily="34" charset="0"/>
              <a:buNone/>
            </a:pPr>
            <a:r>
              <a:rPr lang="en-US" altLang="zh-CN" sz="2000" u="none" dirty="0">
                <a:solidFill>
                  <a:srgbClr val="FF0000"/>
                </a:solidFill>
                <a:sym typeface="黑体" panose="02010609060101010101" pitchFamily="49" charset="-122"/>
              </a:rPr>
              <a:t>Traceback (most recent call last):</a:t>
            </a:r>
          </a:p>
          <a:p>
            <a:pPr eaLnBrk="1" hangingPunct="1">
              <a:spcBef>
                <a:spcPct val="0"/>
              </a:spcBef>
              <a:buClrTx/>
              <a:buFont typeface="Arial" panose="020B0604020202020204" pitchFamily="34" charset="0"/>
              <a:buNone/>
            </a:pPr>
            <a:r>
              <a:rPr lang="en-US" altLang="zh-CN" sz="2000" u="none" dirty="0">
                <a:solidFill>
                  <a:srgbClr val="FF0000"/>
                </a:solidFill>
                <a:sym typeface="黑体" panose="02010609060101010101" pitchFamily="49" charset="-122"/>
              </a:rPr>
              <a:t>  File "C:/Users/null/Desktop/11.py", line 6, in &lt;module&gt;</a:t>
            </a:r>
          </a:p>
          <a:p>
            <a:pPr eaLnBrk="1" hangingPunct="1">
              <a:spcBef>
                <a:spcPct val="0"/>
              </a:spcBef>
              <a:buClrTx/>
              <a:buFont typeface="Arial" panose="020B0604020202020204" pitchFamily="34" charset="0"/>
              <a:buNone/>
            </a:pPr>
            <a:r>
              <a:rPr lang="en-US" altLang="zh-CN" sz="2000" u="none" dirty="0">
                <a:solidFill>
                  <a:srgbClr val="FF0000"/>
                </a:solidFill>
                <a:sym typeface="黑体" panose="02010609060101010101" pitchFamily="49" charset="-122"/>
              </a:rPr>
              <a:t>    </a:t>
            </a:r>
            <a:r>
              <a:rPr lang="en-US" altLang="zh-CN" sz="2000" u="none" dirty="0" err="1">
                <a:solidFill>
                  <a:srgbClr val="FF0000"/>
                </a:solidFill>
                <a:sym typeface="黑体" panose="02010609060101010101" pitchFamily="49" charset="-122"/>
              </a:rPr>
              <a:t>describe_pet</a:t>
            </a:r>
            <a:r>
              <a:rPr lang="en-US" altLang="zh-CN" sz="2000" u="none" dirty="0">
                <a:solidFill>
                  <a:srgbClr val="FF0000"/>
                </a:solidFill>
                <a:sym typeface="黑体" panose="02010609060101010101" pitchFamily="49" charset="-122"/>
              </a:rPr>
              <a:t>()</a:t>
            </a:r>
          </a:p>
          <a:p>
            <a:pPr eaLnBrk="1" hangingPunct="1">
              <a:spcBef>
                <a:spcPct val="0"/>
              </a:spcBef>
              <a:buClrTx/>
              <a:buFont typeface="Arial" panose="020B0604020202020204" pitchFamily="34" charset="0"/>
              <a:buNone/>
            </a:pPr>
            <a:r>
              <a:rPr lang="en-US" altLang="zh-CN" sz="2000" u="none" dirty="0" err="1">
                <a:solidFill>
                  <a:srgbClr val="FF0000"/>
                </a:solidFill>
                <a:sym typeface="黑体" panose="02010609060101010101" pitchFamily="49" charset="-122"/>
              </a:rPr>
              <a:t>TypeError</a:t>
            </a:r>
            <a:r>
              <a:rPr lang="en-US" altLang="zh-CN" sz="2000" u="none" dirty="0">
                <a:solidFill>
                  <a:srgbClr val="FF0000"/>
                </a:solidFill>
                <a:sym typeface="黑体" panose="02010609060101010101" pitchFamily="49" charset="-122"/>
              </a:rPr>
              <a:t>: </a:t>
            </a:r>
            <a:r>
              <a:rPr lang="en-US" altLang="zh-CN" sz="2000" u="none" dirty="0" err="1">
                <a:solidFill>
                  <a:srgbClr val="FF0000"/>
                </a:solidFill>
                <a:sym typeface="黑体" panose="02010609060101010101" pitchFamily="49" charset="-122"/>
              </a:rPr>
              <a:t>describe_pet</a:t>
            </a:r>
            <a:r>
              <a:rPr lang="en-US" altLang="zh-CN" sz="2000" u="none" dirty="0">
                <a:solidFill>
                  <a:srgbClr val="FF0000"/>
                </a:solidFill>
                <a:sym typeface="黑体" panose="02010609060101010101" pitchFamily="49" charset="-122"/>
              </a:rPr>
              <a:t>() missing 1 required positional argument: '</a:t>
            </a:r>
            <a:r>
              <a:rPr lang="en-US" altLang="zh-CN" sz="2000" u="none" dirty="0" err="1">
                <a:solidFill>
                  <a:srgbClr val="FF0000"/>
                </a:solidFill>
                <a:sym typeface="黑体" panose="02010609060101010101" pitchFamily="49" charset="-122"/>
              </a:rPr>
              <a:t>pet_name</a:t>
            </a:r>
            <a:r>
              <a:rPr lang="en-US" altLang="zh-CN" sz="2000" u="none" dirty="0">
                <a:solidFill>
                  <a:srgbClr val="FF0000"/>
                </a:solidFill>
                <a:sym typeface="黑体" panose="02010609060101010101" pitchFamily="49" charset="-122"/>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xmlns="" id="{D01FD984-A43D-4734-AD52-B251B1CEA6DF}"/>
              </a:ext>
            </a:extLst>
          </p:cNvPr>
          <p:cNvSpPr>
            <a:spLocks noGrp="1" noChangeArrowheads="1"/>
          </p:cNvSpPr>
          <p:nvPr>
            <p:ph type="title" idx="4294967295"/>
          </p:nvPr>
        </p:nvSpPr>
        <p:spPr/>
        <p:txBody>
          <a:bodyPr/>
          <a:lstStyle/>
          <a:p>
            <a:pPr eaLnBrk="1" hangingPunct="1"/>
            <a:r>
              <a:rPr lang="zh-CN" altLang="en-US" dirty="0"/>
              <a:t>返回值</a:t>
            </a:r>
          </a:p>
        </p:txBody>
      </p:sp>
      <p:sp>
        <p:nvSpPr>
          <p:cNvPr id="24579" name="Rectangle 3">
            <a:extLst>
              <a:ext uri="{FF2B5EF4-FFF2-40B4-BE49-F238E27FC236}">
                <a16:creationId xmlns:a16="http://schemas.microsoft.com/office/drawing/2014/main" xmlns="" id="{102CE9B4-7E58-4ECD-B53E-6A322E8E8629}"/>
              </a:ext>
            </a:extLst>
          </p:cNvPr>
          <p:cNvSpPr>
            <a:spLocks noGrp="1" noChangeArrowheads="1"/>
          </p:cNvSpPr>
          <p:nvPr>
            <p:ph type="body" idx="4294967295"/>
          </p:nvPr>
        </p:nvSpPr>
        <p:spPr>
          <a:xfrm>
            <a:off x="457200" y="1709738"/>
            <a:ext cx="8229600" cy="4614862"/>
          </a:xfrm>
        </p:spPr>
        <p:txBody>
          <a:bodyPr/>
          <a:lstStyle/>
          <a:p>
            <a:pPr eaLnBrk="1" hangingPunct="1">
              <a:defRPr/>
            </a:pPr>
            <a:r>
              <a:rPr lang="zh-CN" altLang="en-US" sz="2200" dirty="0"/>
              <a:t>函数并非总是直接显示输出，它还可以处理一些数据，并返回一个或一组值。函数返回的值被称为返回值。</a:t>
            </a:r>
            <a:endParaRPr lang="en-US" altLang="zh-CN" sz="2200" dirty="0"/>
          </a:p>
          <a:p>
            <a:pPr eaLnBrk="1" hangingPunct="1">
              <a:defRPr/>
            </a:pPr>
            <a:r>
              <a:rPr lang="zh-CN" altLang="en-US" sz="2200" dirty="0"/>
              <a:t>在函数中，可使用</a:t>
            </a:r>
            <a:r>
              <a:rPr lang="en-US" altLang="zh-CN" sz="2200" dirty="0"/>
              <a:t>return</a:t>
            </a:r>
            <a:r>
              <a:rPr lang="zh-CN" altLang="en-US" sz="2200" dirty="0"/>
              <a:t>语句将值返回并调用函数的代码行。</a:t>
            </a:r>
            <a:endParaRPr lang="en-US" altLang="zh-CN" sz="2200" dirty="0"/>
          </a:p>
          <a:p>
            <a:pPr eaLnBrk="1" hangingPunct="1">
              <a:defRPr/>
            </a:pPr>
            <a:endParaRPr lang="en-US" altLang="zh-CN" sz="2200" dirty="0"/>
          </a:p>
          <a:p>
            <a:pPr marL="0" indent="0" eaLnBrk="1" hangingPunct="1">
              <a:spcBef>
                <a:spcPct val="0"/>
              </a:spcBef>
              <a:buClrTx/>
              <a:buNone/>
            </a:pPr>
            <a:r>
              <a:rPr lang="zh-CN" altLang="en-US" sz="2000" kern="1200" dirty="0">
                <a:solidFill>
                  <a:srgbClr val="595959"/>
                </a:solidFill>
                <a:latin typeface="Times New Roman" panose="02020603050405020304" pitchFamily="18" charset="0"/>
                <a:ea typeface="黑体" panose="02010609060101010101" pitchFamily="49" charset="-122"/>
              </a:rPr>
              <a:t>接受名和姓，并返回完整的姓名</a:t>
            </a:r>
            <a:endParaRPr lang="en-US" altLang="zh-CN" sz="2000" kern="1200" dirty="0">
              <a:solidFill>
                <a:srgbClr val="595959"/>
              </a:solidFill>
              <a:latin typeface="Times New Roman" panose="02020603050405020304" pitchFamily="18" charset="0"/>
              <a:ea typeface="黑体" panose="02010609060101010101" pitchFamily="49" charset="-122"/>
            </a:endParaRPr>
          </a:p>
          <a:p>
            <a:pPr marL="0" indent="0" eaLnBrk="1" hangingPunct="1">
              <a:spcBef>
                <a:spcPct val="0"/>
              </a:spcBef>
              <a:buClrTx/>
              <a:buNone/>
            </a:pPr>
            <a:endParaRPr lang="en-US" altLang="zh-CN" sz="2000" kern="1200" dirty="0">
              <a:solidFill>
                <a:srgbClr val="595959"/>
              </a:solidFill>
              <a:latin typeface="Times New Roman" panose="02020603050405020304" pitchFamily="18" charset="0"/>
              <a:ea typeface="黑体" panose="02010609060101010101" pitchFamily="49" charset="-122"/>
            </a:endParaRPr>
          </a:p>
          <a:p>
            <a:pPr marL="0" indent="0" eaLnBrk="1" hangingPunct="1">
              <a:spcBef>
                <a:spcPct val="0"/>
              </a:spcBef>
              <a:buClrTx/>
              <a:buNone/>
            </a:pPr>
            <a:endParaRPr lang="en-US" altLang="zh-CN" sz="2000" kern="1200" dirty="0">
              <a:solidFill>
                <a:srgbClr val="595959"/>
              </a:solidFill>
              <a:latin typeface="Times New Roman" panose="02020603050405020304" pitchFamily="18" charset="0"/>
              <a:ea typeface="黑体" panose="02010609060101010101" pitchFamily="49" charset="-122"/>
            </a:endParaRPr>
          </a:p>
          <a:p>
            <a:pPr marL="0" indent="0" eaLnBrk="1" hangingPunct="1">
              <a:spcBef>
                <a:spcPct val="0"/>
              </a:spcBef>
              <a:buClrTx/>
              <a:buNone/>
            </a:pPr>
            <a:endParaRPr lang="en-US" altLang="zh-CN" sz="2000" kern="1200" dirty="0">
              <a:solidFill>
                <a:srgbClr val="595959"/>
              </a:solidFill>
              <a:latin typeface="Times New Roman" panose="02020603050405020304" pitchFamily="18" charset="0"/>
              <a:ea typeface="黑体" panose="02010609060101010101" pitchFamily="49" charset="-122"/>
            </a:endParaRPr>
          </a:p>
          <a:p>
            <a:pPr marL="0" indent="0" eaLnBrk="1" hangingPunct="1">
              <a:spcBef>
                <a:spcPct val="0"/>
              </a:spcBef>
              <a:buClrTx/>
              <a:buNone/>
            </a:pPr>
            <a:endParaRPr lang="en-US" altLang="zh-CN" sz="2000" kern="1200" dirty="0">
              <a:solidFill>
                <a:srgbClr val="595959"/>
              </a:solidFill>
              <a:latin typeface="Times New Roman" panose="02020603050405020304" pitchFamily="18" charset="0"/>
              <a:ea typeface="黑体" panose="02010609060101010101" pitchFamily="49" charset="-122"/>
            </a:endParaRPr>
          </a:p>
          <a:p>
            <a:pPr marL="0" indent="0" eaLnBrk="1" hangingPunct="1">
              <a:spcBef>
                <a:spcPct val="0"/>
              </a:spcBef>
              <a:buClrTx/>
              <a:buNone/>
            </a:pPr>
            <a:endParaRPr lang="en-US" altLang="zh-CN" sz="2000" kern="1200" dirty="0">
              <a:solidFill>
                <a:srgbClr val="595959"/>
              </a:solidFill>
              <a:latin typeface="Times New Roman" panose="02020603050405020304" pitchFamily="18" charset="0"/>
              <a:ea typeface="黑体" panose="02010609060101010101" pitchFamily="49" charset="-122"/>
            </a:endParaRPr>
          </a:p>
          <a:p>
            <a:pPr marL="0" indent="0" eaLnBrk="1" hangingPunct="1">
              <a:spcBef>
                <a:spcPct val="0"/>
              </a:spcBef>
              <a:buClrTx/>
              <a:buNone/>
            </a:pPr>
            <a:endParaRPr lang="en-US" altLang="zh-CN" sz="2000" kern="1200" dirty="0">
              <a:solidFill>
                <a:srgbClr val="595959"/>
              </a:solidFill>
              <a:latin typeface="Times New Roman" panose="02020603050405020304" pitchFamily="18" charset="0"/>
              <a:ea typeface="黑体" panose="02010609060101010101" pitchFamily="49" charset="-122"/>
            </a:endParaRPr>
          </a:p>
          <a:p>
            <a:pPr marL="0" indent="0" eaLnBrk="1" hangingPunct="1">
              <a:spcBef>
                <a:spcPct val="0"/>
              </a:spcBef>
              <a:buClrTx/>
              <a:buNone/>
            </a:pPr>
            <a:endParaRPr lang="en-US" altLang="zh-CN" sz="2000" kern="1200" dirty="0">
              <a:solidFill>
                <a:srgbClr val="595959"/>
              </a:solidFill>
              <a:latin typeface="Times New Roman" panose="02020603050405020304" pitchFamily="18" charset="0"/>
              <a:ea typeface="黑体" panose="02010609060101010101" pitchFamily="49" charset="-122"/>
            </a:endParaRPr>
          </a:p>
          <a:p>
            <a:pPr marL="0" indent="0" eaLnBrk="1" hangingPunct="1">
              <a:spcBef>
                <a:spcPct val="0"/>
              </a:spcBef>
              <a:buClrTx/>
              <a:buNone/>
            </a:pPr>
            <a:endParaRPr lang="en-US" altLang="zh-CN" sz="2000" kern="1200" dirty="0">
              <a:solidFill>
                <a:srgbClr val="595959"/>
              </a:solidFill>
              <a:latin typeface="Times New Roman" panose="02020603050405020304" pitchFamily="18" charset="0"/>
              <a:ea typeface="黑体" panose="02010609060101010101" pitchFamily="49" charset="-122"/>
            </a:endParaRPr>
          </a:p>
          <a:p>
            <a:pPr marL="0" indent="0" eaLnBrk="1" hangingPunct="1">
              <a:spcBef>
                <a:spcPct val="0"/>
              </a:spcBef>
              <a:buClrTx/>
              <a:buNone/>
            </a:pPr>
            <a:endParaRPr lang="en-US" altLang="zh-CN" sz="2000" kern="1200" dirty="0">
              <a:solidFill>
                <a:srgbClr val="595959"/>
              </a:solidFill>
              <a:latin typeface="Times New Roman" panose="02020603050405020304" pitchFamily="18" charset="0"/>
              <a:ea typeface="黑体" panose="02010609060101010101" pitchFamily="49" charset="-122"/>
            </a:endParaRPr>
          </a:p>
          <a:p>
            <a:pPr eaLnBrk="1" hangingPunct="1">
              <a:defRPr/>
            </a:pPr>
            <a:r>
              <a:rPr lang="zh-CN" altLang="en-US" sz="2200" dirty="0"/>
              <a:t>调用返回值的函数时，需要提供一个变量，用于存储返回的值。</a:t>
            </a:r>
            <a:endParaRPr lang="en-US" altLang="zh-CN" sz="2200" dirty="0"/>
          </a:p>
          <a:p>
            <a:pPr marL="0" indent="0" eaLnBrk="1" hangingPunct="1">
              <a:buNone/>
            </a:pPr>
            <a:endParaRPr lang="en-US" altLang="zh-CN" sz="2000" b="1" dirty="0"/>
          </a:p>
          <a:p>
            <a:pPr marL="0" indent="0" eaLnBrk="1" hangingPunct="1">
              <a:buNone/>
            </a:pPr>
            <a:endParaRPr lang="zh-CN" altLang="zh-CN" sz="2000" b="1" dirty="0"/>
          </a:p>
          <a:p>
            <a:pPr marL="0" indent="0" eaLnBrk="1" hangingPunct="1">
              <a:buFont typeface="Wingdings" panose="05000000000000000000" pitchFamily="2" charset="2"/>
              <a:buNone/>
            </a:pPr>
            <a:endParaRPr lang="zh-CN" altLang="en-US" sz="2200" dirty="0">
              <a:solidFill>
                <a:srgbClr val="595959"/>
              </a:solidFill>
            </a:endParaRPr>
          </a:p>
          <a:p>
            <a:pPr marL="0" indent="0" eaLnBrk="1" hangingPunct="1">
              <a:buFont typeface="Wingdings" panose="05000000000000000000" pitchFamily="2" charset="2"/>
              <a:buNone/>
            </a:pPr>
            <a:endParaRPr lang="zh-CN" altLang="en-US" sz="2200" dirty="0">
              <a:solidFill>
                <a:srgbClr val="595959"/>
              </a:solidFill>
            </a:endParaRPr>
          </a:p>
          <a:p>
            <a:pPr marL="0" indent="0" eaLnBrk="1" hangingPunct="1">
              <a:buFont typeface="Wingdings" panose="05000000000000000000" pitchFamily="2" charset="2"/>
              <a:buNone/>
            </a:pPr>
            <a:endParaRPr lang="zh-CN" altLang="en-US" sz="2200" dirty="0">
              <a:solidFill>
                <a:srgbClr val="595959"/>
              </a:solidFill>
            </a:endParaRPr>
          </a:p>
          <a:p>
            <a:pPr marL="0" indent="0" eaLnBrk="1" hangingPunct="1">
              <a:buFont typeface="Wingdings" panose="05000000000000000000" pitchFamily="2" charset="2"/>
              <a:buNone/>
            </a:pPr>
            <a:endParaRPr lang="zh-CN" altLang="en-US" sz="2200" dirty="0">
              <a:sym typeface="Wingdings" panose="05000000000000000000" pitchFamily="2" charset="2"/>
            </a:endParaRPr>
          </a:p>
        </p:txBody>
      </p:sp>
      <p:sp>
        <p:nvSpPr>
          <p:cNvPr id="24580" name="文本框 1">
            <a:extLst>
              <a:ext uri="{FF2B5EF4-FFF2-40B4-BE49-F238E27FC236}">
                <a16:creationId xmlns:a16="http://schemas.microsoft.com/office/drawing/2014/main" xmlns="" id="{75F84AAB-81A7-4506-A80A-41D813E779D5}"/>
              </a:ext>
            </a:extLst>
          </p:cNvPr>
          <p:cNvSpPr txBox="1">
            <a:spLocks noChangeArrowheads="1"/>
          </p:cNvSpPr>
          <p:nvPr/>
        </p:nvSpPr>
        <p:spPr bwMode="auto">
          <a:xfrm>
            <a:off x="495300" y="3657594"/>
            <a:ext cx="8229600" cy="2445541"/>
          </a:xfrm>
          <a:prstGeom prst="rect">
            <a:avLst/>
          </a:prstGeom>
          <a:noFill/>
          <a:ln w="9525">
            <a:solidFill>
              <a:srgbClr val="595959"/>
            </a:solidFill>
            <a:round/>
            <a:headEnd/>
            <a:tailEnd/>
          </a:ln>
          <a:extLst>
            <a:ext uri="{909E8E84-426E-40DD-AFC4-6F175D3DCCD1}">
              <a14:hiddenFill xmlns:a14="http://schemas.microsoft.com/office/drawing/2010/main">
                <a:solidFill>
                  <a:srgbClr val="FFFFFF"/>
                </a:solidFill>
              </a14:hiddenFill>
            </a:ext>
          </a:extLst>
        </p:spPr>
        <p:txBody>
          <a:bodyPr tIns="144145" bIns="144145">
            <a:spAutoFit/>
          </a:bodyPr>
          <a:lstStyle>
            <a:lvl1pPr>
              <a:spcBef>
                <a:spcPct val="20000"/>
              </a:spcBef>
              <a:buClr>
                <a:schemeClr val="hlink"/>
              </a:buClr>
              <a:buFont typeface="Wingdings" panose="05000000000000000000" pitchFamily="2" charset="2"/>
              <a:buChar char="l"/>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Font typeface="Wingdings" panose="05000000000000000000" pitchFamily="2" charset="2"/>
              <a:buChar char="p"/>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hlink"/>
              </a:buClr>
              <a:buFont typeface="Wingdings" panose="05000000000000000000" pitchFamily="2" charset="2"/>
              <a:buChar char="ü"/>
              <a:defRPr sz="22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 typeface="Arial" panose="020B0604020202020204" pitchFamily="34" charset="0"/>
              <a:buNone/>
            </a:pPr>
            <a:r>
              <a:rPr lang="en-US" altLang="zh-CN" sz="2000" u="none" dirty="0">
                <a:solidFill>
                  <a:srgbClr val="595959"/>
                </a:solidFill>
              </a:rPr>
              <a:t>def </a:t>
            </a:r>
            <a:r>
              <a:rPr lang="en-US" altLang="zh-CN" sz="2000" u="none" dirty="0" err="1">
                <a:solidFill>
                  <a:srgbClr val="595959"/>
                </a:solidFill>
              </a:rPr>
              <a:t>get_formatted_name</a:t>
            </a:r>
            <a:r>
              <a:rPr lang="en-US" altLang="zh-CN" sz="2000" u="none" dirty="0">
                <a:solidFill>
                  <a:srgbClr val="595959"/>
                </a:solidFill>
              </a:rPr>
              <a:t>(</a:t>
            </a:r>
            <a:r>
              <a:rPr lang="en-US" altLang="zh-CN" sz="2000" u="none" dirty="0" err="1">
                <a:solidFill>
                  <a:srgbClr val="595959"/>
                </a:solidFill>
              </a:rPr>
              <a:t>first_name</a:t>
            </a:r>
            <a:r>
              <a:rPr lang="en-US" altLang="zh-CN" sz="2000" u="none" dirty="0">
                <a:solidFill>
                  <a:srgbClr val="595959"/>
                </a:solidFill>
              </a:rPr>
              <a:t>, </a:t>
            </a:r>
            <a:r>
              <a:rPr lang="en-US" altLang="zh-CN" sz="2000" u="none" dirty="0" err="1">
                <a:solidFill>
                  <a:srgbClr val="595959"/>
                </a:solidFill>
              </a:rPr>
              <a:t>last_name</a:t>
            </a:r>
            <a:r>
              <a:rPr lang="en-US" altLang="zh-CN" sz="2000" u="none" dirty="0">
                <a:solidFill>
                  <a:srgbClr val="595959"/>
                </a:solidFill>
              </a:rPr>
              <a:t>):</a:t>
            </a:r>
          </a:p>
          <a:p>
            <a:pPr eaLnBrk="1" hangingPunct="1">
              <a:spcBef>
                <a:spcPct val="0"/>
              </a:spcBef>
              <a:buClrTx/>
              <a:buFont typeface="Arial" panose="020B0604020202020204" pitchFamily="34" charset="0"/>
              <a:buNone/>
            </a:pPr>
            <a:r>
              <a:rPr lang="en-US" altLang="zh-CN" sz="2000" u="none" dirty="0">
                <a:solidFill>
                  <a:srgbClr val="595959"/>
                </a:solidFill>
              </a:rPr>
              <a:t>    """</a:t>
            </a:r>
            <a:r>
              <a:rPr lang="zh-CN" altLang="en-US" sz="2000" u="none" dirty="0">
                <a:solidFill>
                  <a:srgbClr val="595959"/>
                </a:solidFill>
              </a:rPr>
              <a:t>返回完整的姓名</a:t>
            </a:r>
            <a:r>
              <a:rPr lang="en-US" altLang="zh-CN" sz="2000" u="none" dirty="0">
                <a:solidFill>
                  <a:srgbClr val="595959"/>
                </a:solidFill>
              </a:rPr>
              <a:t>"""</a:t>
            </a:r>
          </a:p>
          <a:p>
            <a:pPr eaLnBrk="1" hangingPunct="1">
              <a:spcBef>
                <a:spcPct val="0"/>
              </a:spcBef>
              <a:buClrTx/>
              <a:buFont typeface="Arial" panose="020B0604020202020204" pitchFamily="34" charset="0"/>
              <a:buNone/>
            </a:pPr>
            <a:r>
              <a:rPr lang="en-US" altLang="zh-CN" sz="2000" u="none" dirty="0">
                <a:solidFill>
                  <a:srgbClr val="595959"/>
                </a:solidFill>
              </a:rPr>
              <a:t>    </a:t>
            </a:r>
            <a:r>
              <a:rPr lang="en-US" altLang="zh-CN" sz="2000" u="none" dirty="0" err="1">
                <a:solidFill>
                  <a:srgbClr val="595959"/>
                </a:solidFill>
              </a:rPr>
              <a:t>full_name</a:t>
            </a:r>
            <a:r>
              <a:rPr lang="en-US" altLang="zh-CN" sz="2000" u="none" dirty="0">
                <a:solidFill>
                  <a:srgbClr val="595959"/>
                </a:solidFill>
              </a:rPr>
              <a:t> = </a:t>
            </a:r>
            <a:r>
              <a:rPr lang="en-US" altLang="zh-CN" sz="2000" u="none" dirty="0" err="1">
                <a:solidFill>
                  <a:srgbClr val="595959"/>
                </a:solidFill>
              </a:rPr>
              <a:t>first_name</a:t>
            </a:r>
            <a:r>
              <a:rPr lang="en-US" altLang="zh-CN" sz="2000" u="none" dirty="0">
                <a:solidFill>
                  <a:srgbClr val="595959"/>
                </a:solidFill>
              </a:rPr>
              <a:t> + ' ' + </a:t>
            </a:r>
            <a:r>
              <a:rPr lang="en-US" altLang="zh-CN" sz="2000" u="none" dirty="0" err="1">
                <a:solidFill>
                  <a:srgbClr val="595959"/>
                </a:solidFill>
              </a:rPr>
              <a:t>last_name</a:t>
            </a:r>
            <a:endParaRPr lang="en-US" altLang="zh-CN" sz="2000" u="none" dirty="0">
              <a:solidFill>
                <a:srgbClr val="595959"/>
              </a:solidFill>
            </a:endParaRPr>
          </a:p>
          <a:p>
            <a:pPr eaLnBrk="1" hangingPunct="1">
              <a:spcBef>
                <a:spcPct val="0"/>
              </a:spcBef>
              <a:buClrTx/>
              <a:buFont typeface="Arial" panose="020B0604020202020204" pitchFamily="34" charset="0"/>
              <a:buNone/>
            </a:pPr>
            <a:r>
              <a:rPr lang="en-US" altLang="zh-CN" sz="2000" u="none" dirty="0">
                <a:solidFill>
                  <a:srgbClr val="595959"/>
                </a:solidFill>
              </a:rPr>
              <a:t>    return </a:t>
            </a:r>
            <a:r>
              <a:rPr lang="en-US" altLang="zh-CN" sz="2000" u="none" dirty="0" err="1">
                <a:solidFill>
                  <a:srgbClr val="595959"/>
                </a:solidFill>
              </a:rPr>
              <a:t>full_name.title</a:t>
            </a:r>
            <a:r>
              <a:rPr lang="en-US" altLang="zh-CN" sz="2000" u="none" dirty="0">
                <a:solidFill>
                  <a:srgbClr val="595959"/>
                </a:solidFill>
              </a:rPr>
              <a:t>()</a:t>
            </a:r>
          </a:p>
          <a:p>
            <a:pPr eaLnBrk="1" hangingPunct="1">
              <a:spcBef>
                <a:spcPct val="0"/>
              </a:spcBef>
              <a:buClrTx/>
              <a:buFont typeface="Arial" panose="020B0604020202020204" pitchFamily="34" charset="0"/>
              <a:buNone/>
            </a:pPr>
            <a:endParaRPr lang="en-US" altLang="zh-CN" sz="2000" u="none" dirty="0">
              <a:solidFill>
                <a:srgbClr val="595959"/>
              </a:solidFill>
            </a:endParaRPr>
          </a:p>
          <a:p>
            <a:pPr eaLnBrk="1" hangingPunct="1">
              <a:spcBef>
                <a:spcPct val="0"/>
              </a:spcBef>
              <a:buClrTx/>
              <a:buFont typeface="Arial" panose="020B0604020202020204" pitchFamily="34" charset="0"/>
              <a:buNone/>
            </a:pPr>
            <a:r>
              <a:rPr lang="en-US" altLang="zh-CN" sz="2000" u="none" dirty="0">
                <a:solidFill>
                  <a:srgbClr val="595959"/>
                </a:solidFill>
              </a:rPr>
              <a:t>musician = </a:t>
            </a:r>
            <a:r>
              <a:rPr lang="en-US" altLang="zh-CN" sz="2000" u="none" dirty="0" err="1">
                <a:solidFill>
                  <a:srgbClr val="595959"/>
                </a:solidFill>
              </a:rPr>
              <a:t>get_formatted_name</a:t>
            </a:r>
            <a:r>
              <a:rPr lang="en-US" altLang="zh-CN" sz="2000" u="none" dirty="0">
                <a:solidFill>
                  <a:srgbClr val="595959"/>
                </a:solidFill>
              </a:rPr>
              <a:t>('</a:t>
            </a:r>
            <a:r>
              <a:rPr lang="en-US" altLang="zh-CN" sz="2000" u="none" dirty="0" err="1">
                <a:solidFill>
                  <a:srgbClr val="595959"/>
                </a:solidFill>
              </a:rPr>
              <a:t>jimi</a:t>
            </a:r>
            <a:r>
              <a:rPr lang="en-US" altLang="zh-CN" sz="2000" u="none" dirty="0">
                <a:solidFill>
                  <a:srgbClr val="595959"/>
                </a:solidFill>
              </a:rPr>
              <a:t>', '</a:t>
            </a:r>
            <a:r>
              <a:rPr lang="en-US" altLang="zh-CN" sz="2000" u="none" dirty="0" err="1">
                <a:solidFill>
                  <a:srgbClr val="595959"/>
                </a:solidFill>
              </a:rPr>
              <a:t>hendrix</a:t>
            </a:r>
            <a:r>
              <a:rPr lang="en-US" altLang="zh-CN" sz="2000" u="none" dirty="0">
                <a:solidFill>
                  <a:srgbClr val="595959"/>
                </a:solidFill>
              </a:rPr>
              <a:t>')</a:t>
            </a:r>
          </a:p>
          <a:p>
            <a:pPr eaLnBrk="1" hangingPunct="1">
              <a:spcBef>
                <a:spcPct val="0"/>
              </a:spcBef>
              <a:buClrTx/>
              <a:buFont typeface="Arial" panose="020B0604020202020204" pitchFamily="34" charset="0"/>
              <a:buNone/>
            </a:pPr>
            <a:r>
              <a:rPr lang="en-US" altLang="zh-CN" sz="2000" u="none" dirty="0">
                <a:solidFill>
                  <a:srgbClr val="595959"/>
                </a:solidFill>
              </a:rPr>
              <a:t>print(musician)</a:t>
            </a:r>
          </a:p>
        </p:txBody>
      </p:sp>
      <p:sp>
        <p:nvSpPr>
          <p:cNvPr id="2" name="矩形 1">
            <a:extLst>
              <a:ext uri="{FF2B5EF4-FFF2-40B4-BE49-F238E27FC236}">
                <a16:creationId xmlns:a16="http://schemas.microsoft.com/office/drawing/2014/main" xmlns="" id="{7D261FAE-6974-46DA-A447-F3A723814049}"/>
              </a:ext>
            </a:extLst>
          </p:cNvPr>
          <p:cNvSpPr/>
          <p:nvPr/>
        </p:nvSpPr>
        <p:spPr>
          <a:xfrm>
            <a:off x="0" y="4680309"/>
            <a:ext cx="441146" cy="400110"/>
          </a:xfrm>
          <a:prstGeom prst="rect">
            <a:avLst/>
          </a:prstGeom>
        </p:spPr>
        <p:txBody>
          <a:bodyPr wrap="none">
            <a:spAutoFit/>
          </a:bodyPr>
          <a:lstStyle/>
          <a:p>
            <a:r>
              <a:rPr lang="en-US" altLang="zh-CN" u="none" dirty="0">
                <a:solidFill>
                  <a:srgbClr val="595959"/>
                </a:solidFill>
                <a:latin typeface="宋体" panose="02010600030101010101" pitchFamily="2" charset="-122"/>
                <a:ea typeface="宋体" panose="02010600030101010101" pitchFamily="2" charset="-122"/>
              </a:rPr>
              <a:t>①</a:t>
            </a:r>
            <a:endParaRPr lang="zh-CN" altLang="en-US" dirty="0"/>
          </a:p>
        </p:txBody>
      </p:sp>
      <p:sp>
        <p:nvSpPr>
          <p:cNvPr id="3" name="矩形 2">
            <a:extLst>
              <a:ext uri="{FF2B5EF4-FFF2-40B4-BE49-F238E27FC236}">
                <a16:creationId xmlns:a16="http://schemas.microsoft.com/office/drawing/2014/main" xmlns="" id="{E34FBEA0-2817-4E96-9626-D1217E63448B}"/>
              </a:ext>
            </a:extLst>
          </p:cNvPr>
          <p:cNvSpPr/>
          <p:nvPr/>
        </p:nvSpPr>
        <p:spPr>
          <a:xfrm>
            <a:off x="16162" y="5276820"/>
            <a:ext cx="441146" cy="400110"/>
          </a:xfrm>
          <a:prstGeom prst="rect">
            <a:avLst/>
          </a:prstGeom>
        </p:spPr>
        <p:txBody>
          <a:bodyPr wrap="none">
            <a:spAutoFit/>
          </a:bodyPr>
          <a:lstStyle/>
          <a:p>
            <a:r>
              <a:rPr lang="en-US" altLang="zh-CN" u="none" dirty="0">
                <a:solidFill>
                  <a:srgbClr val="595959"/>
                </a:solidFill>
                <a:latin typeface="宋体" panose="02010600030101010101" pitchFamily="2" charset="-122"/>
                <a:ea typeface="宋体" panose="02010600030101010101" pitchFamily="2" charset="-122"/>
              </a:rPr>
              <a:t>②</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xmlns="" id="{FD763796-60B5-4B16-886E-1EB96D57D9C7}"/>
              </a:ext>
            </a:extLst>
          </p:cNvPr>
          <p:cNvSpPr>
            <a:spLocks noGrp="1" noChangeArrowheads="1"/>
          </p:cNvSpPr>
          <p:nvPr>
            <p:ph type="title" idx="4294967295"/>
          </p:nvPr>
        </p:nvSpPr>
        <p:spPr/>
        <p:txBody>
          <a:bodyPr/>
          <a:lstStyle/>
          <a:p>
            <a:pPr eaLnBrk="1" hangingPunct="1"/>
            <a:r>
              <a:rPr lang="zh-CN" altLang="en-US" sz="3600"/>
              <a:t>提纲</a:t>
            </a:r>
          </a:p>
        </p:txBody>
      </p:sp>
      <p:sp>
        <p:nvSpPr>
          <p:cNvPr id="14339" name="Rectangle 3">
            <a:extLst>
              <a:ext uri="{FF2B5EF4-FFF2-40B4-BE49-F238E27FC236}">
                <a16:creationId xmlns:a16="http://schemas.microsoft.com/office/drawing/2014/main" xmlns="" id="{B09A5B36-CDD6-433E-AAEE-0D48D1EF1326}"/>
              </a:ext>
            </a:extLst>
          </p:cNvPr>
          <p:cNvSpPr>
            <a:spLocks noGrp="1" noChangeArrowheads="1"/>
          </p:cNvSpPr>
          <p:nvPr/>
        </p:nvSpPr>
        <p:spPr bwMode="auto">
          <a:xfrm>
            <a:off x="457200" y="1676400"/>
            <a:ext cx="82296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l"/>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Font typeface="Wingdings" panose="05000000000000000000" pitchFamily="2" charset="2"/>
              <a:buChar char="p"/>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hlink"/>
              </a:buClr>
              <a:buFont typeface="Wingdings" panose="05000000000000000000" pitchFamily="2" charset="2"/>
              <a:buChar char="ü"/>
              <a:defRPr sz="22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a:lnSpc>
                <a:spcPct val="150000"/>
              </a:lnSpc>
              <a:spcBef>
                <a:spcPct val="0"/>
              </a:spcBef>
              <a:buFont typeface="Wingdings" panose="05000000000000000000" pitchFamily="2" charset="2"/>
              <a:buChar char=""/>
            </a:pPr>
            <a:r>
              <a:rPr lang="en-US" altLang="zh-CN" sz="2400" u="none" dirty="0"/>
              <a:t>8.1 </a:t>
            </a:r>
            <a:r>
              <a:rPr lang="zh-CN" altLang="en-US" sz="2400" u="none" dirty="0"/>
              <a:t>定义函数</a:t>
            </a:r>
          </a:p>
          <a:p>
            <a:pPr>
              <a:lnSpc>
                <a:spcPct val="150000"/>
              </a:lnSpc>
              <a:spcBef>
                <a:spcPct val="0"/>
              </a:spcBef>
              <a:buFont typeface="Wingdings" panose="05000000000000000000" pitchFamily="2" charset="2"/>
              <a:buChar char=""/>
            </a:pPr>
            <a:r>
              <a:rPr lang="en-US" altLang="zh-CN" sz="2400" u="none" dirty="0"/>
              <a:t>8.2 </a:t>
            </a:r>
            <a:r>
              <a:rPr lang="zh-CN" altLang="en-US" sz="2400" u="none" dirty="0"/>
              <a:t>传递实参</a:t>
            </a:r>
            <a:endParaRPr lang="en-US" altLang="zh-CN" sz="2400" u="none" dirty="0"/>
          </a:p>
          <a:p>
            <a:pPr>
              <a:lnSpc>
                <a:spcPct val="150000"/>
              </a:lnSpc>
              <a:spcBef>
                <a:spcPct val="0"/>
              </a:spcBef>
              <a:buFont typeface="Wingdings" panose="05000000000000000000" pitchFamily="2" charset="2"/>
              <a:buChar char=""/>
            </a:pPr>
            <a:r>
              <a:rPr lang="en-US" altLang="zh-CN" sz="2400" u="none" dirty="0"/>
              <a:t>8.3 </a:t>
            </a:r>
            <a:r>
              <a:rPr lang="zh-CN" altLang="en-US" sz="2400" u="none" dirty="0"/>
              <a:t>返回值</a:t>
            </a:r>
            <a:endParaRPr lang="en-US" altLang="zh-CN" sz="2400" u="none" dirty="0"/>
          </a:p>
          <a:p>
            <a:pPr>
              <a:lnSpc>
                <a:spcPct val="150000"/>
              </a:lnSpc>
              <a:spcBef>
                <a:spcPct val="0"/>
              </a:spcBef>
              <a:buFont typeface="Wingdings" panose="05000000000000000000" pitchFamily="2" charset="2"/>
              <a:buChar char=""/>
            </a:pPr>
            <a:r>
              <a:rPr lang="en-US" altLang="zh-CN" sz="2400" u="none" dirty="0"/>
              <a:t>8.4 </a:t>
            </a:r>
            <a:r>
              <a:rPr lang="zh-CN" altLang="en-US" sz="2400" u="none" dirty="0"/>
              <a:t>传递列表</a:t>
            </a:r>
            <a:endParaRPr lang="en-US" altLang="zh-CN" sz="2400" u="none" dirty="0"/>
          </a:p>
          <a:p>
            <a:pPr>
              <a:lnSpc>
                <a:spcPct val="150000"/>
              </a:lnSpc>
              <a:spcBef>
                <a:spcPct val="0"/>
              </a:spcBef>
              <a:buFont typeface="Wingdings" panose="05000000000000000000" pitchFamily="2" charset="2"/>
              <a:buChar char=""/>
            </a:pPr>
            <a:r>
              <a:rPr lang="en-US" altLang="zh-CN" sz="2400" u="none" dirty="0"/>
              <a:t>8.5 </a:t>
            </a:r>
            <a:r>
              <a:rPr lang="zh-CN" altLang="en-US" sz="2400" u="none" dirty="0"/>
              <a:t>传递任意数量的实参</a:t>
            </a:r>
            <a:endParaRPr lang="en-US" altLang="zh-CN" sz="2400" u="none" dirty="0"/>
          </a:p>
          <a:p>
            <a:pPr>
              <a:lnSpc>
                <a:spcPct val="150000"/>
              </a:lnSpc>
              <a:spcBef>
                <a:spcPct val="0"/>
              </a:spcBef>
              <a:buFont typeface="Wingdings" panose="05000000000000000000" pitchFamily="2" charset="2"/>
              <a:buChar char=""/>
            </a:pPr>
            <a:r>
              <a:rPr lang="en-US" altLang="zh-CN" sz="2400" u="none" dirty="0"/>
              <a:t>8.6 </a:t>
            </a:r>
            <a:r>
              <a:rPr lang="zh-CN" altLang="en-US" sz="2400" u="none" dirty="0"/>
              <a:t>将函数存储在模块中</a:t>
            </a:r>
            <a:endParaRPr lang="en-US" altLang="zh-CN" sz="2400" u="none" dirty="0"/>
          </a:p>
          <a:p>
            <a:pPr>
              <a:lnSpc>
                <a:spcPct val="150000"/>
              </a:lnSpc>
              <a:spcBef>
                <a:spcPct val="0"/>
              </a:spcBef>
              <a:buFont typeface="Wingdings" panose="05000000000000000000" pitchFamily="2" charset="2"/>
              <a:buChar char=""/>
            </a:pPr>
            <a:r>
              <a:rPr lang="en-US" altLang="zh-CN" sz="2400" u="none" dirty="0"/>
              <a:t>8.7 </a:t>
            </a:r>
            <a:r>
              <a:rPr lang="zh-CN" altLang="en-US" sz="2400" u="none" dirty="0"/>
              <a:t>递归</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xmlns="" id="{A5CF0C9B-6028-4A45-ADA4-B1C4D05B06EA}"/>
              </a:ext>
            </a:extLst>
          </p:cNvPr>
          <p:cNvSpPr>
            <a:spLocks noGrp="1" noChangeArrowheads="1"/>
          </p:cNvSpPr>
          <p:nvPr>
            <p:ph type="title" idx="4294967295"/>
          </p:nvPr>
        </p:nvSpPr>
        <p:spPr/>
        <p:txBody>
          <a:bodyPr/>
          <a:lstStyle/>
          <a:p>
            <a:pPr eaLnBrk="1" hangingPunct="1"/>
            <a:r>
              <a:rPr lang="zh-CN" altLang="en-US" dirty="0"/>
              <a:t>让实参变成可选的</a:t>
            </a:r>
          </a:p>
        </p:txBody>
      </p:sp>
      <p:sp>
        <p:nvSpPr>
          <p:cNvPr id="25603" name="Rectangle 3">
            <a:extLst>
              <a:ext uri="{FF2B5EF4-FFF2-40B4-BE49-F238E27FC236}">
                <a16:creationId xmlns:a16="http://schemas.microsoft.com/office/drawing/2014/main" xmlns="" id="{6F5487E3-675F-4E04-8243-BADBBA1BC643}"/>
              </a:ext>
            </a:extLst>
          </p:cNvPr>
          <p:cNvSpPr>
            <a:spLocks noGrp="1" noChangeArrowheads="1"/>
          </p:cNvSpPr>
          <p:nvPr>
            <p:ph type="body" idx="4294967295"/>
          </p:nvPr>
        </p:nvSpPr>
        <p:spPr>
          <a:xfrm>
            <a:off x="457200" y="1752643"/>
            <a:ext cx="8229600" cy="4302081"/>
          </a:xfrm>
        </p:spPr>
        <p:txBody>
          <a:bodyPr/>
          <a:lstStyle/>
          <a:p>
            <a:pPr eaLnBrk="1" hangingPunct="1">
              <a:defRPr/>
            </a:pPr>
            <a:r>
              <a:rPr lang="zh-CN" altLang="en-US" sz="2200" dirty="0">
                <a:sym typeface="Wingdings" panose="05000000000000000000" pitchFamily="2" charset="2"/>
              </a:rPr>
              <a:t>有时候，需要让实参变成可选的，这样使用函数的人就只需在必要时才提供额外的信息。可使用默认值来让实参变成可选的。</a:t>
            </a:r>
          </a:p>
        </p:txBody>
      </p:sp>
      <p:sp>
        <p:nvSpPr>
          <p:cNvPr id="5" name="文本框 1">
            <a:extLst>
              <a:ext uri="{FF2B5EF4-FFF2-40B4-BE49-F238E27FC236}">
                <a16:creationId xmlns:a16="http://schemas.microsoft.com/office/drawing/2014/main" xmlns="" id="{4520E006-33F4-4F4E-9DBD-6E79FA695581}"/>
              </a:ext>
            </a:extLst>
          </p:cNvPr>
          <p:cNvSpPr txBox="1">
            <a:spLocks noChangeArrowheads="1"/>
          </p:cNvSpPr>
          <p:nvPr/>
        </p:nvSpPr>
        <p:spPr bwMode="auto">
          <a:xfrm>
            <a:off x="609704" y="2819416"/>
            <a:ext cx="8229600" cy="3368871"/>
          </a:xfrm>
          <a:prstGeom prst="rect">
            <a:avLst/>
          </a:prstGeom>
          <a:noFill/>
          <a:ln w="9525">
            <a:solidFill>
              <a:srgbClr val="595959"/>
            </a:solidFill>
            <a:round/>
            <a:headEnd/>
            <a:tailEnd/>
          </a:ln>
          <a:extLst>
            <a:ext uri="{909E8E84-426E-40DD-AFC4-6F175D3DCCD1}">
              <a14:hiddenFill xmlns:a14="http://schemas.microsoft.com/office/drawing/2010/main">
                <a:solidFill>
                  <a:srgbClr val="FFFFFF"/>
                </a:solidFill>
              </a14:hiddenFill>
            </a:ext>
          </a:extLst>
        </p:spPr>
        <p:txBody>
          <a:bodyPr tIns="144145" bIns="144145">
            <a:spAutoFit/>
          </a:bodyPr>
          <a:lstStyle>
            <a:lvl1pPr>
              <a:spcBef>
                <a:spcPct val="20000"/>
              </a:spcBef>
              <a:buClr>
                <a:schemeClr val="hlink"/>
              </a:buClr>
              <a:buFont typeface="Wingdings" panose="05000000000000000000" pitchFamily="2" charset="2"/>
              <a:buChar char="l"/>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Font typeface="Wingdings" panose="05000000000000000000" pitchFamily="2" charset="2"/>
              <a:buChar char="p"/>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hlink"/>
              </a:buClr>
              <a:buFont typeface="Wingdings" panose="05000000000000000000" pitchFamily="2" charset="2"/>
              <a:buChar char="ü"/>
              <a:defRPr sz="22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 typeface="Arial" panose="020B0604020202020204" pitchFamily="34" charset="0"/>
              <a:buNone/>
            </a:pPr>
            <a:r>
              <a:rPr lang="en-US" altLang="zh-CN" sz="2000" u="none" dirty="0">
                <a:solidFill>
                  <a:srgbClr val="595959"/>
                </a:solidFill>
              </a:rPr>
              <a:t>def </a:t>
            </a:r>
            <a:r>
              <a:rPr lang="en-US" altLang="zh-CN" sz="2000" u="none" dirty="0" err="1">
                <a:solidFill>
                  <a:srgbClr val="595959"/>
                </a:solidFill>
              </a:rPr>
              <a:t>get_formatted_name</a:t>
            </a:r>
            <a:r>
              <a:rPr lang="en-US" altLang="zh-CN" sz="2000" u="none" dirty="0">
                <a:solidFill>
                  <a:srgbClr val="595959"/>
                </a:solidFill>
              </a:rPr>
              <a:t>(</a:t>
            </a:r>
            <a:r>
              <a:rPr lang="en-US" altLang="zh-CN" sz="2000" u="none" dirty="0" err="1">
                <a:solidFill>
                  <a:srgbClr val="595959"/>
                </a:solidFill>
              </a:rPr>
              <a:t>first_name</a:t>
            </a:r>
            <a:r>
              <a:rPr lang="en-US" altLang="zh-CN" sz="2000" u="none" dirty="0">
                <a:solidFill>
                  <a:srgbClr val="595959"/>
                </a:solidFill>
              </a:rPr>
              <a:t>, </a:t>
            </a:r>
            <a:r>
              <a:rPr lang="en-US" altLang="zh-CN" sz="2000" u="none" dirty="0" err="1">
                <a:solidFill>
                  <a:srgbClr val="595959"/>
                </a:solidFill>
              </a:rPr>
              <a:t>last_name</a:t>
            </a:r>
            <a:r>
              <a:rPr lang="en-US" altLang="zh-CN" sz="2000" u="none" dirty="0">
                <a:solidFill>
                  <a:srgbClr val="595959"/>
                </a:solidFill>
              </a:rPr>
              <a:t>, </a:t>
            </a:r>
            <a:r>
              <a:rPr lang="en-US" altLang="zh-CN" sz="2000" u="none" dirty="0" err="1">
                <a:solidFill>
                  <a:srgbClr val="595959"/>
                </a:solidFill>
              </a:rPr>
              <a:t>middle_name</a:t>
            </a:r>
            <a:r>
              <a:rPr lang="en-US" altLang="zh-CN" sz="2000" u="none" dirty="0">
                <a:solidFill>
                  <a:srgbClr val="595959"/>
                </a:solidFill>
              </a:rPr>
              <a:t> = ''):</a:t>
            </a:r>
          </a:p>
          <a:p>
            <a:pPr eaLnBrk="1" hangingPunct="1">
              <a:spcBef>
                <a:spcPct val="0"/>
              </a:spcBef>
              <a:buClrTx/>
              <a:buFont typeface="Arial" panose="020B0604020202020204" pitchFamily="34" charset="0"/>
              <a:buNone/>
            </a:pPr>
            <a:r>
              <a:rPr lang="en-US" altLang="zh-CN" sz="2000" u="none" dirty="0">
                <a:solidFill>
                  <a:srgbClr val="595959"/>
                </a:solidFill>
              </a:rPr>
              <a:t>    """</a:t>
            </a:r>
            <a:r>
              <a:rPr lang="zh-CN" altLang="en-US" sz="2000" u="none" dirty="0">
                <a:solidFill>
                  <a:srgbClr val="595959"/>
                </a:solidFill>
              </a:rPr>
              <a:t>返回完整的姓名</a:t>
            </a:r>
            <a:r>
              <a:rPr lang="en-US" altLang="zh-CN" sz="2000" u="none" dirty="0">
                <a:solidFill>
                  <a:srgbClr val="595959"/>
                </a:solidFill>
              </a:rPr>
              <a:t>"""</a:t>
            </a:r>
          </a:p>
          <a:p>
            <a:pPr eaLnBrk="1" hangingPunct="1">
              <a:spcBef>
                <a:spcPct val="0"/>
              </a:spcBef>
              <a:buClrTx/>
              <a:buFont typeface="Arial" panose="020B0604020202020204" pitchFamily="34" charset="0"/>
              <a:buNone/>
            </a:pPr>
            <a:r>
              <a:rPr lang="en-US" altLang="zh-CN" sz="2000" u="none" dirty="0">
                <a:solidFill>
                  <a:srgbClr val="595959"/>
                </a:solidFill>
              </a:rPr>
              <a:t>    if </a:t>
            </a:r>
            <a:r>
              <a:rPr lang="en-US" altLang="zh-CN" sz="2000" u="none" dirty="0" err="1">
                <a:solidFill>
                  <a:srgbClr val="595959"/>
                </a:solidFill>
              </a:rPr>
              <a:t>middle_name</a:t>
            </a:r>
            <a:r>
              <a:rPr lang="en-US" altLang="zh-CN" sz="2000" u="none" dirty="0">
                <a:solidFill>
                  <a:srgbClr val="595959"/>
                </a:solidFill>
              </a:rPr>
              <a:t>:</a:t>
            </a:r>
          </a:p>
          <a:p>
            <a:pPr eaLnBrk="1" hangingPunct="1">
              <a:spcBef>
                <a:spcPct val="0"/>
              </a:spcBef>
              <a:buClrTx/>
              <a:buFont typeface="Arial" panose="020B0604020202020204" pitchFamily="34" charset="0"/>
              <a:buNone/>
            </a:pPr>
            <a:r>
              <a:rPr lang="en-US" altLang="zh-CN" sz="2000" u="none" dirty="0">
                <a:solidFill>
                  <a:srgbClr val="595959"/>
                </a:solidFill>
              </a:rPr>
              <a:t>        </a:t>
            </a:r>
            <a:r>
              <a:rPr lang="en-US" altLang="zh-CN" sz="2000" u="none" dirty="0" err="1">
                <a:solidFill>
                  <a:srgbClr val="595959"/>
                </a:solidFill>
              </a:rPr>
              <a:t>full_name</a:t>
            </a:r>
            <a:r>
              <a:rPr lang="en-US" altLang="zh-CN" sz="2000" u="none" dirty="0">
                <a:solidFill>
                  <a:srgbClr val="595959"/>
                </a:solidFill>
              </a:rPr>
              <a:t> = </a:t>
            </a:r>
            <a:r>
              <a:rPr lang="en-US" altLang="zh-CN" sz="2000" u="none" dirty="0" err="1">
                <a:solidFill>
                  <a:srgbClr val="595959"/>
                </a:solidFill>
              </a:rPr>
              <a:t>first_name</a:t>
            </a:r>
            <a:r>
              <a:rPr lang="en-US" altLang="zh-CN" sz="2000" u="none" dirty="0">
                <a:solidFill>
                  <a:srgbClr val="595959"/>
                </a:solidFill>
              </a:rPr>
              <a:t> + ' ' + </a:t>
            </a:r>
            <a:r>
              <a:rPr lang="en-US" altLang="zh-CN" sz="2000" u="none" dirty="0" err="1">
                <a:solidFill>
                  <a:srgbClr val="595959"/>
                </a:solidFill>
              </a:rPr>
              <a:t>middle_name</a:t>
            </a:r>
            <a:r>
              <a:rPr lang="en-US" altLang="zh-CN" sz="2000" u="none" dirty="0">
                <a:solidFill>
                  <a:srgbClr val="595959"/>
                </a:solidFill>
              </a:rPr>
              <a:t> + ' ' + </a:t>
            </a:r>
            <a:r>
              <a:rPr lang="en-US" altLang="zh-CN" sz="2000" u="none" dirty="0" err="1">
                <a:solidFill>
                  <a:srgbClr val="595959"/>
                </a:solidFill>
              </a:rPr>
              <a:t>last_name</a:t>
            </a:r>
            <a:endParaRPr lang="en-US" altLang="zh-CN" sz="2000" u="none" dirty="0">
              <a:solidFill>
                <a:srgbClr val="595959"/>
              </a:solidFill>
            </a:endParaRPr>
          </a:p>
          <a:p>
            <a:pPr eaLnBrk="1" hangingPunct="1">
              <a:spcBef>
                <a:spcPct val="0"/>
              </a:spcBef>
              <a:buClrTx/>
              <a:buFont typeface="Arial" panose="020B0604020202020204" pitchFamily="34" charset="0"/>
              <a:buNone/>
            </a:pPr>
            <a:r>
              <a:rPr lang="en-US" altLang="zh-CN" sz="2000" u="none" dirty="0">
                <a:solidFill>
                  <a:srgbClr val="595959"/>
                </a:solidFill>
              </a:rPr>
              <a:t>    else:</a:t>
            </a:r>
          </a:p>
          <a:p>
            <a:pPr eaLnBrk="1" hangingPunct="1">
              <a:spcBef>
                <a:spcPct val="0"/>
              </a:spcBef>
              <a:buClrTx/>
              <a:buFont typeface="Arial" panose="020B0604020202020204" pitchFamily="34" charset="0"/>
              <a:buNone/>
            </a:pPr>
            <a:r>
              <a:rPr lang="en-US" altLang="zh-CN" sz="2000" u="none" dirty="0">
                <a:solidFill>
                  <a:srgbClr val="595959"/>
                </a:solidFill>
              </a:rPr>
              <a:t>        </a:t>
            </a:r>
            <a:r>
              <a:rPr lang="en-US" altLang="zh-CN" sz="2000" u="none" dirty="0" err="1">
                <a:solidFill>
                  <a:srgbClr val="595959"/>
                </a:solidFill>
              </a:rPr>
              <a:t>full_name</a:t>
            </a:r>
            <a:r>
              <a:rPr lang="en-US" altLang="zh-CN" sz="2000" u="none" dirty="0">
                <a:solidFill>
                  <a:srgbClr val="595959"/>
                </a:solidFill>
              </a:rPr>
              <a:t> = </a:t>
            </a:r>
            <a:r>
              <a:rPr lang="en-US" altLang="zh-CN" sz="2000" u="none" dirty="0" err="1">
                <a:solidFill>
                  <a:srgbClr val="595959"/>
                </a:solidFill>
              </a:rPr>
              <a:t>first_name</a:t>
            </a:r>
            <a:r>
              <a:rPr lang="en-US" altLang="zh-CN" sz="2000" u="none" dirty="0">
                <a:solidFill>
                  <a:srgbClr val="595959"/>
                </a:solidFill>
              </a:rPr>
              <a:t> + ' ' + </a:t>
            </a:r>
            <a:r>
              <a:rPr lang="en-US" altLang="zh-CN" sz="2000" u="none" dirty="0" err="1">
                <a:solidFill>
                  <a:srgbClr val="595959"/>
                </a:solidFill>
              </a:rPr>
              <a:t>last_name</a:t>
            </a:r>
            <a:endParaRPr lang="en-US" altLang="zh-CN" sz="2000" u="none" dirty="0">
              <a:solidFill>
                <a:srgbClr val="595959"/>
              </a:solidFill>
            </a:endParaRPr>
          </a:p>
          <a:p>
            <a:pPr eaLnBrk="1" hangingPunct="1">
              <a:spcBef>
                <a:spcPct val="0"/>
              </a:spcBef>
              <a:buClrTx/>
              <a:buFont typeface="Arial" panose="020B0604020202020204" pitchFamily="34" charset="0"/>
              <a:buNone/>
            </a:pPr>
            <a:r>
              <a:rPr lang="en-US" altLang="zh-CN" sz="2000" u="none" dirty="0">
                <a:solidFill>
                  <a:srgbClr val="595959"/>
                </a:solidFill>
              </a:rPr>
              <a:t>    return </a:t>
            </a:r>
            <a:r>
              <a:rPr lang="en-US" altLang="zh-CN" sz="2000" u="none" dirty="0" err="1">
                <a:solidFill>
                  <a:srgbClr val="595959"/>
                </a:solidFill>
              </a:rPr>
              <a:t>full_name.title</a:t>
            </a:r>
            <a:r>
              <a:rPr lang="en-US" altLang="zh-CN" sz="2000" u="none" dirty="0">
                <a:solidFill>
                  <a:srgbClr val="595959"/>
                </a:solidFill>
              </a:rPr>
              <a:t>()</a:t>
            </a:r>
          </a:p>
          <a:p>
            <a:pPr eaLnBrk="1" hangingPunct="1">
              <a:spcBef>
                <a:spcPct val="0"/>
              </a:spcBef>
              <a:buClrTx/>
              <a:buFont typeface="Arial" panose="020B0604020202020204" pitchFamily="34" charset="0"/>
              <a:buNone/>
            </a:pPr>
            <a:endParaRPr lang="en-US" altLang="zh-CN" sz="2000" u="none" dirty="0">
              <a:solidFill>
                <a:srgbClr val="595959"/>
              </a:solidFill>
            </a:endParaRPr>
          </a:p>
          <a:p>
            <a:pPr eaLnBrk="1" hangingPunct="1">
              <a:spcBef>
                <a:spcPct val="0"/>
              </a:spcBef>
              <a:buClrTx/>
              <a:buFont typeface="Arial" panose="020B0604020202020204" pitchFamily="34" charset="0"/>
              <a:buNone/>
            </a:pPr>
            <a:r>
              <a:rPr lang="en-US" altLang="zh-CN" sz="2000" u="none" dirty="0">
                <a:solidFill>
                  <a:srgbClr val="595959"/>
                </a:solidFill>
              </a:rPr>
              <a:t>musician = </a:t>
            </a:r>
            <a:r>
              <a:rPr lang="en-US" altLang="zh-CN" sz="2000" u="none" dirty="0" err="1">
                <a:solidFill>
                  <a:srgbClr val="595959"/>
                </a:solidFill>
              </a:rPr>
              <a:t>get_formatted_name</a:t>
            </a:r>
            <a:r>
              <a:rPr lang="en-US" altLang="zh-CN" sz="2000" u="none" dirty="0">
                <a:solidFill>
                  <a:srgbClr val="595959"/>
                </a:solidFill>
              </a:rPr>
              <a:t>('</a:t>
            </a:r>
            <a:r>
              <a:rPr lang="en-US" altLang="zh-CN" sz="2000" u="none" dirty="0" err="1">
                <a:solidFill>
                  <a:srgbClr val="595959"/>
                </a:solidFill>
              </a:rPr>
              <a:t>jimi</a:t>
            </a:r>
            <a:r>
              <a:rPr lang="en-US" altLang="zh-CN" sz="2000" u="none" dirty="0">
                <a:solidFill>
                  <a:srgbClr val="595959"/>
                </a:solidFill>
              </a:rPr>
              <a:t>', 'hooker ',  'lee')</a:t>
            </a:r>
          </a:p>
          <a:p>
            <a:pPr eaLnBrk="1" hangingPunct="1">
              <a:spcBef>
                <a:spcPct val="0"/>
              </a:spcBef>
              <a:buClrTx/>
              <a:buFont typeface="Arial" panose="020B0604020202020204" pitchFamily="34" charset="0"/>
              <a:buNone/>
            </a:pPr>
            <a:r>
              <a:rPr lang="en-US" altLang="zh-CN" sz="2000" u="none" dirty="0">
                <a:solidFill>
                  <a:srgbClr val="595959"/>
                </a:solidFill>
              </a:rPr>
              <a:t>print(musician)</a:t>
            </a:r>
          </a:p>
        </p:txBody>
      </p:sp>
      <p:sp>
        <p:nvSpPr>
          <p:cNvPr id="6" name="矩形 5">
            <a:extLst>
              <a:ext uri="{FF2B5EF4-FFF2-40B4-BE49-F238E27FC236}">
                <a16:creationId xmlns:a16="http://schemas.microsoft.com/office/drawing/2014/main" xmlns="" id="{C562CD9C-3657-4057-A876-CF14CC5D13DD}"/>
              </a:ext>
            </a:extLst>
          </p:cNvPr>
          <p:cNvSpPr/>
          <p:nvPr/>
        </p:nvSpPr>
        <p:spPr>
          <a:xfrm>
            <a:off x="158512" y="2895614"/>
            <a:ext cx="375832" cy="400110"/>
          </a:xfrm>
          <a:prstGeom prst="rect">
            <a:avLst/>
          </a:prstGeom>
        </p:spPr>
        <p:txBody>
          <a:bodyPr wrap="square">
            <a:spAutoFit/>
          </a:bodyPr>
          <a:lstStyle/>
          <a:p>
            <a:r>
              <a:rPr lang="en-US" altLang="zh-CN" u="none" dirty="0">
                <a:solidFill>
                  <a:srgbClr val="595959"/>
                </a:solidFill>
                <a:latin typeface="宋体" panose="02010600030101010101" pitchFamily="2" charset="-122"/>
                <a:ea typeface="宋体" panose="02010600030101010101" pitchFamily="2" charset="-122"/>
              </a:rPr>
              <a:t>①</a:t>
            </a:r>
            <a:endParaRPr lang="zh-CN" altLang="en-US" dirty="0"/>
          </a:p>
        </p:txBody>
      </p:sp>
      <p:sp>
        <p:nvSpPr>
          <p:cNvPr id="7" name="矩形 6">
            <a:extLst>
              <a:ext uri="{FF2B5EF4-FFF2-40B4-BE49-F238E27FC236}">
                <a16:creationId xmlns:a16="http://schemas.microsoft.com/office/drawing/2014/main" xmlns="" id="{74830524-AF74-40CA-B7C5-C17A1793DFC8}"/>
              </a:ext>
            </a:extLst>
          </p:cNvPr>
          <p:cNvSpPr/>
          <p:nvPr/>
        </p:nvSpPr>
        <p:spPr>
          <a:xfrm>
            <a:off x="174674" y="3492125"/>
            <a:ext cx="375832" cy="400110"/>
          </a:xfrm>
          <a:prstGeom prst="rect">
            <a:avLst/>
          </a:prstGeom>
        </p:spPr>
        <p:txBody>
          <a:bodyPr wrap="square">
            <a:spAutoFit/>
          </a:bodyPr>
          <a:lstStyle/>
          <a:p>
            <a:r>
              <a:rPr lang="en-US" altLang="zh-CN" u="none" dirty="0">
                <a:solidFill>
                  <a:srgbClr val="595959"/>
                </a:solidFill>
                <a:latin typeface="宋体" panose="02010600030101010101" pitchFamily="2" charset="-122"/>
                <a:ea typeface="宋体" panose="02010600030101010101" pitchFamily="2" charset="-122"/>
              </a:rPr>
              <a:t>②</a:t>
            </a:r>
            <a:endParaRPr lang="zh-CN" altLang="en-US" dirty="0"/>
          </a:p>
        </p:txBody>
      </p:sp>
      <p:sp>
        <p:nvSpPr>
          <p:cNvPr id="2" name="矩形 1">
            <a:extLst>
              <a:ext uri="{FF2B5EF4-FFF2-40B4-BE49-F238E27FC236}">
                <a16:creationId xmlns:a16="http://schemas.microsoft.com/office/drawing/2014/main" xmlns="" id="{E4C61EDB-9355-4B30-9316-BD98B6861B4B}"/>
              </a:ext>
            </a:extLst>
          </p:cNvPr>
          <p:cNvSpPr/>
          <p:nvPr/>
        </p:nvSpPr>
        <p:spPr>
          <a:xfrm>
            <a:off x="168558" y="4146520"/>
            <a:ext cx="441146" cy="400110"/>
          </a:xfrm>
          <a:prstGeom prst="rect">
            <a:avLst/>
          </a:prstGeom>
        </p:spPr>
        <p:txBody>
          <a:bodyPr wrap="none">
            <a:spAutoFit/>
          </a:bodyPr>
          <a:lstStyle/>
          <a:p>
            <a:pPr eaLnBrk="1" hangingPunct="1"/>
            <a:r>
              <a:rPr lang="en-US" altLang="zh-CN" u="none" dirty="0">
                <a:solidFill>
                  <a:srgbClr val="595959"/>
                </a:solidFill>
                <a:latin typeface="宋体" panose="02010600030101010101" pitchFamily="2" charset="-122"/>
                <a:ea typeface="宋体" panose="02010600030101010101" pitchFamily="2" charset="-122"/>
              </a:rPr>
              <a:t>③</a:t>
            </a:r>
            <a:endParaRPr lang="en-US" altLang="zh-CN" u="none" dirty="0">
              <a:solidFill>
                <a:srgbClr val="595959"/>
              </a:solidFill>
            </a:endParaRPr>
          </a:p>
        </p:txBody>
      </p:sp>
      <p:sp>
        <p:nvSpPr>
          <p:cNvPr id="3" name="矩形 2">
            <a:extLst>
              <a:ext uri="{FF2B5EF4-FFF2-40B4-BE49-F238E27FC236}">
                <a16:creationId xmlns:a16="http://schemas.microsoft.com/office/drawing/2014/main" xmlns="" id="{ABD8E002-23ED-4D08-AF43-B5F6B935371E}"/>
              </a:ext>
            </a:extLst>
          </p:cNvPr>
          <p:cNvSpPr/>
          <p:nvPr/>
        </p:nvSpPr>
        <p:spPr>
          <a:xfrm>
            <a:off x="244756" y="5397426"/>
            <a:ext cx="441146" cy="400110"/>
          </a:xfrm>
          <a:prstGeom prst="rect">
            <a:avLst/>
          </a:prstGeom>
        </p:spPr>
        <p:txBody>
          <a:bodyPr wrap="none">
            <a:spAutoFit/>
          </a:bodyPr>
          <a:lstStyle/>
          <a:p>
            <a:r>
              <a:rPr lang="en-US" altLang="zh-CN" u="none" dirty="0">
                <a:solidFill>
                  <a:srgbClr val="595959"/>
                </a:solidFill>
                <a:latin typeface="宋体" panose="02010600030101010101" pitchFamily="2" charset="-122"/>
                <a:ea typeface="宋体" panose="02010600030101010101" pitchFamily="2" charset="-122"/>
              </a:rPr>
              <a:t>④</a:t>
            </a:r>
            <a:endParaRPr lang="zh-CN" altLang="en-US" u="none"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xmlns="" id="{C33C0C22-FF43-46F0-A02B-B76002570490}"/>
              </a:ext>
            </a:extLst>
          </p:cNvPr>
          <p:cNvSpPr>
            <a:spLocks noGrp="1" noChangeArrowheads="1"/>
          </p:cNvSpPr>
          <p:nvPr>
            <p:ph type="title" idx="4294967295"/>
          </p:nvPr>
        </p:nvSpPr>
        <p:spPr/>
        <p:txBody>
          <a:bodyPr/>
          <a:lstStyle/>
          <a:p>
            <a:pPr eaLnBrk="1" hangingPunct="1"/>
            <a:r>
              <a:rPr lang="zh-CN" altLang="en-US" dirty="0"/>
              <a:t>返回字典</a:t>
            </a:r>
          </a:p>
        </p:txBody>
      </p:sp>
      <p:sp>
        <p:nvSpPr>
          <p:cNvPr id="26627" name="Rectangle 3">
            <a:extLst>
              <a:ext uri="{FF2B5EF4-FFF2-40B4-BE49-F238E27FC236}">
                <a16:creationId xmlns:a16="http://schemas.microsoft.com/office/drawing/2014/main" xmlns="" id="{E10FEC26-7C1B-4476-9BD8-2E9F01EF4663}"/>
              </a:ext>
            </a:extLst>
          </p:cNvPr>
          <p:cNvSpPr>
            <a:spLocks noGrp="1" noChangeArrowheads="1"/>
          </p:cNvSpPr>
          <p:nvPr>
            <p:ph type="body" idx="4294967295"/>
          </p:nvPr>
        </p:nvSpPr>
        <p:spPr>
          <a:xfrm>
            <a:off x="457200" y="1600248"/>
            <a:ext cx="8458086" cy="4614862"/>
          </a:xfrm>
        </p:spPr>
        <p:txBody>
          <a:bodyPr/>
          <a:lstStyle/>
          <a:p>
            <a:pPr eaLnBrk="1" hangingPunct="1">
              <a:defRPr/>
            </a:pPr>
            <a:r>
              <a:rPr lang="zh-CN" altLang="en-US" sz="2200" dirty="0"/>
              <a:t>函数可返回任何类型的值，包括列表和字典等较复杂的数据结构</a:t>
            </a:r>
            <a:endParaRPr lang="zh-CN" altLang="en-US" sz="2200" dirty="0">
              <a:sym typeface="Wingdings" panose="05000000000000000000" pitchFamily="2" charset="2"/>
            </a:endParaRPr>
          </a:p>
        </p:txBody>
      </p:sp>
      <p:sp>
        <p:nvSpPr>
          <p:cNvPr id="26628" name="文本框 1">
            <a:extLst>
              <a:ext uri="{FF2B5EF4-FFF2-40B4-BE49-F238E27FC236}">
                <a16:creationId xmlns:a16="http://schemas.microsoft.com/office/drawing/2014/main" xmlns="" id="{72B2213F-419C-415A-8E0F-10963923A0C8}"/>
              </a:ext>
            </a:extLst>
          </p:cNvPr>
          <p:cNvSpPr txBox="1">
            <a:spLocks noChangeArrowheads="1"/>
          </p:cNvSpPr>
          <p:nvPr/>
        </p:nvSpPr>
        <p:spPr bwMode="auto">
          <a:xfrm>
            <a:off x="495989" y="2119224"/>
            <a:ext cx="8229600" cy="2445541"/>
          </a:xfrm>
          <a:prstGeom prst="rect">
            <a:avLst/>
          </a:prstGeom>
          <a:noFill/>
          <a:ln w="9525">
            <a:solidFill>
              <a:srgbClr val="595959"/>
            </a:solidFill>
            <a:round/>
            <a:headEnd/>
            <a:tailEnd/>
          </a:ln>
          <a:extLst>
            <a:ext uri="{909E8E84-426E-40DD-AFC4-6F175D3DCCD1}">
              <a14:hiddenFill xmlns:a14="http://schemas.microsoft.com/office/drawing/2010/main">
                <a:solidFill>
                  <a:srgbClr val="FFFFFF"/>
                </a:solidFill>
              </a14:hiddenFill>
            </a:ext>
          </a:extLst>
        </p:spPr>
        <p:txBody>
          <a:bodyPr tIns="144145" bIns="144145">
            <a:spAutoFit/>
          </a:bodyPr>
          <a:lstStyle>
            <a:lvl1pPr>
              <a:spcBef>
                <a:spcPct val="20000"/>
              </a:spcBef>
              <a:buClr>
                <a:schemeClr val="hlink"/>
              </a:buClr>
              <a:buFont typeface="Wingdings" panose="05000000000000000000" pitchFamily="2" charset="2"/>
              <a:buChar char="l"/>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Font typeface="Wingdings" panose="05000000000000000000" pitchFamily="2" charset="2"/>
              <a:buChar char="p"/>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hlink"/>
              </a:buClr>
              <a:buFont typeface="Wingdings" panose="05000000000000000000" pitchFamily="2" charset="2"/>
              <a:buChar char="ü"/>
              <a:defRPr sz="22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 typeface="Arial" panose="020B0604020202020204" pitchFamily="34" charset="0"/>
              <a:buNone/>
            </a:pPr>
            <a:r>
              <a:rPr lang="en-US" altLang="zh-CN" sz="2000" u="none">
                <a:solidFill>
                  <a:srgbClr val="595959"/>
                </a:solidFill>
              </a:rPr>
              <a:t>def get_formatted_name(first_name, last_name):</a:t>
            </a:r>
          </a:p>
          <a:p>
            <a:pPr eaLnBrk="1" hangingPunct="1">
              <a:spcBef>
                <a:spcPct val="0"/>
              </a:spcBef>
              <a:buClrTx/>
              <a:buFont typeface="Arial" panose="020B0604020202020204" pitchFamily="34" charset="0"/>
              <a:buNone/>
            </a:pPr>
            <a:r>
              <a:rPr lang="en-US" altLang="zh-CN" sz="2000" u="none">
                <a:solidFill>
                  <a:srgbClr val="595959"/>
                </a:solidFill>
              </a:rPr>
              <a:t>    """</a:t>
            </a:r>
            <a:r>
              <a:rPr lang="zh-CN" altLang="en-US" sz="2000" u="none">
                <a:solidFill>
                  <a:srgbClr val="595959"/>
                </a:solidFill>
              </a:rPr>
              <a:t>返回一个字典，其中包含有关一个人的信息</a:t>
            </a:r>
            <a:r>
              <a:rPr lang="en-US" altLang="zh-CN" sz="2000" u="none">
                <a:solidFill>
                  <a:srgbClr val="595959"/>
                </a:solidFill>
              </a:rPr>
              <a:t>"""</a:t>
            </a:r>
          </a:p>
          <a:p>
            <a:pPr eaLnBrk="1" hangingPunct="1">
              <a:spcBef>
                <a:spcPct val="0"/>
              </a:spcBef>
              <a:buClrTx/>
              <a:buFont typeface="Arial" panose="020B0604020202020204" pitchFamily="34" charset="0"/>
              <a:buNone/>
            </a:pPr>
            <a:r>
              <a:rPr lang="en-US" altLang="zh-CN" sz="2000" u="none">
                <a:solidFill>
                  <a:srgbClr val="595959"/>
                </a:solidFill>
              </a:rPr>
              <a:t>    person = {'first': first_name, 'last': last_name}</a:t>
            </a:r>
          </a:p>
          <a:p>
            <a:pPr eaLnBrk="1" hangingPunct="1">
              <a:spcBef>
                <a:spcPct val="0"/>
              </a:spcBef>
              <a:buClrTx/>
              <a:buFont typeface="Arial" panose="020B0604020202020204" pitchFamily="34" charset="0"/>
              <a:buNone/>
            </a:pPr>
            <a:r>
              <a:rPr lang="en-US" altLang="zh-CN" sz="2000" u="none">
                <a:solidFill>
                  <a:srgbClr val="595959"/>
                </a:solidFill>
              </a:rPr>
              <a:t>    return person</a:t>
            </a:r>
          </a:p>
          <a:p>
            <a:pPr eaLnBrk="1" hangingPunct="1">
              <a:spcBef>
                <a:spcPct val="0"/>
              </a:spcBef>
              <a:buClrTx/>
              <a:buFont typeface="Arial" panose="020B0604020202020204" pitchFamily="34" charset="0"/>
              <a:buNone/>
            </a:pPr>
            <a:endParaRPr lang="en-US" altLang="zh-CN" sz="2000" u="none">
              <a:solidFill>
                <a:srgbClr val="595959"/>
              </a:solidFill>
            </a:endParaRPr>
          </a:p>
          <a:p>
            <a:pPr eaLnBrk="1" hangingPunct="1">
              <a:spcBef>
                <a:spcPct val="0"/>
              </a:spcBef>
              <a:buClrTx/>
              <a:buFont typeface="Arial" panose="020B0604020202020204" pitchFamily="34" charset="0"/>
              <a:buNone/>
            </a:pPr>
            <a:r>
              <a:rPr lang="en-US" altLang="zh-CN" sz="2000" u="none">
                <a:solidFill>
                  <a:srgbClr val="595959"/>
                </a:solidFill>
              </a:rPr>
              <a:t>musician = get_formatted_name('jimi', 'hooker ')</a:t>
            </a:r>
          </a:p>
          <a:p>
            <a:pPr eaLnBrk="1" hangingPunct="1">
              <a:spcBef>
                <a:spcPct val="0"/>
              </a:spcBef>
              <a:buClrTx/>
              <a:buFont typeface="Arial" panose="020B0604020202020204" pitchFamily="34" charset="0"/>
              <a:buNone/>
            </a:pPr>
            <a:r>
              <a:rPr lang="en-US" altLang="zh-CN" sz="2000" u="none">
                <a:solidFill>
                  <a:srgbClr val="595959"/>
                </a:solidFill>
              </a:rPr>
              <a:t>print(musician)</a:t>
            </a:r>
            <a:endParaRPr lang="en-US" altLang="zh-CN" sz="2000" u="none" dirty="0">
              <a:solidFill>
                <a:srgbClr val="595959"/>
              </a:solidFill>
            </a:endParaRPr>
          </a:p>
        </p:txBody>
      </p:sp>
      <p:sp>
        <p:nvSpPr>
          <p:cNvPr id="5" name="文本框 1">
            <a:extLst>
              <a:ext uri="{FF2B5EF4-FFF2-40B4-BE49-F238E27FC236}">
                <a16:creationId xmlns:a16="http://schemas.microsoft.com/office/drawing/2014/main" xmlns="" id="{F860FBCC-DF67-440D-80ED-A275CE65FFFC}"/>
              </a:ext>
            </a:extLst>
          </p:cNvPr>
          <p:cNvSpPr txBox="1">
            <a:spLocks noChangeArrowheads="1"/>
          </p:cNvSpPr>
          <p:nvPr/>
        </p:nvSpPr>
        <p:spPr bwMode="auto">
          <a:xfrm>
            <a:off x="495966" y="4564765"/>
            <a:ext cx="8229600" cy="2445541"/>
          </a:xfrm>
          <a:prstGeom prst="rect">
            <a:avLst/>
          </a:prstGeom>
          <a:noFill/>
          <a:ln w="9525">
            <a:solidFill>
              <a:srgbClr val="595959"/>
            </a:solidFill>
            <a:round/>
            <a:headEnd/>
            <a:tailEnd/>
          </a:ln>
          <a:extLst>
            <a:ext uri="{909E8E84-426E-40DD-AFC4-6F175D3DCCD1}">
              <a14:hiddenFill xmlns:a14="http://schemas.microsoft.com/office/drawing/2010/main">
                <a:solidFill>
                  <a:srgbClr val="FFFFFF"/>
                </a:solidFill>
              </a14:hiddenFill>
            </a:ext>
          </a:extLst>
        </p:spPr>
        <p:txBody>
          <a:bodyPr tIns="144145" bIns="144145">
            <a:spAutoFit/>
          </a:bodyPr>
          <a:lstStyle>
            <a:lvl1pPr>
              <a:spcBef>
                <a:spcPct val="20000"/>
              </a:spcBef>
              <a:buClr>
                <a:schemeClr val="hlink"/>
              </a:buClr>
              <a:buFont typeface="Wingdings" panose="05000000000000000000" pitchFamily="2" charset="2"/>
              <a:buChar char="l"/>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Font typeface="Wingdings" panose="05000000000000000000" pitchFamily="2" charset="2"/>
              <a:buChar char="p"/>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hlink"/>
              </a:buClr>
              <a:buFont typeface="Wingdings" panose="05000000000000000000" pitchFamily="2" charset="2"/>
              <a:buChar char="ü"/>
              <a:defRPr sz="22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 typeface="Arial" panose="020B0604020202020204" pitchFamily="34" charset="0"/>
              <a:buNone/>
            </a:pPr>
            <a:r>
              <a:rPr lang="en-US" altLang="zh-CN" sz="2000" u="none" dirty="0">
                <a:solidFill>
                  <a:srgbClr val="595959"/>
                </a:solidFill>
              </a:rPr>
              <a:t>def </a:t>
            </a:r>
            <a:r>
              <a:rPr lang="en-US" altLang="zh-CN" sz="2000" u="none" dirty="0" err="1">
                <a:solidFill>
                  <a:srgbClr val="595959"/>
                </a:solidFill>
              </a:rPr>
              <a:t>get_formatted_name</a:t>
            </a:r>
            <a:r>
              <a:rPr lang="en-US" altLang="zh-CN" sz="2000" u="none" dirty="0">
                <a:solidFill>
                  <a:srgbClr val="595959"/>
                </a:solidFill>
              </a:rPr>
              <a:t>(</a:t>
            </a:r>
            <a:r>
              <a:rPr lang="en-US" altLang="zh-CN" sz="2000" u="none" dirty="0" err="1">
                <a:solidFill>
                  <a:srgbClr val="595959"/>
                </a:solidFill>
              </a:rPr>
              <a:t>first_name</a:t>
            </a:r>
            <a:r>
              <a:rPr lang="en-US" altLang="zh-CN" sz="2000" u="none" dirty="0">
                <a:solidFill>
                  <a:srgbClr val="595959"/>
                </a:solidFill>
              </a:rPr>
              <a:t>, </a:t>
            </a:r>
            <a:r>
              <a:rPr lang="en-US" altLang="zh-CN" sz="2000" u="none" dirty="0" err="1">
                <a:solidFill>
                  <a:srgbClr val="595959"/>
                </a:solidFill>
              </a:rPr>
              <a:t>last_name</a:t>
            </a:r>
            <a:r>
              <a:rPr lang="en-US" altLang="zh-CN" sz="2000" u="none" dirty="0">
                <a:solidFill>
                  <a:srgbClr val="595959"/>
                </a:solidFill>
              </a:rPr>
              <a:t>, </a:t>
            </a:r>
            <a:r>
              <a:rPr lang="en-US" altLang="zh-CN" sz="2000" u="none" dirty="0" err="1">
                <a:solidFill>
                  <a:srgbClr val="595959"/>
                </a:solidFill>
              </a:rPr>
              <a:t>middle_name</a:t>
            </a:r>
            <a:r>
              <a:rPr lang="en-US" altLang="zh-CN" sz="2000" u="none" dirty="0">
                <a:solidFill>
                  <a:srgbClr val="595959"/>
                </a:solidFill>
              </a:rPr>
              <a:t> = ''):</a:t>
            </a:r>
          </a:p>
          <a:p>
            <a:pPr eaLnBrk="1" hangingPunct="1">
              <a:spcBef>
                <a:spcPct val="0"/>
              </a:spcBef>
              <a:buClrTx/>
              <a:buFont typeface="Arial" panose="020B0604020202020204" pitchFamily="34" charset="0"/>
              <a:buNone/>
            </a:pPr>
            <a:r>
              <a:rPr lang="en-US" altLang="zh-CN" sz="2000" u="none" dirty="0">
                <a:solidFill>
                  <a:srgbClr val="595959"/>
                </a:solidFill>
              </a:rPr>
              <a:t>    person = {'first': </a:t>
            </a:r>
            <a:r>
              <a:rPr lang="en-US" altLang="zh-CN" sz="2000" u="none" dirty="0" err="1">
                <a:solidFill>
                  <a:srgbClr val="595959"/>
                </a:solidFill>
              </a:rPr>
              <a:t>first_name</a:t>
            </a:r>
            <a:r>
              <a:rPr lang="en-US" altLang="zh-CN" sz="2000" u="none" dirty="0">
                <a:solidFill>
                  <a:srgbClr val="595959"/>
                </a:solidFill>
              </a:rPr>
              <a:t>, 'last': </a:t>
            </a:r>
            <a:r>
              <a:rPr lang="en-US" altLang="zh-CN" sz="2000" u="none" dirty="0" err="1">
                <a:solidFill>
                  <a:srgbClr val="595959"/>
                </a:solidFill>
              </a:rPr>
              <a:t>last_name</a:t>
            </a:r>
            <a:r>
              <a:rPr lang="en-US" altLang="zh-CN" sz="2000" u="none" dirty="0">
                <a:solidFill>
                  <a:srgbClr val="595959"/>
                </a:solidFill>
              </a:rPr>
              <a:t>}</a:t>
            </a:r>
          </a:p>
          <a:p>
            <a:pPr eaLnBrk="1" hangingPunct="1">
              <a:spcBef>
                <a:spcPct val="0"/>
              </a:spcBef>
              <a:buClrTx/>
              <a:buFont typeface="Arial" panose="020B0604020202020204" pitchFamily="34" charset="0"/>
              <a:buNone/>
            </a:pPr>
            <a:r>
              <a:rPr lang="en-US" altLang="zh-CN" sz="2000" u="none" dirty="0">
                <a:solidFill>
                  <a:srgbClr val="595959"/>
                </a:solidFill>
              </a:rPr>
              <a:t>    if </a:t>
            </a:r>
            <a:r>
              <a:rPr lang="en-US" altLang="zh-CN" sz="2000" u="none" dirty="0" err="1">
                <a:solidFill>
                  <a:srgbClr val="595959"/>
                </a:solidFill>
              </a:rPr>
              <a:t>middle_name</a:t>
            </a:r>
            <a:r>
              <a:rPr lang="en-US" altLang="zh-CN" sz="2000" u="none" dirty="0">
                <a:solidFill>
                  <a:srgbClr val="595959"/>
                </a:solidFill>
              </a:rPr>
              <a:t>:</a:t>
            </a:r>
          </a:p>
          <a:p>
            <a:pPr eaLnBrk="1" hangingPunct="1">
              <a:spcBef>
                <a:spcPct val="0"/>
              </a:spcBef>
              <a:buClrTx/>
              <a:buFont typeface="Arial" panose="020B0604020202020204" pitchFamily="34" charset="0"/>
              <a:buNone/>
            </a:pPr>
            <a:r>
              <a:rPr lang="en-US" altLang="zh-CN" sz="2000" u="none" dirty="0">
                <a:solidFill>
                  <a:srgbClr val="595959"/>
                </a:solidFill>
              </a:rPr>
              <a:t>        person['middle'] = </a:t>
            </a:r>
            <a:r>
              <a:rPr lang="en-US" altLang="zh-CN" sz="2000" u="none" dirty="0" err="1">
                <a:solidFill>
                  <a:srgbClr val="595959"/>
                </a:solidFill>
              </a:rPr>
              <a:t>middle_name</a:t>
            </a:r>
            <a:endParaRPr lang="en-US" altLang="zh-CN" sz="2000" u="none" dirty="0">
              <a:solidFill>
                <a:srgbClr val="595959"/>
              </a:solidFill>
            </a:endParaRPr>
          </a:p>
          <a:p>
            <a:pPr eaLnBrk="1" hangingPunct="1">
              <a:spcBef>
                <a:spcPct val="0"/>
              </a:spcBef>
              <a:buClrTx/>
              <a:buFont typeface="Arial" panose="020B0604020202020204" pitchFamily="34" charset="0"/>
              <a:buNone/>
            </a:pPr>
            <a:r>
              <a:rPr lang="en-US" altLang="zh-CN" sz="2000" u="none" dirty="0">
                <a:solidFill>
                  <a:srgbClr val="595959"/>
                </a:solidFill>
              </a:rPr>
              <a:t>    return person</a:t>
            </a:r>
          </a:p>
          <a:p>
            <a:pPr eaLnBrk="1" hangingPunct="1">
              <a:spcBef>
                <a:spcPct val="0"/>
              </a:spcBef>
              <a:buClrTx/>
              <a:buFont typeface="Arial" panose="020B0604020202020204" pitchFamily="34" charset="0"/>
              <a:buNone/>
            </a:pPr>
            <a:r>
              <a:rPr lang="en-US" altLang="zh-CN" sz="2000" u="none" dirty="0">
                <a:solidFill>
                  <a:srgbClr val="595959"/>
                </a:solidFill>
              </a:rPr>
              <a:t>musician = </a:t>
            </a:r>
            <a:r>
              <a:rPr lang="en-US" altLang="zh-CN" sz="2000" u="none" dirty="0" err="1">
                <a:solidFill>
                  <a:srgbClr val="595959"/>
                </a:solidFill>
              </a:rPr>
              <a:t>get_formatted_name</a:t>
            </a:r>
            <a:r>
              <a:rPr lang="en-US" altLang="zh-CN" sz="2000" u="none" dirty="0">
                <a:solidFill>
                  <a:srgbClr val="595959"/>
                </a:solidFill>
              </a:rPr>
              <a:t>('</a:t>
            </a:r>
            <a:r>
              <a:rPr lang="en-US" altLang="zh-CN" sz="2000" u="none" dirty="0" err="1">
                <a:solidFill>
                  <a:srgbClr val="595959"/>
                </a:solidFill>
              </a:rPr>
              <a:t>jimi</a:t>
            </a:r>
            <a:r>
              <a:rPr lang="en-US" altLang="zh-CN" sz="2000" u="none" dirty="0">
                <a:solidFill>
                  <a:srgbClr val="595959"/>
                </a:solidFill>
              </a:rPr>
              <a:t>', 'hooker ',  'lee')</a:t>
            </a:r>
          </a:p>
          <a:p>
            <a:pPr eaLnBrk="1" hangingPunct="1">
              <a:spcBef>
                <a:spcPct val="0"/>
              </a:spcBef>
              <a:buClrTx/>
              <a:buFont typeface="Arial" panose="020B0604020202020204" pitchFamily="34" charset="0"/>
              <a:buNone/>
            </a:pPr>
            <a:r>
              <a:rPr lang="en-US" altLang="zh-CN" sz="2000" u="none" dirty="0">
                <a:solidFill>
                  <a:srgbClr val="595959"/>
                </a:solidFill>
              </a:rPr>
              <a:t>print(musician)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xmlns="" id="{32E102F3-0C79-420A-BA52-73CF4D7E39D6}"/>
              </a:ext>
            </a:extLst>
          </p:cNvPr>
          <p:cNvSpPr>
            <a:spLocks noGrp="1" noChangeArrowheads="1"/>
          </p:cNvSpPr>
          <p:nvPr>
            <p:ph type="title" idx="4294967295"/>
          </p:nvPr>
        </p:nvSpPr>
        <p:spPr/>
        <p:txBody>
          <a:bodyPr/>
          <a:lstStyle/>
          <a:p>
            <a:pPr eaLnBrk="1" hangingPunct="1"/>
            <a:r>
              <a:rPr lang="zh-CN" altLang="en-US" dirty="0"/>
              <a:t>函数和</a:t>
            </a:r>
            <a:r>
              <a:rPr lang="en-US" altLang="zh-CN" dirty="0"/>
              <a:t>while</a:t>
            </a:r>
            <a:r>
              <a:rPr lang="zh-CN" altLang="en-US" dirty="0"/>
              <a:t>循环结合</a:t>
            </a:r>
          </a:p>
        </p:txBody>
      </p:sp>
      <p:sp>
        <p:nvSpPr>
          <p:cNvPr id="28675" name="Rectangle 3">
            <a:extLst>
              <a:ext uri="{FF2B5EF4-FFF2-40B4-BE49-F238E27FC236}">
                <a16:creationId xmlns:a16="http://schemas.microsoft.com/office/drawing/2014/main" xmlns="" id="{8FB0E481-C03B-4D06-9F11-E979431B2707}"/>
              </a:ext>
            </a:extLst>
          </p:cNvPr>
          <p:cNvSpPr>
            <a:spLocks noGrp="1" noChangeArrowheads="1"/>
          </p:cNvSpPr>
          <p:nvPr>
            <p:ph type="body" idx="4294967295"/>
          </p:nvPr>
        </p:nvSpPr>
        <p:spPr>
          <a:xfrm>
            <a:off x="457200" y="1709738"/>
            <a:ext cx="8229600" cy="4614862"/>
          </a:xfrm>
        </p:spPr>
        <p:txBody>
          <a:bodyPr/>
          <a:lstStyle/>
          <a:p>
            <a:pPr marL="0" indent="0" eaLnBrk="1" hangingPunct="1">
              <a:buFont typeface="Wingdings" panose="05000000000000000000" pitchFamily="2" charset="2"/>
              <a:buNone/>
            </a:pPr>
            <a:r>
              <a:rPr lang="zh-CN" altLang="en-US" sz="2200" dirty="0">
                <a:sym typeface="Wingdings" panose="05000000000000000000" pitchFamily="2" charset="2"/>
              </a:rPr>
              <a:t>使用姓名和用户打招呼</a:t>
            </a:r>
          </a:p>
        </p:txBody>
      </p:sp>
      <p:sp>
        <p:nvSpPr>
          <p:cNvPr id="4" name="文本框 1">
            <a:extLst>
              <a:ext uri="{FF2B5EF4-FFF2-40B4-BE49-F238E27FC236}">
                <a16:creationId xmlns:a16="http://schemas.microsoft.com/office/drawing/2014/main" xmlns="" id="{B874E0C0-C73E-4C5F-8A18-4A429F343E9E}"/>
              </a:ext>
            </a:extLst>
          </p:cNvPr>
          <p:cNvSpPr txBox="1">
            <a:spLocks noChangeArrowheads="1"/>
          </p:cNvSpPr>
          <p:nvPr/>
        </p:nvSpPr>
        <p:spPr bwMode="auto">
          <a:xfrm>
            <a:off x="457200" y="2438426"/>
            <a:ext cx="8229600" cy="4146007"/>
          </a:xfrm>
          <a:prstGeom prst="rect">
            <a:avLst/>
          </a:prstGeom>
          <a:noFill/>
          <a:ln w="9525">
            <a:solidFill>
              <a:srgbClr val="595959"/>
            </a:solidFill>
            <a:round/>
            <a:headEnd/>
            <a:tailEnd/>
          </a:ln>
          <a:extLst>
            <a:ext uri="{909E8E84-426E-40DD-AFC4-6F175D3DCCD1}">
              <a14:hiddenFill xmlns:a14="http://schemas.microsoft.com/office/drawing/2010/main">
                <a:solidFill>
                  <a:srgbClr val="FFFFFF"/>
                </a:solidFill>
              </a14:hiddenFill>
            </a:ext>
          </a:extLst>
        </p:spPr>
        <p:txBody>
          <a:bodyPr tIns="71755" bIns="71755">
            <a:spAutoFit/>
          </a:bodyPr>
          <a:lstStyle>
            <a:lvl1pPr>
              <a:spcBef>
                <a:spcPct val="20000"/>
              </a:spcBef>
              <a:buClr>
                <a:schemeClr val="hlink"/>
              </a:buClr>
              <a:buFont typeface="Wingdings" panose="05000000000000000000" pitchFamily="2" charset="2"/>
              <a:buChar char="l"/>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Font typeface="Wingdings" panose="05000000000000000000" pitchFamily="2" charset="2"/>
              <a:buChar char="p"/>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hlink"/>
              </a:buClr>
              <a:buFont typeface="Wingdings" panose="05000000000000000000" pitchFamily="2" charset="2"/>
              <a:buChar char="ü"/>
              <a:defRPr sz="22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def </a:t>
            </a:r>
            <a:r>
              <a:rPr lang="en-US" altLang="zh-CN" sz="2000" u="none" dirty="0" err="1">
                <a:solidFill>
                  <a:srgbClr val="595959"/>
                </a:solidFill>
                <a:sym typeface="黑体" panose="02010609060101010101" pitchFamily="49" charset="-122"/>
              </a:rPr>
              <a:t>get_formatted_name</a:t>
            </a:r>
            <a:r>
              <a:rPr lang="en-US" altLang="zh-CN" sz="2000" u="none" dirty="0">
                <a:solidFill>
                  <a:srgbClr val="595959"/>
                </a:solidFill>
                <a:sym typeface="黑体" panose="02010609060101010101" pitchFamily="49" charset="-122"/>
              </a:rPr>
              <a:t>(</a:t>
            </a:r>
            <a:r>
              <a:rPr lang="en-US" altLang="zh-CN" sz="2000" u="none" dirty="0" err="1">
                <a:solidFill>
                  <a:srgbClr val="595959"/>
                </a:solidFill>
                <a:sym typeface="黑体" panose="02010609060101010101" pitchFamily="49" charset="-122"/>
              </a:rPr>
              <a:t>first_name</a:t>
            </a:r>
            <a:r>
              <a:rPr lang="en-US" altLang="zh-CN" sz="2000" u="none" dirty="0">
                <a:solidFill>
                  <a:srgbClr val="595959"/>
                </a:solidFill>
                <a:sym typeface="黑体" panose="02010609060101010101" pitchFamily="49" charset="-122"/>
              </a:rPr>
              <a:t>, </a:t>
            </a:r>
            <a:r>
              <a:rPr lang="en-US" altLang="zh-CN" sz="2000" u="none" dirty="0" err="1">
                <a:solidFill>
                  <a:srgbClr val="595959"/>
                </a:solidFill>
                <a:sym typeface="黑体" panose="02010609060101010101" pitchFamily="49" charset="-122"/>
              </a:rPr>
              <a:t>last_name</a:t>
            </a:r>
            <a:r>
              <a:rPr lang="en-US" altLang="zh-CN" sz="2000" u="none" dirty="0">
                <a:solidFill>
                  <a:srgbClr val="595959"/>
                </a:solidFill>
                <a:sym typeface="黑体" panose="02010609060101010101" pitchFamily="49" charset="-122"/>
              </a:rPr>
              <a:t>):</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a:t>
            </a:r>
            <a:r>
              <a:rPr lang="zh-CN" altLang="en-US" sz="2000" u="none" dirty="0">
                <a:solidFill>
                  <a:srgbClr val="595959"/>
                </a:solidFill>
                <a:sym typeface="黑体" panose="02010609060101010101" pitchFamily="49" charset="-122"/>
              </a:rPr>
              <a:t>返回完整的姓名</a:t>
            </a:r>
            <a:r>
              <a:rPr lang="en-US" altLang="zh-CN" sz="2000" u="none" dirty="0">
                <a:solidFill>
                  <a:srgbClr val="595959"/>
                </a:solidFill>
                <a:sym typeface="黑体" panose="02010609060101010101" pitchFamily="49" charset="-122"/>
              </a:rPr>
              <a:t>"""</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a:t>
            </a:r>
            <a:r>
              <a:rPr lang="en-US" altLang="zh-CN" sz="2000" u="none" dirty="0" err="1">
                <a:solidFill>
                  <a:srgbClr val="595959"/>
                </a:solidFill>
                <a:sym typeface="黑体" panose="02010609060101010101" pitchFamily="49" charset="-122"/>
              </a:rPr>
              <a:t>full_name</a:t>
            </a:r>
            <a:r>
              <a:rPr lang="en-US" altLang="zh-CN" sz="2000" u="none" dirty="0">
                <a:solidFill>
                  <a:srgbClr val="595959"/>
                </a:solidFill>
                <a:sym typeface="黑体" panose="02010609060101010101" pitchFamily="49" charset="-122"/>
              </a:rPr>
              <a:t> = </a:t>
            </a:r>
            <a:r>
              <a:rPr lang="en-US" altLang="zh-CN" sz="2000" u="none" dirty="0" err="1">
                <a:solidFill>
                  <a:srgbClr val="595959"/>
                </a:solidFill>
                <a:sym typeface="黑体" panose="02010609060101010101" pitchFamily="49" charset="-122"/>
              </a:rPr>
              <a:t>first_name</a:t>
            </a:r>
            <a:r>
              <a:rPr lang="en-US" altLang="zh-CN" sz="2000" u="none" dirty="0">
                <a:solidFill>
                  <a:srgbClr val="595959"/>
                </a:solidFill>
                <a:sym typeface="黑体" panose="02010609060101010101" pitchFamily="49" charset="-122"/>
              </a:rPr>
              <a:t> + ' '  + </a:t>
            </a:r>
            <a:r>
              <a:rPr lang="en-US" altLang="zh-CN" sz="2000" u="none" dirty="0" err="1">
                <a:solidFill>
                  <a:srgbClr val="595959"/>
                </a:solidFill>
                <a:sym typeface="黑体" panose="02010609060101010101" pitchFamily="49" charset="-122"/>
              </a:rPr>
              <a:t>last_name</a:t>
            </a:r>
            <a:endParaRPr lang="en-US" altLang="zh-CN" sz="2000" u="none" dirty="0">
              <a:solidFill>
                <a:srgbClr val="595959"/>
              </a:solidFill>
              <a:sym typeface="黑体" panose="02010609060101010101" pitchFamily="49" charset="-122"/>
            </a:endParaRP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return </a:t>
            </a:r>
            <a:r>
              <a:rPr lang="en-US" altLang="zh-CN" sz="2000" u="none" dirty="0" err="1">
                <a:solidFill>
                  <a:srgbClr val="595959"/>
                </a:solidFill>
                <a:sym typeface="黑体" panose="02010609060101010101" pitchFamily="49" charset="-122"/>
              </a:rPr>
              <a:t>full_name.title</a:t>
            </a:r>
            <a:r>
              <a:rPr lang="en-US" altLang="zh-CN" sz="2000" u="none" dirty="0">
                <a:solidFill>
                  <a:srgbClr val="595959"/>
                </a:solidFill>
                <a:sym typeface="黑体" panose="02010609060101010101" pitchFamily="49" charset="-122"/>
              </a:rPr>
              <a:t>()</a:t>
            </a:r>
          </a:p>
          <a:p>
            <a:pPr eaLnBrk="1" hangingPunct="1">
              <a:spcBef>
                <a:spcPct val="0"/>
              </a:spcBef>
              <a:buClrTx/>
              <a:buFont typeface="Arial" panose="020B0604020202020204" pitchFamily="34" charset="0"/>
              <a:buNone/>
            </a:pPr>
            <a:endParaRPr lang="en-US" altLang="zh-CN" sz="2000" u="none" dirty="0">
              <a:solidFill>
                <a:srgbClr val="595959"/>
              </a:solidFill>
              <a:sym typeface="黑体" panose="02010609060101010101" pitchFamily="49" charset="-122"/>
            </a:endParaRP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a:t>
            </a:r>
            <a:r>
              <a:rPr lang="zh-CN" altLang="en-US" sz="2000" u="none" dirty="0">
                <a:solidFill>
                  <a:srgbClr val="595959"/>
                </a:solidFill>
                <a:sym typeface="黑体" panose="02010609060101010101" pitchFamily="49" charset="-122"/>
              </a:rPr>
              <a:t>这是一个死循环</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while True:</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print("\</a:t>
            </a:r>
            <a:r>
              <a:rPr lang="en-US" altLang="zh-CN" sz="2000" u="none" dirty="0" err="1">
                <a:solidFill>
                  <a:srgbClr val="595959"/>
                </a:solidFill>
                <a:sym typeface="黑体" panose="02010609060101010101" pitchFamily="49" charset="-122"/>
              </a:rPr>
              <a:t>nPlease</a:t>
            </a:r>
            <a:r>
              <a:rPr lang="en-US" altLang="zh-CN" sz="2000" u="none" dirty="0">
                <a:solidFill>
                  <a:srgbClr val="595959"/>
                </a:solidFill>
                <a:sym typeface="黑体" panose="02010609060101010101" pitchFamily="49" charset="-122"/>
              </a:rPr>
              <a:t> tell me your name:")</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a:t>
            </a:r>
            <a:r>
              <a:rPr lang="en-US" altLang="zh-CN" sz="2000" u="none" dirty="0" err="1">
                <a:solidFill>
                  <a:srgbClr val="595959"/>
                </a:solidFill>
                <a:sym typeface="黑体" panose="02010609060101010101" pitchFamily="49" charset="-122"/>
              </a:rPr>
              <a:t>f_name</a:t>
            </a:r>
            <a:r>
              <a:rPr lang="en-US" altLang="zh-CN" sz="2000" u="none" dirty="0">
                <a:solidFill>
                  <a:srgbClr val="595959"/>
                </a:solidFill>
                <a:sym typeface="黑体" panose="02010609060101010101" pitchFamily="49" charset="-122"/>
              </a:rPr>
              <a:t> = input("First name:\t")</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a:t>
            </a:r>
            <a:r>
              <a:rPr lang="en-US" altLang="zh-CN" sz="2000" u="none" dirty="0" err="1">
                <a:solidFill>
                  <a:srgbClr val="595959"/>
                </a:solidFill>
                <a:sym typeface="黑体" panose="02010609060101010101" pitchFamily="49" charset="-122"/>
              </a:rPr>
              <a:t>l_name</a:t>
            </a:r>
            <a:r>
              <a:rPr lang="en-US" altLang="zh-CN" sz="2000" u="none" dirty="0">
                <a:solidFill>
                  <a:srgbClr val="595959"/>
                </a:solidFill>
                <a:sym typeface="黑体" panose="02010609060101010101" pitchFamily="49" charset="-122"/>
              </a:rPr>
              <a:t> = input("Last name:\t")</a:t>
            </a:r>
          </a:p>
          <a:p>
            <a:pPr eaLnBrk="1" hangingPunct="1">
              <a:spcBef>
                <a:spcPct val="0"/>
              </a:spcBef>
              <a:buClrTx/>
              <a:buFont typeface="Arial" panose="020B0604020202020204" pitchFamily="34" charset="0"/>
              <a:buNone/>
            </a:pPr>
            <a:endParaRPr lang="en-US" altLang="zh-CN" sz="2000" u="none" dirty="0">
              <a:solidFill>
                <a:srgbClr val="595959"/>
              </a:solidFill>
              <a:sym typeface="黑体" panose="02010609060101010101" pitchFamily="49" charset="-122"/>
            </a:endParaRP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a:t>
            </a:r>
            <a:r>
              <a:rPr lang="en-US" altLang="zh-CN" sz="2000" u="none" dirty="0" err="1">
                <a:solidFill>
                  <a:srgbClr val="595959"/>
                </a:solidFill>
                <a:sym typeface="黑体" panose="02010609060101010101" pitchFamily="49" charset="-122"/>
              </a:rPr>
              <a:t>formatted_name</a:t>
            </a:r>
            <a:r>
              <a:rPr lang="en-US" altLang="zh-CN" sz="2000" u="none" dirty="0">
                <a:solidFill>
                  <a:srgbClr val="595959"/>
                </a:solidFill>
                <a:sym typeface="黑体" panose="02010609060101010101" pitchFamily="49" charset="-122"/>
              </a:rPr>
              <a:t> = </a:t>
            </a:r>
            <a:r>
              <a:rPr lang="en-US" altLang="zh-CN" sz="2000" u="none" dirty="0" err="1">
                <a:solidFill>
                  <a:srgbClr val="595959"/>
                </a:solidFill>
                <a:sym typeface="黑体" panose="02010609060101010101" pitchFamily="49" charset="-122"/>
              </a:rPr>
              <a:t>get_formatted_name</a:t>
            </a:r>
            <a:r>
              <a:rPr lang="en-US" altLang="zh-CN" sz="2000" u="none" dirty="0">
                <a:solidFill>
                  <a:srgbClr val="595959"/>
                </a:solidFill>
                <a:sym typeface="黑体" panose="02010609060101010101" pitchFamily="49" charset="-122"/>
              </a:rPr>
              <a:t>(</a:t>
            </a:r>
            <a:r>
              <a:rPr lang="en-US" altLang="zh-CN" sz="2000" u="none" dirty="0" err="1">
                <a:solidFill>
                  <a:srgbClr val="595959"/>
                </a:solidFill>
                <a:sym typeface="黑体" panose="02010609060101010101" pitchFamily="49" charset="-122"/>
              </a:rPr>
              <a:t>f_name</a:t>
            </a:r>
            <a:r>
              <a:rPr lang="en-US" altLang="zh-CN" sz="2000" u="none" dirty="0">
                <a:solidFill>
                  <a:srgbClr val="595959"/>
                </a:solidFill>
                <a:sym typeface="黑体" panose="02010609060101010101" pitchFamily="49" charset="-122"/>
              </a:rPr>
              <a:t>, </a:t>
            </a:r>
            <a:r>
              <a:rPr lang="en-US" altLang="zh-CN" sz="2000" u="none" dirty="0" err="1">
                <a:solidFill>
                  <a:srgbClr val="595959"/>
                </a:solidFill>
                <a:sym typeface="黑体" panose="02010609060101010101" pitchFamily="49" charset="-122"/>
              </a:rPr>
              <a:t>l_name</a:t>
            </a:r>
            <a:r>
              <a:rPr lang="en-US" altLang="zh-CN" sz="2000" u="none" dirty="0">
                <a:solidFill>
                  <a:srgbClr val="595959"/>
                </a:solidFill>
                <a:sym typeface="黑体" panose="02010609060101010101" pitchFamily="49" charset="-122"/>
              </a:rPr>
              <a:t>)</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print("\</a:t>
            </a:r>
            <a:r>
              <a:rPr lang="en-US" altLang="zh-CN" sz="2000" u="none" dirty="0" err="1">
                <a:solidFill>
                  <a:srgbClr val="595959"/>
                </a:solidFill>
                <a:sym typeface="黑体" panose="02010609060101010101" pitchFamily="49" charset="-122"/>
              </a:rPr>
              <a:t>nHello</a:t>
            </a:r>
            <a:r>
              <a:rPr lang="en-US" altLang="zh-CN" sz="2000" u="none" dirty="0">
                <a:solidFill>
                  <a:srgbClr val="595959"/>
                </a:solidFill>
                <a:sym typeface="黑体" panose="02010609060101010101" pitchFamily="49" charset="-122"/>
              </a:rPr>
              <a:t>, " + </a:t>
            </a:r>
            <a:r>
              <a:rPr lang="en-US" altLang="zh-CN" sz="2000" u="none" dirty="0" err="1">
                <a:solidFill>
                  <a:srgbClr val="595959"/>
                </a:solidFill>
                <a:sym typeface="黑体" panose="02010609060101010101" pitchFamily="49" charset="-122"/>
              </a:rPr>
              <a:t>formatted_name</a:t>
            </a:r>
            <a:r>
              <a:rPr lang="en-US" altLang="zh-CN" sz="2000" u="none" dirty="0">
                <a:solidFill>
                  <a:srgbClr val="595959"/>
                </a:solidFill>
                <a:sym typeface="黑体" panose="02010609060101010101" pitchFamily="49" charset="-122"/>
              </a:rPr>
              <a:t> +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xmlns="" id="{5DA08AC7-3D55-45F3-82E9-F0DF70BAE6B6}"/>
              </a:ext>
            </a:extLst>
          </p:cNvPr>
          <p:cNvSpPr>
            <a:spLocks noGrp="1" noChangeArrowheads="1"/>
          </p:cNvSpPr>
          <p:nvPr>
            <p:ph type="title" idx="4294967295"/>
          </p:nvPr>
        </p:nvSpPr>
        <p:spPr/>
        <p:txBody>
          <a:bodyPr/>
          <a:lstStyle/>
          <a:p>
            <a:pPr eaLnBrk="1" hangingPunct="1"/>
            <a:r>
              <a:rPr lang="zh-CN" altLang="en-US" dirty="0"/>
              <a:t>函数和</a:t>
            </a:r>
            <a:r>
              <a:rPr lang="en-US" altLang="zh-CN" dirty="0"/>
              <a:t>while</a:t>
            </a:r>
            <a:r>
              <a:rPr lang="zh-CN" altLang="en-US" dirty="0"/>
              <a:t>循环结合</a:t>
            </a:r>
          </a:p>
        </p:txBody>
      </p:sp>
      <p:sp>
        <p:nvSpPr>
          <p:cNvPr id="27651" name="Rectangle 3">
            <a:extLst>
              <a:ext uri="{FF2B5EF4-FFF2-40B4-BE49-F238E27FC236}">
                <a16:creationId xmlns:a16="http://schemas.microsoft.com/office/drawing/2014/main" xmlns="" id="{91DC95EB-83FD-443A-AD65-1DBD815DB73D}"/>
              </a:ext>
            </a:extLst>
          </p:cNvPr>
          <p:cNvSpPr>
            <a:spLocks noGrp="1" noChangeArrowheads="1"/>
          </p:cNvSpPr>
          <p:nvPr>
            <p:ph type="body" idx="4294967295"/>
          </p:nvPr>
        </p:nvSpPr>
        <p:spPr>
          <a:xfrm>
            <a:off x="457200" y="1709738"/>
            <a:ext cx="8229600" cy="4614862"/>
          </a:xfrm>
        </p:spPr>
        <p:txBody>
          <a:bodyPr/>
          <a:lstStyle/>
          <a:p>
            <a:pPr marL="0" indent="0" eaLnBrk="1" hangingPunct="1">
              <a:buFont typeface="Wingdings" panose="05000000000000000000" pitchFamily="2" charset="2"/>
              <a:buNone/>
            </a:pPr>
            <a:endParaRPr lang="zh-CN" altLang="en-US" sz="2200" dirty="0">
              <a:solidFill>
                <a:srgbClr val="595959"/>
              </a:solidFill>
              <a:sym typeface="Wingdings" panose="05000000000000000000" pitchFamily="2" charset="2"/>
            </a:endParaRPr>
          </a:p>
          <a:p>
            <a:pPr marL="0" indent="0" eaLnBrk="1" hangingPunct="1">
              <a:buFont typeface="Wingdings" panose="05000000000000000000" pitchFamily="2" charset="2"/>
              <a:buNone/>
            </a:pPr>
            <a:endParaRPr lang="zh-CN" altLang="en-US" sz="2200" dirty="0">
              <a:solidFill>
                <a:srgbClr val="595959"/>
              </a:solidFill>
              <a:sym typeface="Wingdings" panose="05000000000000000000" pitchFamily="2" charset="2"/>
            </a:endParaRPr>
          </a:p>
          <a:p>
            <a:pPr marL="0" indent="0" eaLnBrk="1" hangingPunct="1">
              <a:buFont typeface="Wingdings" panose="05000000000000000000" pitchFamily="2" charset="2"/>
              <a:buNone/>
            </a:pPr>
            <a:endParaRPr lang="zh-CN" altLang="en-US" sz="2200" dirty="0">
              <a:solidFill>
                <a:srgbClr val="595959"/>
              </a:solidFill>
              <a:sym typeface="Wingdings" panose="05000000000000000000" pitchFamily="2" charset="2"/>
            </a:endParaRPr>
          </a:p>
          <a:p>
            <a:pPr marL="0" indent="0" eaLnBrk="1" hangingPunct="1">
              <a:buFont typeface="Wingdings" panose="05000000000000000000" pitchFamily="2" charset="2"/>
              <a:buNone/>
            </a:pPr>
            <a:endParaRPr lang="zh-CN" altLang="en-US" sz="2200" dirty="0">
              <a:solidFill>
                <a:srgbClr val="595959"/>
              </a:solidFill>
              <a:sym typeface="Wingdings" panose="05000000000000000000" pitchFamily="2" charset="2"/>
            </a:endParaRPr>
          </a:p>
          <a:p>
            <a:pPr marL="0" indent="0" eaLnBrk="1" hangingPunct="1">
              <a:buFont typeface="Wingdings" panose="05000000000000000000" pitchFamily="2" charset="2"/>
              <a:buNone/>
            </a:pPr>
            <a:endParaRPr lang="zh-CN" altLang="en-US" sz="2200" dirty="0">
              <a:sym typeface="Wingdings" panose="05000000000000000000" pitchFamily="2" charset="2"/>
            </a:endParaRPr>
          </a:p>
          <a:p>
            <a:pPr marL="0" indent="0" eaLnBrk="1" hangingPunct="1">
              <a:buFont typeface="Wingdings" panose="05000000000000000000" pitchFamily="2" charset="2"/>
              <a:buNone/>
            </a:pPr>
            <a:endParaRPr lang="zh-CN" altLang="en-US" sz="2200" dirty="0">
              <a:sym typeface="Wingdings" panose="05000000000000000000" pitchFamily="2" charset="2"/>
            </a:endParaRPr>
          </a:p>
          <a:p>
            <a:pPr marL="0" indent="0" eaLnBrk="1" hangingPunct="1">
              <a:buFont typeface="Wingdings" panose="05000000000000000000" pitchFamily="2" charset="2"/>
              <a:buNone/>
            </a:pPr>
            <a:endParaRPr lang="zh-CN" altLang="en-US" sz="2200" dirty="0">
              <a:sym typeface="Wingdings" panose="05000000000000000000" pitchFamily="2" charset="2"/>
            </a:endParaRPr>
          </a:p>
          <a:p>
            <a:pPr marL="0" indent="0" eaLnBrk="1" hangingPunct="1">
              <a:buFont typeface="Wingdings" panose="05000000000000000000" pitchFamily="2" charset="2"/>
              <a:buNone/>
            </a:pPr>
            <a:endParaRPr lang="zh-CN" altLang="en-US" sz="2200" dirty="0">
              <a:sym typeface="Wingdings" panose="05000000000000000000" pitchFamily="2" charset="2"/>
            </a:endParaRPr>
          </a:p>
        </p:txBody>
      </p:sp>
      <p:sp>
        <p:nvSpPr>
          <p:cNvPr id="7" name="文本框 1">
            <a:extLst>
              <a:ext uri="{FF2B5EF4-FFF2-40B4-BE49-F238E27FC236}">
                <a16:creationId xmlns:a16="http://schemas.microsoft.com/office/drawing/2014/main" xmlns="" id="{C6B9A1F0-B69A-4A2E-BC36-1B67A8E1D8D4}"/>
              </a:ext>
            </a:extLst>
          </p:cNvPr>
          <p:cNvSpPr txBox="1">
            <a:spLocks noChangeArrowheads="1"/>
          </p:cNvSpPr>
          <p:nvPr/>
        </p:nvSpPr>
        <p:spPr bwMode="auto">
          <a:xfrm>
            <a:off x="762100" y="1304408"/>
            <a:ext cx="8229600" cy="5684890"/>
          </a:xfrm>
          <a:prstGeom prst="rect">
            <a:avLst/>
          </a:prstGeom>
          <a:noFill/>
          <a:ln w="9525">
            <a:solidFill>
              <a:srgbClr val="595959"/>
            </a:solidFill>
            <a:round/>
            <a:headEnd/>
            <a:tailEnd/>
          </a:ln>
          <a:extLst>
            <a:ext uri="{909E8E84-426E-40DD-AFC4-6F175D3DCCD1}">
              <a14:hiddenFill xmlns:a14="http://schemas.microsoft.com/office/drawing/2010/main">
                <a:solidFill>
                  <a:srgbClr val="FFFFFF"/>
                </a:solidFill>
              </a14:hiddenFill>
            </a:ext>
          </a:extLst>
        </p:spPr>
        <p:txBody>
          <a:bodyPr tIns="71755" bIns="71755">
            <a:spAutoFit/>
          </a:bodyPr>
          <a:lstStyle>
            <a:lvl1pPr>
              <a:spcBef>
                <a:spcPct val="20000"/>
              </a:spcBef>
              <a:buClr>
                <a:schemeClr val="hlink"/>
              </a:buClr>
              <a:buFont typeface="Wingdings" panose="05000000000000000000" pitchFamily="2" charset="2"/>
              <a:buChar char="l"/>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Font typeface="Wingdings" panose="05000000000000000000" pitchFamily="2" charset="2"/>
              <a:buChar char="p"/>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hlink"/>
              </a:buClr>
              <a:buFont typeface="Wingdings" panose="05000000000000000000" pitchFamily="2" charset="2"/>
              <a:buChar char="ü"/>
              <a:defRPr sz="22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def </a:t>
            </a:r>
            <a:r>
              <a:rPr lang="en-US" altLang="zh-CN" sz="2000" u="none" dirty="0" err="1">
                <a:solidFill>
                  <a:srgbClr val="595959"/>
                </a:solidFill>
                <a:sym typeface="黑体" panose="02010609060101010101" pitchFamily="49" charset="-122"/>
              </a:rPr>
              <a:t>get_formatted_name</a:t>
            </a:r>
            <a:r>
              <a:rPr lang="en-US" altLang="zh-CN" sz="2000" u="none" dirty="0">
                <a:solidFill>
                  <a:srgbClr val="595959"/>
                </a:solidFill>
                <a:sym typeface="黑体" panose="02010609060101010101" pitchFamily="49" charset="-122"/>
              </a:rPr>
              <a:t>(</a:t>
            </a:r>
            <a:r>
              <a:rPr lang="en-US" altLang="zh-CN" sz="2000" u="none" dirty="0" err="1">
                <a:solidFill>
                  <a:srgbClr val="595959"/>
                </a:solidFill>
                <a:sym typeface="黑体" panose="02010609060101010101" pitchFamily="49" charset="-122"/>
              </a:rPr>
              <a:t>first_name</a:t>
            </a:r>
            <a:r>
              <a:rPr lang="en-US" altLang="zh-CN" sz="2000" u="none" dirty="0">
                <a:solidFill>
                  <a:srgbClr val="595959"/>
                </a:solidFill>
                <a:sym typeface="黑体" panose="02010609060101010101" pitchFamily="49" charset="-122"/>
              </a:rPr>
              <a:t>, </a:t>
            </a:r>
            <a:r>
              <a:rPr lang="en-US" altLang="zh-CN" sz="2000" u="none" dirty="0" err="1">
                <a:solidFill>
                  <a:srgbClr val="595959"/>
                </a:solidFill>
                <a:sym typeface="黑体" panose="02010609060101010101" pitchFamily="49" charset="-122"/>
              </a:rPr>
              <a:t>last_name</a:t>
            </a:r>
            <a:r>
              <a:rPr lang="en-US" altLang="zh-CN" sz="2000" u="none" dirty="0">
                <a:solidFill>
                  <a:srgbClr val="595959"/>
                </a:solidFill>
                <a:sym typeface="黑体" panose="02010609060101010101" pitchFamily="49" charset="-122"/>
              </a:rPr>
              <a:t>):</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a:t>
            </a:r>
            <a:r>
              <a:rPr lang="zh-CN" altLang="en-US" sz="2000" u="none" dirty="0">
                <a:solidFill>
                  <a:srgbClr val="595959"/>
                </a:solidFill>
                <a:sym typeface="黑体" panose="02010609060101010101" pitchFamily="49" charset="-122"/>
              </a:rPr>
              <a:t>返回完整的姓名</a:t>
            </a:r>
            <a:r>
              <a:rPr lang="en-US" altLang="zh-CN" sz="2000" u="none" dirty="0">
                <a:solidFill>
                  <a:srgbClr val="595959"/>
                </a:solidFill>
                <a:sym typeface="黑体" panose="02010609060101010101" pitchFamily="49" charset="-122"/>
              </a:rPr>
              <a:t>"""</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a:t>
            </a:r>
            <a:r>
              <a:rPr lang="en-US" altLang="zh-CN" sz="2000" u="none" dirty="0" err="1">
                <a:solidFill>
                  <a:srgbClr val="595959"/>
                </a:solidFill>
                <a:sym typeface="黑体" panose="02010609060101010101" pitchFamily="49" charset="-122"/>
              </a:rPr>
              <a:t>full_name</a:t>
            </a:r>
            <a:r>
              <a:rPr lang="en-US" altLang="zh-CN" sz="2000" u="none" dirty="0">
                <a:solidFill>
                  <a:srgbClr val="595959"/>
                </a:solidFill>
                <a:sym typeface="黑体" panose="02010609060101010101" pitchFamily="49" charset="-122"/>
              </a:rPr>
              <a:t> = </a:t>
            </a:r>
            <a:r>
              <a:rPr lang="en-US" altLang="zh-CN" sz="2000" u="none" dirty="0" err="1">
                <a:solidFill>
                  <a:srgbClr val="595959"/>
                </a:solidFill>
                <a:sym typeface="黑体" panose="02010609060101010101" pitchFamily="49" charset="-122"/>
              </a:rPr>
              <a:t>first_name</a:t>
            </a:r>
            <a:r>
              <a:rPr lang="en-US" altLang="zh-CN" sz="2000" u="none" dirty="0">
                <a:solidFill>
                  <a:srgbClr val="595959"/>
                </a:solidFill>
                <a:sym typeface="黑体" panose="02010609060101010101" pitchFamily="49" charset="-122"/>
              </a:rPr>
              <a:t> + ' '  + </a:t>
            </a:r>
            <a:r>
              <a:rPr lang="en-US" altLang="zh-CN" sz="2000" u="none" dirty="0" err="1">
                <a:solidFill>
                  <a:srgbClr val="595959"/>
                </a:solidFill>
                <a:sym typeface="黑体" panose="02010609060101010101" pitchFamily="49" charset="-122"/>
              </a:rPr>
              <a:t>last_name</a:t>
            </a:r>
            <a:endParaRPr lang="en-US" altLang="zh-CN" sz="2000" u="none" dirty="0">
              <a:solidFill>
                <a:srgbClr val="595959"/>
              </a:solidFill>
              <a:sym typeface="黑体" panose="02010609060101010101" pitchFamily="49" charset="-122"/>
            </a:endParaRP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return </a:t>
            </a:r>
            <a:r>
              <a:rPr lang="en-US" altLang="zh-CN" sz="2000" u="none" dirty="0" err="1">
                <a:solidFill>
                  <a:srgbClr val="595959"/>
                </a:solidFill>
                <a:sym typeface="黑体" panose="02010609060101010101" pitchFamily="49" charset="-122"/>
              </a:rPr>
              <a:t>full_name.title</a:t>
            </a:r>
            <a:r>
              <a:rPr lang="en-US" altLang="zh-CN" sz="2000" u="none" dirty="0">
                <a:solidFill>
                  <a:srgbClr val="595959"/>
                </a:solidFill>
                <a:sym typeface="黑体" panose="02010609060101010101" pitchFamily="49" charset="-122"/>
              </a:rPr>
              <a:t>()</a:t>
            </a:r>
          </a:p>
          <a:p>
            <a:pPr eaLnBrk="1" hangingPunct="1">
              <a:spcBef>
                <a:spcPct val="0"/>
              </a:spcBef>
              <a:buClrTx/>
              <a:buFont typeface="Arial" panose="020B0604020202020204" pitchFamily="34" charset="0"/>
              <a:buNone/>
            </a:pPr>
            <a:endParaRPr lang="en-US" altLang="zh-CN" sz="2000" u="none" dirty="0">
              <a:solidFill>
                <a:srgbClr val="595959"/>
              </a:solidFill>
              <a:sym typeface="黑体" panose="02010609060101010101" pitchFamily="49" charset="-122"/>
            </a:endParaRP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while True:</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print("\</a:t>
            </a:r>
            <a:r>
              <a:rPr lang="en-US" altLang="zh-CN" sz="2000" u="none" dirty="0" err="1">
                <a:solidFill>
                  <a:srgbClr val="595959"/>
                </a:solidFill>
                <a:sym typeface="黑体" panose="02010609060101010101" pitchFamily="49" charset="-122"/>
              </a:rPr>
              <a:t>nPlease</a:t>
            </a:r>
            <a:r>
              <a:rPr lang="en-US" altLang="zh-CN" sz="2000" u="none" dirty="0">
                <a:solidFill>
                  <a:srgbClr val="595959"/>
                </a:solidFill>
                <a:sym typeface="黑体" panose="02010609060101010101" pitchFamily="49" charset="-122"/>
              </a:rPr>
              <a:t> tell me your name:")</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print("(enter 'q' at any time to quit)")</a:t>
            </a:r>
          </a:p>
          <a:p>
            <a:pPr eaLnBrk="1" hangingPunct="1">
              <a:spcBef>
                <a:spcPct val="0"/>
              </a:spcBef>
              <a:buClrTx/>
              <a:buFont typeface="Arial" panose="020B0604020202020204" pitchFamily="34" charset="0"/>
              <a:buNone/>
            </a:pPr>
            <a:endParaRPr lang="en-US" altLang="zh-CN" sz="2000" u="none" dirty="0">
              <a:solidFill>
                <a:srgbClr val="595959"/>
              </a:solidFill>
              <a:sym typeface="黑体" panose="02010609060101010101" pitchFamily="49" charset="-122"/>
            </a:endParaRP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a:t>
            </a:r>
            <a:r>
              <a:rPr lang="en-US" altLang="zh-CN" sz="2000" u="none" dirty="0" err="1">
                <a:solidFill>
                  <a:srgbClr val="595959"/>
                </a:solidFill>
                <a:sym typeface="黑体" panose="02010609060101010101" pitchFamily="49" charset="-122"/>
              </a:rPr>
              <a:t>f_name</a:t>
            </a:r>
            <a:r>
              <a:rPr lang="en-US" altLang="zh-CN" sz="2000" u="none" dirty="0">
                <a:solidFill>
                  <a:srgbClr val="595959"/>
                </a:solidFill>
                <a:sym typeface="黑体" panose="02010609060101010101" pitchFamily="49" charset="-122"/>
              </a:rPr>
              <a:t> = input("First name:\t")</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if </a:t>
            </a:r>
            <a:r>
              <a:rPr lang="en-US" altLang="zh-CN" sz="2000" u="none" dirty="0" err="1">
                <a:solidFill>
                  <a:srgbClr val="595959"/>
                </a:solidFill>
                <a:sym typeface="黑体" panose="02010609060101010101" pitchFamily="49" charset="-122"/>
              </a:rPr>
              <a:t>f_name</a:t>
            </a:r>
            <a:r>
              <a:rPr lang="en-US" altLang="zh-CN" sz="2000" u="none" dirty="0">
                <a:solidFill>
                  <a:srgbClr val="595959"/>
                </a:solidFill>
                <a:sym typeface="黑体" panose="02010609060101010101" pitchFamily="49" charset="-122"/>
              </a:rPr>
              <a:t> == 'q':</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break</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a:t>
            </a:r>
            <a:r>
              <a:rPr lang="en-US" altLang="zh-CN" sz="2000" u="none" dirty="0" err="1">
                <a:solidFill>
                  <a:srgbClr val="595959"/>
                </a:solidFill>
                <a:sym typeface="黑体" panose="02010609060101010101" pitchFamily="49" charset="-122"/>
              </a:rPr>
              <a:t>l_name</a:t>
            </a:r>
            <a:r>
              <a:rPr lang="en-US" altLang="zh-CN" sz="2000" u="none" dirty="0">
                <a:solidFill>
                  <a:srgbClr val="595959"/>
                </a:solidFill>
                <a:sym typeface="黑体" panose="02010609060101010101" pitchFamily="49" charset="-122"/>
              </a:rPr>
              <a:t> = input("Last name:\t")</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if </a:t>
            </a:r>
            <a:r>
              <a:rPr lang="en-US" altLang="zh-CN" sz="2000" u="none" dirty="0" err="1">
                <a:solidFill>
                  <a:srgbClr val="595959"/>
                </a:solidFill>
                <a:sym typeface="黑体" panose="02010609060101010101" pitchFamily="49" charset="-122"/>
              </a:rPr>
              <a:t>l_name</a:t>
            </a:r>
            <a:r>
              <a:rPr lang="en-US" altLang="zh-CN" sz="2000" u="none" dirty="0">
                <a:solidFill>
                  <a:srgbClr val="595959"/>
                </a:solidFill>
                <a:sym typeface="黑体" panose="02010609060101010101" pitchFamily="49" charset="-122"/>
              </a:rPr>
              <a:t> == 'q':</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break</a:t>
            </a:r>
          </a:p>
          <a:p>
            <a:pPr eaLnBrk="1" hangingPunct="1">
              <a:spcBef>
                <a:spcPct val="0"/>
              </a:spcBef>
              <a:buClrTx/>
              <a:buFont typeface="Arial" panose="020B0604020202020204" pitchFamily="34" charset="0"/>
              <a:buNone/>
            </a:pPr>
            <a:endParaRPr lang="en-US" altLang="zh-CN" sz="2000" u="none" dirty="0">
              <a:solidFill>
                <a:srgbClr val="595959"/>
              </a:solidFill>
              <a:sym typeface="黑体" panose="02010609060101010101" pitchFamily="49" charset="-122"/>
            </a:endParaRP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a:t>
            </a:r>
            <a:r>
              <a:rPr lang="en-US" altLang="zh-CN" sz="2000" u="none" dirty="0" err="1">
                <a:solidFill>
                  <a:srgbClr val="595959"/>
                </a:solidFill>
                <a:sym typeface="黑体" panose="02010609060101010101" pitchFamily="49" charset="-122"/>
              </a:rPr>
              <a:t>formatted_name</a:t>
            </a:r>
            <a:r>
              <a:rPr lang="en-US" altLang="zh-CN" sz="2000" u="none" dirty="0">
                <a:solidFill>
                  <a:srgbClr val="595959"/>
                </a:solidFill>
                <a:sym typeface="黑体" panose="02010609060101010101" pitchFamily="49" charset="-122"/>
              </a:rPr>
              <a:t> = </a:t>
            </a:r>
            <a:r>
              <a:rPr lang="en-US" altLang="zh-CN" sz="2000" u="none" dirty="0" err="1">
                <a:solidFill>
                  <a:srgbClr val="595959"/>
                </a:solidFill>
                <a:sym typeface="黑体" panose="02010609060101010101" pitchFamily="49" charset="-122"/>
              </a:rPr>
              <a:t>get_formatted_name</a:t>
            </a:r>
            <a:r>
              <a:rPr lang="en-US" altLang="zh-CN" sz="2000" u="none" dirty="0">
                <a:solidFill>
                  <a:srgbClr val="595959"/>
                </a:solidFill>
                <a:sym typeface="黑体" panose="02010609060101010101" pitchFamily="49" charset="-122"/>
              </a:rPr>
              <a:t>(</a:t>
            </a:r>
            <a:r>
              <a:rPr lang="en-US" altLang="zh-CN" sz="2000" u="none" dirty="0" err="1">
                <a:solidFill>
                  <a:srgbClr val="595959"/>
                </a:solidFill>
                <a:sym typeface="黑体" panose="02010609060101010101" pitchFamily="49" charset="-122"/>
              </a:rPr>
              <a:t>f_name</a:t>
            </a:r>
            <a:r>
              <a:rPr lang="en-US" altLang="zh-CN" sz="2000" u="none" dirty="0">
                <a:solidFill>
                  <a:srgbClr val="595959"/>
                </a:solidFill>
                <a:sym typeface="黑体" panose="02010609060101010101" pitchFamily="49" charset="-122"/>
              </a:rPr>
              <a:t>, </a:t>
            </a:r>
            <a:r>
              <a:rPr lang="en-US" altLang="zh-CN" sz="2000" u="none" dirty="0" err="1">
                <a:solidFill>
                  <a:srgbClr val="595959"/>
                </a:solidFill>
                <a:sym typeface="黑体" panose="02010609060101010101" pitchFamily="49" charset="-122"/>
              </a:rPr>
              <a:t>l_name</a:t>
            </a:r>
            <a:r>
              <a:rPr lang="en-US" altLang="zh-CN" sz="2000" u="none" dirty="0">
                <a:solidFill>
                  <a:srgbClr val="595959"/>
                </a:solidFill>
                <a:sym typeface="黑体" panose="02010609060101010101" pitchFamily="49" charset="-122"/>
              </a:rPr>
              <a:t>)</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print("\</a:t>
            </a:r>
            <a:r>
              <a:rPr lang="en-US" altLang="zh-CN" sz="2000" u="none" dirty="0" err="1">
                <a:solidFill>
                  <a:srgbClr val="595959"/>
                </a:solidFill>
                <a:sym typeface="黑体" panose="02010609060101010101" pitchFamily="49" charset="-122"/>
              </a:rPr>
              <a:t>nHello</a:t>
            </a:r>
            <a:r>
              <a:rPr lang="en-US" altLang="zh-CN" sz="2000" u="none" dirty="0">
                <a:solidFill>
                  <a:srgbClr val="595959"/>
                </a:solidFill>
                <a:sym typeface="黑体" panose="02010609060101010101" pitchFamily="49" charset="-122"/>
              </a:rPr>
              <a:t>, " + </a:t>
            </a:r>
            <a:r>
              <a:rPr lang="en-US" altLang="zh-CN" sz="2000" u="none" dirty="0" err="1">
                <a:solidFill>
                  <a:srgbClr val="595959"/>
                </a:solidFill>
                <a:sym typeface="黑体" panose="02010609060101010101" pitchFamily="49" charset="-122"/>
              </a:rPr>
              <a:t>formatted_name</a:t>
            </a:r>
            <a:r>
              <a:rPr lang="en-US" altLang="zh-CN" sz="2000" u="none" dirty="0">
                <a:solidFill>
                  <a:srgbClr val="595959"/>
                </a:solidFill>
                <a:sym typeface="黑体" panose="02010609060101010101" pitchFamily="49" charset="-122"/>
              </a:rPr>
              <a:t> +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xmlns="" id="{0F42253B-D477-4309-BCB1-944B3A618252}"/>
              </a:ext>
            </a:extLst>
          </p:cNvPr>
          <p:cNvSpPr>
            <a:spLocks noGrp="1" noChangeArrowheads="1"/>
          </p:cNvSpPr>
          <p:nvPr>
            <p:ph type="title" idx="4294967295"/>
          </p:nvPr>
        </p:nvSpPr>
        <p:spPr/>
        <p:txBody>
          <a:bodyPr/>
          <a:lstStyle/>
          <a:p>
            <a:pPr eaLnBrk="1" hangingPunct="1"/>
            <a:r>
              <a:rPr lang="zh-CN" altLang="en-US" dirty="0"/>
              <a:t>传递列表</a:t>
            </a:r>
          </a:p>
        </p:txBody>
      </p:sp>
      <p:sp>
        <p:nvSpPr>
          <p:cNvPr id="29699" name="Rectangle 3">
            <a:extLst>
              <a:ext uri="{FF2B5EF4-FFF2-40B4-BE49-F238E27FC236}">
                <a16:creationId xmlns:a16="http://schemas.microsoft.com/office/drawing/2014/main" xmlns="" id="{5B9419C4-2D1E-4A1D-A5B0-CA8B38731E6B}"/>
              </a:ext>
            </a:extLst>
          </p:cNvPr>
          <p:cNvSpPr>
            <a:spLocks noGrp="1" noChangeArrowheads="1"/>
          </p:cNvSpPr>
          <p:nvPr>
            <p:ph type="body" idx="4294967295"/>
          </p:nvPr>
        </p:nvSpPr>
        <p:spPr>
          <a:xfrm>
            <a:off x="457200" y="1577975"/>
            <a:ext cx="8229600" cy="4614863"/>
          </a:xfrm>
        </p:spPr>
        <p:txBody>
          <a:bodyPr/>
          <a:lstStyle/>
          <a:p>
            <a:pPr eaLnBrk="1" hangingPunct="1"/>
            <a:r>
              <a:rPr lang="zh-CN" altLang="en-US" sz="2200" b="1" dirty="0">
                <a:latin typeface="+mn-ea"/>
                <a:sym typeface="Wingdings" panose="05000000000000000000" pitchFamily="2" charset="2"/>
              </a:rPr>
              <a:t>将列表传递给函数，函数就能直接访问列表中的内容。</a:t>
            </a:r>
            <a:endParaRPr lang="en-US" altLang="zh-CN" sz="2200" b="1" dirty="0">
              <a:latin typeface="+mn-ea"/>
              <a:sym typeface="Wingdings" panose="05000000000000000000" pitchFamily="2" charset="2"/>
            </a:endParaRPr>
          </a:p>
          <a:p>
            <a:pPr marL="0" indent="0" eaLnBrk="1" hangingPunct="1">
              <a:buFont typeface="Wingdings" panose="05000000000000000000" pitchFamily="2" charset="2"/>
              <a:buNone/>
            </a:pPr>
            <a:endParaRPr lang="en-US" altLang="zh-CN" sz="2000" b="1" dirty="0">
              <a:sym typeface="Wingdings" panose="05000000000000000000" pitchFamily="2" charset="2"/>
            </a:endParaRPr>
          </a:p>
          <a:p>
            <a:pPr marL="0" indent="0" eaLnBrk="1" hangingPunct="1">
              <a:buFont typeface="Wingdings" panose="05000000000000000000" pitchFamily="2" charset="2"/>
              <a:buNone/>
            </a:pPr>
            <a:r>
              <a:rPr lang="en-US" altLang="zh-CN" sz="2000" b="1" dirty="0">
                <a:sym typeface="Wingdings" panose="05000000000000000000" pitchFamily="2" charset="2"/>
              </a:rPr>
              <a:t>greet_users.py</a:t>
            </a:r>
          </a:p>
          <a:p>
            <a:pPr marL="0" indent="0" eaLnBrk="1" hangingPunct="1">
              <a:buFont typeface="Wingdings" panose="05000000000000000000" pitchFamily="2" charset="2"/>
              <a:buNone/>
            </a:pPr>
            <a:endParaRPr lang="en-US" altLang="zh-CN" sz="2000" b="1" dirty="0">
              <a:sym typeface="Wingdings" panose="05000000000000000000" pitchFamily="2" charset="2"/>
            </a:endParaRPr>
          </a:p>
          <a:p>
            <a:pPr marL="0" indent="0" eaLnBrk="1" hangingPunct="1">
              <a:buFont typeface="Wingdings" panose="05000000000000000000" pitchFamily="2" charset="2"/>
              <a:buNone/>
            </a:pPr>
            <a:endParaRPr lang="en-US" altLang="zh-CN" sz="2000" b="1" dirty="0">
              <a:sym typeface="Wingdings" panose="05000000000000000000" pitchFamily="2" charset="2"/>
            </a:endParaRPr>
          </a:p>
          <a:p>
            <a:pPr marL="0" indent="0" eaLnBrk="1" hangingPunct="1">
              <a:buFont typeface="Wingdings" panose="05000000000000000000" pitchFamily="2" charset="2"/>
              <a:buNone/>
            </a:pPr>
            <a:endParaRPr lang="en-US" altLang="zh-CN" sz="2000" b="1" dirty="0">
              <a:sym typeface="Wingdings" panose="05000000000000000000" pitchFamily="2" charset="2"/>
            </a:endParaRPr>
          </a:p>
          <a:p>
            <a:pPr marL="0" indent="0" eaLnBrk="1" hangingPunct="1">
              <a:buFont typeface="Wingdings" panose="05000000000000000000" pitchFamily="2" charset="2"/>
              <a:buNone/>
            </a:pPr>
            <a:endParaRPr lang="en-US" altLang="zh-CN" sz="1800" b="1" dirty="0">
              <a:sym typeface="Wingdings" panose="05000000000000000000" pitchFamily="2" charset="2"/>
            </a:endParaRPr>
          </a:p>
          <a:p>
            <a:pPr marL="0" indent="0" eaLnBrk="1" hangingPunct="1">
              <a:buFont typeface="Wingdings" panose="05000000000000000000" pitchFamily="2" charset="2"/>
              <a:buNone/>
            </a:pPr>
            <a:endParaRPr lang="en-US" altLang="zh-CN" sz="1600" b="1" dirty="0">
              <a:sym typeface="Wingdings" panose="05000000000000000000" pitchFamily="2" charset="2"/>
            </a:endParaRPr>
          </a:p>
          <a:p>
            <a:pPr marL="0" indent="0" eaLnBrk="1" hangingPunct="1">
              <a:buFont typeface="Wingdings" panose="05000000000000000000" pitchFamily="2" charset="2"/>
              <a:buNone/>
            </a:pPr>
            <a:endParaRPr lang="en-US" altLang="zh-CN" sz="1400" b="1" dirty="0">
              <a:sym typeface="Wingdings" panose="05000000000000000000" pitchFamily="2" charset="2"/>
            </a:endParaRPr>
          </a:p>
          <a:p>
            <a:pPr marL="0" indent="0" eaLnBrk="1" hangingPunct="1">
              <a:buFont typeface="Wingdings" panose="05000000000000000000" pitchFamily="2" charset="2"/>
              <a:buNone/>
            </a:pPr>
            <a:endParaRPr lang="en-US" altLang="zh-CN" sz="1200" b="1" dirty="0">
              <a:sym typeface="Wingdings" panose="05000000000000000000" pitchFamily="2" charset="2"/>
            </a:endParaRPr>
          </a:p>
          <a:p>
            <a:pPr marL="0" indent="0" eaLnBrk="1" hangingPunct="1">
              <a:buFont typeface="Wingdings" panose="05000000000000000000" pitchFamily="2" charset="2"/>
              <a:buNone/>
            </a:pPr>
            <a:endParaRPr lang="en-US" altLang="zh-CN" sz="1000" b="1" dirty="0">
              <a:sym typeface="Wingdings" panose="05000000000000000000" pitchFamily="2" charset="2"/>
            </a:endParaRPr>
          </a:p>
          <a:p>
            <a:pPr marL="0" indent="0" eaLnBrk="1" hangingPunct="1">
              <a:buFont typeface="Wingdings" panose="05000000000000000000" pitchFamily="2" charset="2"/>
              <a:buNone/>
            </a:pPr>
            <a:endParaRPr lang="en-US" altLang="zh-CN" sz="900" b="1" dirty="0">
              <a:sym typeface="Wingdings" panose="05000000000000000000" pitchFamily="2" charset="2"/>
            </a:endParaRPr>
          </a:p>
          <a:p>
            <a:pPr marL="0" indent="0" eaLnBrk="1" hangingPunct="1">
              <a:buFont typeface="Wingdings" panose="05000000000000000000" pitchFamily="2" charset="2"/>
              <a:buNone/>
            </a:pPr>
            <a:endParaRPr lang="en-US" altLang="zh-CN" sz="800" b="1" dirty="0">
              <a:sym typeface="Wingdings" panose="05000000000000000000" pitchFamily="2" charset="2"/>
            </a:endParaRPr>
          </a:p>
          <a:p>
            <a:pPr marL="0" indent="0" eaLnBrk="1" hangingPunct="1">
              <a:buFont typeface="Wingdings" panose="05000000000000000000" pitchFamily="2" charset="2"/>
              <a:buNone/>
            </a:pPr>
            <a:endParaRPr lang="en-US" altLang="zh-CN" sz="700" b="1" dirty="0">
              <a:sym typeface="Wingdings" panose="05000000000000000000" pitchFamily="2" charset="2"/>
            </a:endParaRPr>
          </a:p>
          <a:p>
            <a:pPr marL="0" indent="0" eaLnBrk="1" hangingPunct="1">
              <a:buFont typeface="Wingdings" panose="05000000000000000000" pitchFamily="2" charset="2"/>
              <a:buNone/>
            </a:pPr>
            <a:endParaRPr lang="en-US" altLang="zh-CN" sz="2000" dirty="0">
              <a:sym typeface="Wingdings" panose="05000000000000000000" pitchFamily="2" charset="2"/>
            </a:endParaRPr>
          </a:p>
          <a:p>
            <a:pPr marL="0" indent="0" eaLnBrk="1" hangingPunct="1">
              <a:buFont typeface="Wingdings" panose="05000000000000000000" pitchFamily="2" charset="2"/>
              <a:buNone/>
            </a:pPr>
            <a:endParaRPr lang="zh-CN" altLang="en-US" sz="2200" dirty="0">
              <a:sym typeface="Wingdings" panose="05000000000000000000" pitchFamily="2" charset="2"/>
            </a:endParaRPr>
          </a:p>
        </p:txBody>
      </p:sp>
      <p:sp>
        <p:nvSpPr>
          <p:cNvPr id="5" name="文本框 1">
            <a:extLst>
              <a:ext uri="{FF2B5EF4-FFF2-40B4-BE49-F238E27FC236}">
                <a16:creationId xmlns:a16="http://schemas.microsoft.com/office/drawing/2014/main" xmlns="" id="{20D67F61-6F31-4996-A7F9-0A62CC82BD59}"/>
              </a:ext>
            </a:extLst>
          </p:cNvPr>
          <p:cNvSpPr txBox="1">
            <a:spLocks noChangeArrowheads="1"/>
          </p:cNvSpPr>
          <p:nvPr/>
        </p:nvSpPr>
        <p:spPr bwMode="auto">
          <a:xfrm>
            <a:off x="495300" y="2974540"/>
            <a:ext cx="8229600" cy="2607124"/>
          </a:xfrm>
          <a:prstGeom prst="rect">
            <a:avLst/>
          </a:prstGeom>
          <a:noFill/>
          <a:ln w="9525">
            <a:solidFill>
              <a:srgbClr val="595959"/>
            </a:solidFill>
            <a:round/>
            <a:headEnd/>
            <a:tailEnd/>
          </a:ln>
          <a:extLst>
            <a:ext uri="{909E8E84-426E-40DD-AFC4-6F175D3DCCD1}">
              <a14:hiddenFill xmlns:a14="http://schemas.microsoft.com/office/drawing/2010/main">
                <a:solidFill>
                  <a:srgbClr val="FFFFFF"/>
                </a:solidFill>
              </a14:hiddenFill>
            </a:ext>
          </a:extLst>
        </p:spPr>
        <p:txBody>
          <a:bodyPr tIns="71755" bIns="71755">
            <a:spAutoFit/>
          </a:bodyPr>
          <a:lstStyle>
            <a:lvl1pPr>
              <a:spcBef>
                <a:spcPct val="20000"/>
              </a:spcBef>
              <a:buClr>
                <a:schemeClr val="hlink"/>
              </a:buClr>
              <a:buFont typeface="Wingdings" panose="05000000000000000000" pitchFamily="2" charset="2"/>
              <a:buChar char="l"/>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Font typeface="Wingdings" panose="05000000000000000000" pitchFamily="2" charset="2"/>
              <a:buChar char="p"/>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hlink"/>
              </a:buClr>
              <a:buFont typeface="Wingdings" panose="05000000000000000000" pitchFamily="2" charset="2"/>
              <a:buChar char="ü"/>
              <a:defRPr sz="22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def </a:t>
            </a:r>
            <a:r>
              <a:rPr lang="en-US" altLang="zh-CN" sz="2000" u="none" dirty="0" err="1">
                <a:solidFill>
                  <a:srgbClr val="595959"/>
                </a:solidFill>
                <a:sym typeface="黑体" panose="02010609060101010101" pitchFamily="49" charset="-122"/>
              </a:rPr>
              <a:t>greet_users</a:t>
            </a:r>
            <a:r>
              <a:rPr lang="en-US" altLang="zh-CN" sz="2000" u="none" dirty="0">
                <a:solidFill>
                  <a:srgbClr val="595959"/>
                </a:solidFill>
                <a:sym typeface="黑体" panose="02010609060101010101" pitchFamily="49" charset="-122"/>
              </a:rPr>
              <a:t>(names):</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a:t>
            </a:r>
            <a:r>
              <a:rPr lang="zh-CN" altLang="en-US" sz="2000" u="none" dirty="0">
                <a:solidFill>
                  <a:srgbClr val="595959"/>
                </a:solidFill>
                <a:sym typeface="黑体" panose="02010609060101010101" pitchFamily="49" charset="-122"/>
              </a:rPr>
              <a:t>向列表中的每位用户都发出简单的问候</a:t>
            </a:r>
            <a:r>
              <a:rPr lang="en-US" altLang="zh-CN" sz="2000" u="none" dirty="0">
                <a:solidFill>
                  <a:srgbClr val="595959"/>
                </a:solidFill>
                <a:sym typeface="黑体" panose="02010609060101010101" pitchFamily="49" charset="-122"/>
              </a:rPr>
              <a:t>'''</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for name in names:</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a:t>
            </a:r>
            <a:r>
              <a:rPr lang="en-US" altLang="zh-CN" sz="2000" u="none" dirty="0" err="1">
                <a:solidFill>
                  <a:srgbClr val="595959"/>
                </a:solidFill>
                <a:sym typeface="黑体" panose="02010609060101010101" pitchFamily="49" charset="-122"/>
              </a:rPr>
              <a:t>msg</a:t>
            </a:r>
            <a:r>
              <a:rPr lang="en-US" altLang="zh-CN" sz="2000" u="none" dirty="0">
                <a:solidFill>
                  <a:srgbClr val="595959"/>
                </a:solidFill>
                <a:sym typeface="黑体" panose="02010609060101010101" pitchFamily="49" charset="-122"/>
              </a:rPr>
              <a:t> = 'Hello, ' + </a:t>
            </a:r>
            <a:r>
              <a:rPr lang="en-US" altLang="zh-CN" sz="2000" u="none" dirty="0" err="1">
                <a:solidFill>
                  <a:srgbClr val="595959"/>
                </a:solidFill>
                <a:sym typeface="黑体" panose="02010609060101010101" pitchFamily="49" charset="-122"/>
              </a:rPr>
              <a:t>name.title</a:t>
            </a:r>
            <a:r>
              <a:rPr lang="en-US" altLang="zh-CN" sz="2000" u="none" dirty="0">
                <a:solidFill>
                  <a:srgbClr val="595959"/>
                </a:solidFill>
                <a:sym typeface="黑体" panose="02010609060101010101" pitchFamily="49" charset="-122"/>
              </a:rPr>
              <a:t>() + '!'</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print(</a:t>
            </a:r>
            <a:r>
              <a:rPr lang="en-US" altLang="zh-CN" sz="2000" u="none" dirty="0" err="1">
                <a:solidFill>
                  <a:srgbClr val="595959"/>
                </a:solidFill>
                <a:sym typeface="黑体" panose="02010609060101010101" pitchFamily="49" charset="-122"/>
              </a:rPr>
              <a:t>msg</a:t>
            </a:r>
            <a:r>
              <a:rPr lang="en-US" altLang="zh-CN" sz="2000" u="none" dirty="0">
                <a:solidFill>
                  <a:srgbClr val="595959"/>
                </a:solidFill>
                <a:sym typeface="黑体" panose="02010609060101010101" pitchFamily="49" charset="-122"/>
              </a:rPr>
              <a:t>)</a:t>
            </a:r>
          </a:p>
          <a:p>
            <a:pPr eaLnBrk="1" hangingPunct="1">
              <a:spcBef>
                <a:spcPct val="0"/>
              </a:spcBef>
              <a:buClrTx/>
              <a:buFont typeface="Arial" panose="020B0604020202020204" pitchFamily="34" charset="0"/>
              <a:buNone/>
            </a:pPr>
            <a:endParaRPr lang="en-US" altLang="zh-CN" sz="2000" u="none" dirty="0">
              <a:solidFill>
                <a:srgbClr val="595959"/>
              </a:solidFill>
              <a:sym typeface="黑体" panose="02010609060101010101" pitchFamily="49" charset="-122"/>
            </a:endParaRP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usernames = ['</a:t>
            </a:r>
            <a:r>
              <a:rPr lang="en-US" altLang="zh-CN" sz="2000" u="none" dirty="0" err="1">
                <a:solidFill>
                  <a:srgbClr val="595959"/>
                </a:solidFill>
                <a:sym typeface="黑体" panose="02010609060101010101" pitchFamily="49" charset="-122"/>
              </a:rPr>
              <a:t>hanah</a:t>
            </a:r>
            <a:r>
              <a:rPr lang="en-US" altLang="zh-CN" sz="2000" u="none" dirty="0">
                <a:solidFill>
                  <a:srgbClr val="595959"/>
                </a:solidFill>
                <a:sym typeface="黑体" panose="02010609060101010101" pitchFamily="49" charset="-122"/>
              </a:rPr>
              <a:t>','ty','</a:t>
            </a:r>
            <a:r>
              <a:rPr lang="en-US" altLang="zh-CN" sz="2000" u="none" dirty="0" err="1">
                <a:solidFill>
                  <a:srgbClr val="595959"/>
                </a:solidFill>
                <a:sym typeface="黑体" panose="02010609060101010101" pitchFamily="49" charset="-122"/>
              </a:rPr>
              <a:t>margot</a:t>
            </a:r>
            <a:r>
              <a:rPr lang="en-US" altLang="zh-CN" sz="2000" u="none" dirty="0">
                <a:solidFill>
                  <a:srgbClr val="595959"/>
                </a:solidFill>
                <a:sym typeface="黑体" panose="02010609060101010101" pitchFamily="49" charset="-122"/>
              </a:rPr>
              <a:t>']</a:t>
            </a:r>
          </a:p>
          <a:p>
            <a:pPr eaLnBrk="1" hangingPunct="1">
              <a:spcBef>
                <a:spcPct val="0"/>
              </a:spcBef>
              <a:buClrTx/>
              <a:buFont typeface="Arial" panose="020B0604020202020204" pitchFamily="34" charset="0"/>
              <a:buNone/>
            </a:pPr>
            <a:r>
              <a:rPr lang="en-US" altLang="zh-CN" sz="2000" u="none" dirty="0" err="1">
                <a:solidFill>
                  <a:srgbClr val="595959"/>
                </a:solidFill>
                <a:sym typeface="黑体" panose="02010609060101010101" pitchFamily="49" charset="-122"/>
              </a:rPr>
              <a:t>greet_users</a:t>
            </a:r>
            <a:r>
              <a:rPr lang="en-US" altLang="zh-CN" sz="2000" u="none" dirty="0">
                <a:solidFill>
                  <a:srgbClr val="595959"/>
                </a:solidFill>
                <a:sym typeface="黑体" panose="02010609060101010101" pitchFamily="49" charset="-122"/>
              </a:rPr>
              <a:t>(usernames)</a:t>
            </a:r>
          </a:p>
        </p:txBody>
      </p:sp>
      <p:sp>
        <p:nvSpPr>
          <p:cNvPr id="2" name="矩形 1">
            <a:extLst>
              <a:ext uri="{FF2B5EF4-FFF2-40B4-BE49-F238E27FC236}">
                <a16:creationId xmlns:a16="http://schemas.microsoft.com/office/drawing/2014/main" xmlns="" id="{6886CFA5-3695-4E7E-9850-F6AE357FF0C9}"/>
              </a:ext>
            </a:extLst>
          </p:cNvPr>
          <p:cNvSpPr/>
          <p:nvPr/>
        </p:nvSpPr>
        <p:spPr>
          <a:xfrm>
            <a:off x="54154" y="4819226"/>
            <a:ext cx="441146" cy="400110"/>
          </a:xfrm>
          <a:prstGeom prst="rect">
            <a:avLst/>
          </a:prstGeom>
        </p:spPr>
        <p:txBody>
          <a:bodyPr wrap="none">
            <a:spAutoFit/>
          </a:bodyPr>
          <a:lstStyle/>
          <a:p>
            <a:pPr eaLnBrk="1" hangingPunct="1"/>
            <a:r>
              <a:rPr lang="en-US" altLang="zh-CN" u="none" dirty="0">
                <a:solidFill>
                  <a:srgbClr val="595959"/>
                </a:solidFill>
                <a:latin typeface="宋体" panose="02010600030101010101" pitchFamily="2" charset="-122"/>
                <a:ea typeface="宋体" panose="02010600030101010101" pitchFamily="2" charset="-122"/>
                <a:sym typeface="黑体" panose="02010609060101010101" pitchFamily="49" charset="-122"/>
              </a:rPr>
              <a:t>①</a:t>
            </a:r>
            <a:endParaRPr lang="en-US" altLang="zh-CN" u="none" dirty="0">
              <a:solidFill>
                <a:srgbClr val="595959"/>
              </a:solidFill>
              <a:sym typeface="黑体" panose="02010609060101010101" pitchFamily="49"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xmlns="" id="{B2616DD2-9F1A-40B4-A8D1-D82A573BCADC}"/>
              </a:ext>
            </a:extLst>
          </p:cNvPr>
          <p:cNvSpPr>
            <a:spLocks noGrp="1" noChangeArrowheads="1"/>
          </p:cNvSpPr>
          <p:nvPr>
            <p:ph type="title" idx="4294967295"/>
          </p:nvPr>
        </p:nvSpPr>
        <p:spPr/>
        <p:txBody>
          <a:bodyPr/>
          <a:lstStyle/>
          <a:p>
            <a:pPr eaLnBrk="1" hangingPunct="1"/>
            <a:r>
              <a:rPr lang="zh-CN" altLang="en-US" dirty="0"/>
              <a:t>在函数中修改列表</a:t>
            </a:r>
          </a:p>
        </p:txBody>
      </p:sp>
      <p:sp>
        <p:nvSpPr>
          <p:cNvPr id="30723" name="Rectangle 3">
            <a:extLst>
              <a:ext uri="{FF2B5EF4-FFF2-40B4-BE49-F238E27FC236}">
                <a16:creationId xmlns:a16="http://schemas.microsoft.com/office/drawing/2014/main" xmlns="" id="{F98D9650-DCB2-46F8-84BA-3660C2BFFFBF}"/>
              </a:ext>
            </a:extLst>
          </p:cNvPr>
          <p:cNvSpPr>
            <a:spLocks noGrp="1" noChangeArrowheads="1"/>
          </p:cNvSpPr>
          <p:nvPr>
            <p:ph type="body" idx="4294967295"/>
          </p:nvPr>
        </p:nvSpPr>
        <p:spPr>
          <a:xfrm>
            <a:off x="457200" y="1709738"/>
            <a:ext cx="8229600" cy="4614862"/>
          </a:xfrm>
        </p:spPr>
        <p:txBody>
          <a:bodyPr/>
          <a:lstStyle/>
          <a:p>
            <a:pPr eaLnBrk="1" hangingPunct="1"/>
            <a:r>
              <a:rPr lang="zh-CN" altLang="en-US" sz="2400" dirty="0"/>
              <a:t>列表传递给函数后，函数可对其进行修改，在函数中对这个列表所做的任何修改都是永久性的。</a:t>
            </a:r>
            <a:endParaRPr lang="en-US" altLang="zh-CN" sz="2400" dirty="0"/>
          </a:p>
          <a:p>
            <a:pPr marL="0" indent="0" eaLnBrk="1" hangingPunct="1">
              <a:buFont typeface="Wingdings" panose="05000000000000000000" pitchFamily="2" charset="2"/>
              <a:buNone/>
            </a:pPr>
            <a:endParaRPr lang="zh-CN" altLang="en-US" sz="2200" dirty="0">
              <a:sym typeface="Wingdings" panose="05000000000000000000" pitchFamily="2" charset="2"/>
            </a:endParaRPr>
          </a:p>
          <a:p>
            <a:pPr marL="0" indent="0" eaLnBrk="1" hangingPunct="1">
              <a:buFont typeface="Wingdings" panose="05000000000000000000" pitchFamily="2" charset="2"/>
              <a:buNone/>
            </a:pPr>
            <a:endParaRPr lang="zh-CN" altLang="en-US" sz="2200" dirty="0">
              <a:sym typeface="Wingdings" panose="05000000000000000000" pitchFamily="2" charset="2"/>
            </a:endParaRPr>
          </a:p>
        </p:txBody>
      </p:sp>
      <p:sp>
        <p:nvSpPr>
          <p:cNvPr id="9" name="Rectangle 4">
            <a:extLst>
              <a:ext uri="{FF2B5EF4-FFF2-40B4-BE49-F238E27FC236}">
                <a16:creationId xmlns:a16="http://schemas.microsoft.com/office/drawing/2014/main" xmlns="" id="{DEE3735F-84EE-4323-A238-7AA6F141D27B}"/>
              </a:ext>
            </a:extLst>
          </p:cNvPr>
          <p:cNvSpPr>
            <a:spLocks noChangeArrowheads="1"/>
          </p:cNvSpPr>
          <p:nvPr/>
        </p:nvSpPr>
        <p:spPr bwMode="auto">
          <a:xfrm>
            <a:off x="489875" y="4017169"/>
            <a:ext cx="8120619" cy="1719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eaLnBrk="0" hangingPunct="0">
              <a:defRPr sz="2000" u="sng">
                <a:solidFill>
                  <a:schemeClr val="tx1"/>
                </a:solidFill>
                <a:latin typeface="Times New Roman" panose="02020603050405020304" pitchFamily="18" charset="0"/>
                <a:ea typeface="黑体" panose="02010609060101010101" pitchFamily="49" charset="-122"/>
              </a:defRPr>
            </a:lvl1pPr>
            <a:lvl2pPr marL="742950" indent="-285750" eaLnBrk="0" hangingPunct="0">
              <a:defRPr sz="2000" u="sng">
                <a:solidFill>
                  <a:schemeClr val="tx1"/>
                </a:solidFill>
                <a:latin typeface="Times New Roman" panose="02020603050405020304" pitchFamily="18" charset="0"/>
                <a:ea typeface="黑体" panose="02010609060101010101" pitchFamily="49" charset="-122"/>
              </a:defRPr>
            </a:lvl2pPr>
            <a:lvl3pPr marL="1143000" indent="-228600" eaLnBrk="0" hangingPunct="0">
              <a:defRPr sz="2000" u="sng">
                <a:solidFill>
                  <a:schemeClr val="tx1"/>
                </a:solidFill>
                <a:latin typeface="Times New Roman" panose="02020603050405020304" pitchFamily="18" charset="0"/>
                <a:ea typeface="黑体" panose="02010609060101010101" pitchFamily="49" charset="-122"/>
              </a:defRPr>
            </a:lvl3pPr>
            <a:lvl4pPr marL="1600200" indent="-228600" eaLnBrk="0" hangingPunct="0">
              <a:defRPr sz="2000" u="sng">
                <a:solidFill>
                  <a:schemeClr val="tx1"/>
                </a:solidFill>
                <a:latin typeface="Times New Roman" panose="02020603050405020304" pitchFamily="18" charset="0"/>
                <a:ea typeface="黑体" panose="02010609060101010101" pitchFamily="49" charset="-122"/>
              </a:defRPr>
            </a:lvl4pPr>
            <a:lvl5pPr marL="2057400" indent="-228600" eaLnBrk="0" hangingPunct="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1" hangingPunct="1">
              <a:spcBef>
                <a:spcPct val="20000"/>
              </a:spcBef>
            </a:pPr>
            <a:r>
              <a:rPr lang="zh-CN" altLang="en-US" sz="2400" b="1" u="none" dirty="0"/>
              <a:t>一家为用户提交的设计提供</a:t>
            </a:r>
            <a:r>
              <a:rPr lang="en-US" altLang="zh-CN" sz="2400" b="1" u="none" dirty="0"/>
              <a:t>3D</a:t>
            </a:r>
            <a:r>
              <a:rPr lang="zh-CN" altLang="en-US" sz="2400" b="1" u="none" dirty="0"/>
              <a:t>打印服务的公司。需打印的设计存储在一个列表中，打印后移到另一个列表中。</a:t>
            </a:r>
            <a:endParaRPr lang="en-US" altLang="zh-CN" sz="2400" b="1" u="none" dirty="0"/>
          </a:p>
          <a:p>
            <a:pPr eaLnBrk="1" hangingPunct="1">
              <a:spcBef>
                <a:spcPct val="20000"/>
              </a:spcBef>
            </a:pPr>
            <a:endParaRPr lang="en-US" altLang="zh-CN" sz="2400" b="1" u="none" dirty="0"/>
          </a:p>
          <a:p>
            <a:pPr eaLnBrk="1" hangingPunct="1">
              <a:spcBef>
                <a:spcPct val="20000"/>
              </a:spcBef>
            </a:pPr>
            <a:r>
              <a:rPr lang="zh-CN" altLang="en-US" sz="2400" b="1" u="none" dirty="0"/>
              <a:t>比较下面两段程序</a:t>
            </a:r>
            <a:endParaRPr lang="zh-CN" altLang="en-US" sz="2400" u="none"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7868CEEC-69E1-4750-8B76-CF10AC754E86}"/>
              </a:ext>
            </a:extLst>
          </p:cNvPr>
          <p:cNvSpPr txBox="1">
            <a:spLocks noChangeArrowheads="1"/>
          </p:cNvSpPr>
          <p:nvPr/>
        </p:nvSpPr>
        <p:spPr bwMode="auto">
          <a:xfrm>
            <a:off x="495300" y="1828842"/>
            <a:ext cx="8229600" cy="5341206"/>
          </a:xfrm>
          <a:prstGeom prst="rect">
            <a:avLst/>
          </a:prstGeom>
          <a:noFill/>
          <a:ln w="9525">
            <a:solidFill>
              <a:srgbClr val="595959"/>
            </a:solidFill>
            <a:round/>
            <a:headEnd/>
            <a:tailEnd/>
          </a:ln>
          <a:extLst>
            <a:ext uri="{909E8E84-426E-40DD-AFC4-6F175D3DCCD1}">
              <a14:hiddenFill xmlns:a14="http://schemas.microsoft.com/office/drawing/2010/main">
                <a:solidFill>
                  <a:srgbClr val="FFFFFF"/>
                </a:solidFill>
              </a14:hiddenFill>
            </a:ext>
          </a:extLst>
        </p:spPr>
        <p:txBody>
          <a:bodyPr tIns="36195" bIns="71755">
            <a:spAutoFit/>
          </a:bodyPr>
          <a:lstStyle>
            <a:lvl1pPr>
              <a:spcBef>
                <a:spcPct val="20000"/>
              </a:spcBef>
              <a:buClr>
                <a:schemeClr val="hlink"/>
              </a:buClr>
              <a:buFont typeface="Wingdings" panose="05000000000000000000" pitchFamily="2" charset="2"/>
              <a:buChar char="l"/>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Font typeface="Wingdings" panose="05000000000000000000" pitchFamily="2" charset="2"/>
              <a:buChar char="p"/>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hlink"/>
              </a:buClr>
              <a:buFont typeface="Wingdings" panose="05000000000000000000" pitchFamily="2" charset="2"/>
              <a:buChar char="ü"/>
              <a:defRPr sz="22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a:t>
            </a:r>
            <a:r>
              <a:rPr lang="zh-CN" altLang="en-US" sz="2000" u="none" dirty="0">
                <a:solidFill>
                  <a:srgbClr val="595959"/>
                </a:solidFill>
                <a:sym typeface="黑体" panose="02010609060101010101" pitchFamily="49" charset="-122"/>
              </a:rPr>
              <a:t>创建一个列表，其中包含一些要打印的设计</a:t>
            </a:r>
          </a:p>
          <a:p>
            <a:pPr eaLnBrk="1" hangingPunct="1">
              <a:spcBef>
                <a:spcPct val="0"/>
              </a:spcBef>
              <a:buClrTx/>
              <a:buFont typeface="Arial" panose="020B0604020202020204" pitchFamily="34" charset="0"/>
              <a:buNone/>
            </a:pPr>
            <a:r>
              <a:rPr lang="en-US" altLang="zh-CN" sz="2000" u="none" dirty="0" err="1">
                <a:solidFill>
                  <a:srgbClr val="595959"/>
                </a:solidFill>
                <a:sym typeface="黑体" panose="02010609060101010101" pitchFamily="49" charset="-122"/>
              </a:rPr>
              <a:t>unprinted_designs</a:t>
            </a:r>
            <a:r>
              <a:rPr lang="en-US" altLang="zh-CN" sz="2000" u="none" dirty="0">
                <a:solidFill>
                  <a:srgbClr val="595959"/>
                </a:solidFill>
                <a:sym typeface="黑体" panose="02010609060101010101" pitchFamily="49" charset="-122"/>
              </a:rPr>
              <a:t> = ['</a:t>
            </a:r>
            <a:r>
              <a:rPr lang="en-US" altLang="zh-CN" sz="2000" u="none" dirty="0" err="1">
                <a:solidFill>
                  <a:srgbClr val="595959"/>
                </a:solidFill>
                <a:sym typeface="黑体" panose="02010609060101010101" pitchFamily="49" charset="-122"/>
              </a:rPr>
              <a:t>iphone</a:t>
            </a:r>
            <a:r>
              <a:rPr lang="en-US" altLang="zh-CN" sz="2000" u="none" dirty="0">
                <a:solidFill>
                  <a:srgbClr val="595959"/>
                </a:solidFill>
                <a:sym typeface="黑体" panose="02010609060101010101" pitchFamily="49" charset="-122"/>
              </a:rPr>
              <a:t> case', 'robot pendant', '</a:t>
            </a:r>
            <a:r>
              <a:rPr lang="en-US" altLang="zh-CN" sz="2000" u="none" dirty="0" err="1">
                <a:solidFill>
                  <a:srgbClr val="595959"/>
                </a:solidFill>
                <a:sym typeface="黑体" panose="02010609060101010101" pitchFamily="49" charset="-122"/>
              </a:rPr>
              <a:t>dodecahedon</a:t>
            </a:r>
            <a:r>
              <a:rPr lang="en-US" altLang="zh-CN" sz="2000" u="none" dirty="0">
                <a:solidFill>
                  <a:srgbClr val="595959"/>
                </a:solidFill>
                <a:sym typeface="黑体" panose="02010609060101010101" pitchFamily="49" charset="-122"/>
              </a:rPr>
              <a:t>']</a:t>
            </a:r>
          </a:p>
          <a:p>
            <a:pPr eaLnBrk="1" hangingPunct="1">
              <a:spcBef>
                <a:spcPct val="0"/>
              </a:spcBef>
              <a:buClrTx/>
              <a:buFont typeface="Arial" panose="020B0604020202020204" pitchFamily="34" charset="0"/>
              <a:buNone/>
            </a:pPr>
            <a:r>
              <a:rPr lang="en-US" altLang="zh-CN" sz="2000" u="none" dirty="0" err="1">
                <a:solidFill>
                  <a:srgbClr val="595959"/>
                </a:solidFill>
                <a:sym typeface="黑体" panose="02010609060101010101" pitchFamily="49" charset="-122"/>
              </a:rPr>
              <a:t>completed_models</a:t>
            </a:r>
            <a:r>
              <a:rPr lang="en-US" altLang="zh-CN" sz="2000" u="none" dirty="0">
                <a:solidFill>
                  <a:srgbClr val="595959"/>
                </a:solidFill>
                <a:sym typeface="黑体" panose="02010609060101010101" pitchFamily="49" charset="-122"/>
              </a:rPr>
              <a:t> = []</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a:t>
            </a:r>
            <a:r>
              <a:rPr lang="zh-CN" altLang="en-US" sz="2000" u="none" dirty="0">
                <a:solidFill>
                  <a:srgbClr val="595959"/>
                </a:solidFill>
                <a:sym typeface="黑体" panose="02010609060101010101" pitchFamily="49" charset="-122"/>
              </a:rPr>
              <a:t>模拟打印设计，直到没有未打印的设计为止</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a:t>
            </a:r>
            <a:r>
              <a:rPr lang="zh-CN" altLang="en-US" sz="2000" u="none" dirty="0">
                <a:solidFill>
                  <a:srgbClr val="595959"/>
                </a:solidFill>
                <a:sym typeface="黑体" panose="02010609060101010101" pitchFamily="49" charset="-122"/>
              </a:rPr>
              <a:t>打印每个设计后，将其移到列表</a:t>
            </a:r>
            <a:r>
              <a:rPr lang="en-US" altLang="zh-CN" sz="2000" u="none" dirty="0" err="1">
                <a:solidFill>
                  <a:srgbClr val="595959"/>
                </a:solidFill>
                <a:sym typeface="黑体" panose="02010609060101010101" pitchFamily="49" charset="-122"/>
              </a:rPr>
              <a:t>completed_models</a:t>
            </a:r>
            <a:r>
              <a:rPr lang="zh-CN" altLang="en-US" sz="2000" u="none" dirty="0">
                <a:solidFill>
                  <a:srgbClr val="595959"/>
                </a:solidFill>
                <a:sym typeface="黑体" panose="02010609060101010101" pitchFamily="49" charset="-122"/>
              </a:rPr>
              <a:t>中</a:t>
            </a:r>
            <a:endParaRPr lang="en-US" altLang="zh-CN" sz="2000" u="none" dirty="0">
              <a:solidFill>
                <a:srgbClr val="595959"/>
              </a:solidFill>
              <a:sym typeface="黑体" panose="02010609060101010101" pitchFamily="49" charset="-122"/>
            </a:endParaRPr>
          </a:p>
          <a:p>
            <a:pPr eaLnBrk="1" hangingPunct="1">
              <a:spcBef>
                <a:spcPct val="0"/>
              </a:spcBef>
              <a:buClrTx/>
              <a:buFont typeface="Arial" panose="020B0604020202020204" pitchFamily="34" charset="0"/>
              <a:buNone/>
            </a:pPr>
            <a:endParaRPr lang="zh-CN" altLang="en-US" sz="2000" u="none" dirty="0">
              <a:solidFill>
                <a:srgbClr val="595959"/>
              </a:solidFill>
              <a:sym typeface="黑体" panose="02010609060101010101" pitchFamily="49" charset="-122"/>
            </a:endParaRP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while </a:t>
            </a:r>
            <a:r>
              <a:rPr lang="en-US" altLang="zh-CN" sz="2000" u="none" dirty="0" err="1">
                <a:solidFill>
                  <a:srgbClr val="595959"/>
                </a:solidFill>
                <a:sym typeface="黑体" panose="02010609060101010101" pitchFamily="49" charset="-122"/>
              </a:rPr>
              <a:t>unprinted_designs</a:t>
            </a:r>
            <a:r>
              <a:rPr lang="en-US" altLang="zh-CN" sz="2000" u="none" dirty="0">
                <a:solidFill>
                  <a:srgbClr val="595959"/>
                </a:solidFill>
                <a:sym typeface="黑体" panose="02010609060101010101" pitchFamily="49" charset="-122"/>
              </a:rPr>
              <a:t>:</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a:t>
            </a:r>
            <a:r>
              <a:rPr lang="en-US" altLang="zh-CN" sz="2000" u="none" dirty="0" err="1">
                <a:solidFill>
                  <a:srgbClr val="595959"/>
                </a:solidFill>
                <a:sym typeface="黑体" panose="02010609060101010101" pitchFamily="49" charset="-122"/>
              </a:rPr>
              <a:t>current_design</a:t>
            </a:r>
            <a:r>
              <a:rPr lang="en-US" altLang="zh-CN" sz="2000" u="none" dirty="0">
                <a:solidFill>
                  <a:srgbClr val="595959"/>
                </a:solidFill>
                <a:sym typeface="黑体" panose="02010609060101010101" pitchFamily="49" charset="-122"/>
              </a:rPr>
              <a:t> = </a:t>
            </a:r>
            <a:r>
              <a:rPr lang="en-US" altLang="zh-CN" sz="2000" u="none" dirty="0" err="1">
                <a:solidFill>
                  <a:srgbClr val="595959"/>
                </a:solidFill>
                <a:sym typeface="黑体" panose="02010609060101010101" pitchFamily="49" charset="-122"/>
              </a:rPr>
              <a:t>unprinted_designs.pop</a:t>
            </a:r>
            <a:r>
              <a:rPr lang="en-US" altLang="zh-CN" sz="2000" u="none" dirty="0">
                <a:solidFill>
                  <a:srgbClr val="595959"/>
                </a:solidFill>
                <a:sym typeface="黑体" panose="02010609060101010101" pitchFamily="49" charset="-122"/>
              </a:rPr>
              <a:t>()</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a:t>
            </a:r>
            <a:r>
              <a:rPr lang="zh-CN" altLang="en-US" sz="2000" u="none" dirty="0">
                <a:solidFill>
                  <a:srgbClr val="595959"/>
                </a:solidFill>
                <a:sym typeface="黑体" panose="02010609060101010101" pitchFamily="49" charset="-122"/>
              </a:rPr>
              <a:t>模拟根据设计制作</a:t>
            </a:r>
            <a:r>
              <a:rPr lang="en-US" altLang="zh-CN" sz="2000" u="none" dirty="0">
                <a:solidFill>
                  <a:srgbClr val="595959"/>
                </a:solidFill>
                <a:sym typeface="黑体" panose="02010609060101010101" pitchFamily="49" charset="-122"/>
              </a:rPr>
              <a:t>3D</a:t>
            </a:r>
            <a:r>
              <a:rPr lang="zh-CN" altLang="en-US" sz="2000" u="none" dirty="0">
                <a:solidFill>
                  <a:srgbClr val="595959"/>
                </a:solidFill>
                <a:sym typeface="黑体" panose="02010609060101010101" pitchFamily="49" charset="-122"/>
              </a:rPr>
              <a:t>打印模型的过程</a:t>
            </a:r>
          </a:p>
          <a:p>
            <a:pPr eaLnBrk="1" hangingPunct="1">
              <a:spcBef>
                <a:spcPct val="0"/>
              </a:spcBef>
              <a:buClrTx/>
              <a:buFont typeface="Arial" panose="020B0604020202020204" pitchFamily="34" charset="0"/>
              <a:buNone/>
            </a:pPr>
            <a:r>
              <a:rPr lang="zh-CN" altLang="en-US" sz="2000" u="none" dirty="0">
                <a:solidFill>
                  <a:srgbClr val="595959"/>
                </a:solidFill>
                <a:sym typeface="黑体" panose="02010609060101010101" pitchFamily="49" charset="-122"/>
              </a:rPr>
              <a:t>    </a:t>
            </a:r>
            <a:r>
              <a:rPr lang="en-US" altLang="zh-CN" sz="2000" u="none" dirty="0">
                <a:solidFill>
                  <a:srgbClr val="595959"/>
                </a:solidFill>
                <a:sym typeface="黑体" panose="02010609060101010101" pitchFamily="49" charset="-122"/>
              </a:rPr>
              <a:t>print("Printing model: " + </a:t>
            </a:r>
            <a:r>
              <a:rPr lang="en-US" altLang="zh-CN" sz="2000" u="none" dirty="0" err="1">
                <a:solidFill>
                  <a:srgbClr val="595959"/>
                </a:solidFill>
                <a:sym typeface="黑体" panose="02010609060101010101" pitchFamily="49" charset="-122"/>
              </a:rPr>
              <a:t>current_design</a:t>
            </a:r>
            <a:r>
              <a:rPr lang="en-US" altLang="zh-CN" sz="2000" u="none" dirty="0">
                <a:solidFill>
                  <a:srgbClr val="595959"/>
                </a:solidFill>
                <a:sym typeface="黑体" panose="02010609060101010101" pitchFamily="49" charset="-122"/>
              </a:rPr>
              <a:t>)</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a:t>
            </a:r>
            <a:r>
              <a:rPr lang="en-US" altLang="zh-CN" sz="2000" u="none" dirty="0" err="1">
                <a:solidFill>
                  <a:srgbClr val="595959"/>
                </a:solidFill>
                <a:sym typeface="黑体" panose="02010609060101010101" pitchFamily="49" charset="-122"/>
              </a:rPr>
              <a:t>completed_models.append</a:t>
            </a:r>
            <a:r>
              <a:rPr lang="en-US" altLang="zh-CN" sz="2000" u="none" dirty="0">
                <a:solidFill>
                  <a:srgbClr val="595959"/>
                </a:solidFill>
                <a:sym typeface="黑体" panose="02010609060101010101" pitchFamily="49" charset="-122"/>
              </a:rPr>
              <a:t>(</a:t>
            </a:r>
            <a:r>
              <a:rPr lang="en-US" altLang="zh-CN" sz="2000" u="none" dirty="0" err="1">
                <a:solidFill>
                  <a:srgbClr val="595959"/>
                </a:solidFill>
                <a:sym typeface="黑体" panose="02010609060101010101" pitchFamily="49" charset="-122"/>
              </a:rPr>
              <a:t>current_design</a:t>
            </a:r>
            <a:r>
              <a:rPr lang="en-US" altLang="zh-CN" sz="2000" u="none" dirty="0">
                <a:solidFill>
                  <a:srgbClr val="595959"/>
                </a:solidFill>
                <a:sym typeface="黑体" panose="02010609060101010101" pitchFamily="49" charset="-122"/>
              </a:rPr>
              <a:t>)</a:t>
            </a:r>
          </a:p>
          <a:p>
            <a:pPr eaLnBrk="1" hangingPunct="1">
              <a:spcBef>
                <a:spcPct val="0"/>
              </a:spcBef>
              <a:buClrTx/>
              <a:buFont typeface="Arial" panose="020B0604020202020204" pitchFamily="34" charset="0"/>
              <a:buNone/>
            </a:pPr>
            <a:endParaRPr lang="en-US" altLang="zh-CN" sz="2000" u="none" dirty="0">
              <a:solidFill>
                <a:srgbClr val="595959"/>
              </a:solidFill>
              <a:sym typeface="黑体" panose="02010609060101010101" pitchFamily="49" charset="-122"/>
            </a:endParaRP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a:t>
            </a:r>
            <a:r>
              <a:rPr lang="zh-CN" altLang="en-US" sz="2000" u="none" dirty="0">
                <a:solidFill>
                  <a:srgbClr val="595959"/>
                </a:solidFill>
                <a:sym typeface="黑体" panose="02010609060101010101" pitchFamily="49" charset="-122"/>
              </a:rPr>
              <a:t>显示打印好的所有模型</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print('\</a:t>
            </a:r>
            <a:r>
              <a:rPr lang="en-US" altLang="zh-CN" sz="2000" u="none" dirty="0" err="1">
                <a:solidFill>
                  <a:srgbClr val="595959"/>
                </a:solidFill>
                <a:sym typeface="黑体" panose="02010609060101010101" pitchFamily="49" charset="-122"/>
              </a:rPr>
              <a:t>nThe</a:t>
            </a:r>
            <a:r>
              <a:rPr lang="en-US" altLang="zh-CN" sz="2000" u="none" dirty="0">
                <a:solidFill>
                  <a:srgbClr val="595959"/>
                </a:solidFill>
                <a:sym typeface="黑体" panose="02010609060101010101" pitchFamily="49" charset="-122"/>
              </a:rPr>
              <a:t> following models have been printed:')</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for </a:t>
            </a:r>
            <a:r>
              <a:rPr lang="en-US" altLang="zh-CN" sz="2000" u="none" dirty="0" err="1">
                <a:solidFill>
                  <a:srgbClr val="595959"/>
                </a:solidFill>
                <a:sym typeface="黑体" panose="02010609060101010101" pitchFamily="49" charset="-122"/>
              </a:rPr>
              <a:t>completed_model</a:t>
            </a:r>
            <a:r>
              <a:rPr lang="en-US" altLang="zh-CN" sz="2000" u="none" dirty="0">
                <a:solidFill>
                  <a:srgbClr val="595959"/>
                </a:solidFill>
                <a:sym typeface="黑体" panose="02010609060101010101" pitchFamily="49" charset="-122"/>
              </a:rPr>
              <a:t> in </a:t>
            </a:r>
            <a:r>
              <a:rPr lang="en-US" altLang="zh-CN" sz="2000" u="none" dirty="0" err="1">
                <a:solidFill>
                  <a:srgbClr val="595959"/>
                </a:solidFill>
                <a:sym typeface="黑体" panose="02010609060101010101" pitchFamily="49" charset="-122"/>
              </a:rPr>
              <a:t>completed_models</a:t>
            </a:r>
            <a:r>
              <a:rPr lang="en-US" altLang="zh-CN" sz="2000" u="none" dirty="0">
                <a:solidFill>
                  <a:srgbClr val="595959"/>
                </a:solidFill>
                <a:sym typeface="黑体" panose="02010609060101010101" pitchFamily="49" charset="-122"/>
              </a:rPr>
              <a:t>:</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print(</a:t>
            </a:r>
            <a:r>
              <a:rPr lang="en-US" altLang="zh-CN" sz="2000" u="none" dirty="0" err="1">
                <a:solidFill>
                  <a:srgbClr val="595959"/>
                </a:solidFill>
                <a:sym typeface="黑体" panose="02010609060101010101" pitchFamily="49" charset="-122"/>
              </a:rPr>
              <a:t>completed_model</a:t>
            </a:r>
            <a:r>
              <a:rPr lang="en-US" altLang="zh-CN" sz="2000" u="none" dirty="0">
                <a:solidFill>
                  <a:srgbClr val="595959"/>
                </a:solidFill>
                <a:sym typeface="黑体" panose="02010609060101010101" pitchFamily="49" charset="-122"/>
              </a:rPr>
              <a:t>)</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a:t>
            </a:r>
          </a:p>
        </p:txBody>
      </p:sp>
      <p:sp>
        <p:nvSpPr>
          <p:cNvPr id="3" name="矩形 2">
            <a:extLst>
              <a:ext uri="{FF2B5EF4-FFF2-40B4-BE49-F238E27FC236}">
                <a16:creationId xmlns:a16="http://schemas.microsoft.com/office/drawing/2014/main" xmlns="" id="{355CC81A-7CEF-4C3F-9ECB-68AB1FE8D073}"/>
              </a:ext>
            </a:extLst>
          </p:cNvPr>
          <p:cNvSpPr/>
          <p:nvPr/>
        </p:nvSpPr>
        <p:spPr>
          <a:xfrm>
            <a:off x="609704" y="1447852"/>
            <a:ext cx="2483372" cy="400110"/>
          </a:xfrm>
          <a:prstGeom prst="rect">
            <a:avLst/>
          </a:prstGeom>
        </p:spPr>
        <p:txBody>
          <a:bodyPr wrap="none">
            <a:spAutoFit/>
          </a:bodyPr>
          <a:lstStyle/>
          <a:p>
            <a:pPr marL="0" indent="0" eaLnBrk="1" hangingPunct="1">
              <a:buFont typeface="Wingdings" panose="05000000000000000000" pitchFamily="2" charset="2"/>
              <a:buNone/>
            </a:pPr>
            <a:r>
              <a:rPr lang="en-US" altLang="zh-CN" b="1" u="none" dirty="0">
                <a:sym typeface="Wingdings" panose="05000000000000000000" pitchFamily="2" charset="2"/>
              </a:rPr>
              <a:t>printing_model_1.py</a:t>
            </a:r>
          </a:p>
        </p:txBody>
      </p:sp>
      <p:sp>
        <p:nvSpPr>
          <p:cNvPr id="4" name="Rectangle 2">
            <a:extLst>
              <a:ext uri="{FF2B5EF4-FFF2-40B4-BE49-F238E27FC236}">
                <a16:creationId xmlns:a16="http://schemas.microsoft.com/office/drawing/2014/main" xmlns="" id="{ECD4FF71-31C0-4917-A7FF-7782F03E0242}"/>
              </a:ext>
            </a:extLst>
          </p:cNvPr>
          <p:cNvSpPr txBox="1">
            <a:spLocks noChangeArrowheads="1"/>
          </p:cNvSpPr>
          <p:nvPr/>
        </p:nvSpPr>
        <p:spPr bwMode="auto">
          <a:xfrm>
            <a:off x="914400" y="685800"/>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a:lstStyle>
          <a:p>
            <a:pPr eaLnBrk="1" hangingPunct="1"/>
            <a:r>
              <a:rPr lang="zh-CN" altLang="en-US" u="none" kern="0" dirty="0"/>
              <a:t>在函数中修改列表</a:t>
            </a:r>
          </a:p>
        </p:txBody>
      </p:sp>
    </p:spTree>
    <p:extLst>
      <p:ext uri="{BB962C8B-B14F-4D97-AF65-F5344CB8AC3E}">
        <p14:creationId xmlns:p14="http://schemas.microsoft.com/office/powerpoint/2010/main" val="2250647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7868CEEC-69E1-4750-8B76-CF10AC754E86}"/>
              </a:ext>
            </a:extLst>
          </p:cNvPr>
          <p:cNvSpPr txBox="1">
            <a:spLocks noChangeArrowheads="1"/>
          </p:cNvSpPr>
          <p:nvPr/>
        </p:nvSpPr>
        <p:spPr bwMode="auto">
          <a:xfrm>
            <a:off x="892668" y="1516704"/>
            <a:ext cx="8098816" cy="5341206"/>
          </a:xfrm>
          <a:prstGeom prst="rect">
            <a:avLst/>
          </a:prstGeom>
          <a:noFill/>
          <a:ln w="9525">
            <a:solidFill>
              <a:srgbClr val="595959"/>
            </a:solidFill>
            <a:round/>
            <a:headEnd/>
            <a:tailEnd/>
          </a:ln>
          <a:extLst>
            <a:ext uri="{909E8E84-426E-40DD-AFC4-6F175D3DCCD1}">
              <a14:hiddenFill xmlns:a14="http://schemas.microsoft.com/office/drawing/2010/main">
                <a:solidFill>
                  <a:srgbClr val="FFFFFF"/>
                </a:solidFill>
              </a14:hiddenFill>
            </a:ext>
          </a:extLst>
        </p:spPr>
        <p:txBody>
          <a:bodyPr wrap="square" tIns="36195" bIns="71755">
            <a:spAutoFit/>
          </a:bodyPr>
          <a:lstStyle>
            <a:lvl1pPr>
              <a:spcBef>
                <a:spcPct val="20000"/>
              </a:spcBef>
              <a:buClr>
                <a:schemeClr val="hlink"/>
              </a:buClr>
              <a:buFont typeface="Wingdings" panose="05000000000000000000" pitchFamily="2" charset="2"/>
              <a:buChar char="l"/>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Font typeface="Wingdings" panose="05000000000000000000" pitchFamily="2" charset="2"/>
              <a:buChar char="p"/>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hlink"/>
              </a:buClr>
              <a:buFont typeface="Wingdings" panose="05000000000000000000" pitchFamily="2" charset="2"/>
              <a:buChar char="ü"/>
              <a:defRPr sz="22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def </a:t>
            </a:r>
            <a:r>
              <a:rPr lang="en-US" altLang="zh-CN" sz="2000" u="none" dirty="0" err="1">
                <a:solidFill>
                  <a:srgbClr val="595959"/>
                </a:solidFill>
                <a:sym typeface="黑体" panose="02010609060101010101" pitchFamily="49" charset="-122"/>
              </a:rPr>
              <a:t>print_models</a:t>
            </a:r>
            <a:r>
              <a:rPr lang="en-US" altLang="zh-CN" sz="2000" u="none" dirty="0">
                <a:solidFill>
                  <a:srgbClr val="595959"/>
                </a:solidFill>
                <a:sym typeface="黑体" panose="02010609060101010101" pitchFamily="49" charset="-122"/>
              </a:rPr>
              <a:t>(</a:t>
            </a:r>
            <a:r>
              <a:rPr lang="en-US" altLang="zh-CN" sz="2000" u="none" dirty="0" err="1">
                <a:solidFill>
                  <a:srgbClr val="595959"/>
                </a:solidFill>
                <a:sym typeface="黑体" panose="02010609060101010101" pitchFamily="49" charset="-122"/>
              </a:rPr>
              <a:t>unprinted_designs</a:t>
            </a:r>
            <a:r>
              <a:rPr lang="en-US" altLang="zh-CN" sz="2000" u="none" dirty="0">
                <a:solidFill>
                  <a:srgbClr val="595959"/>
                </a:solidFill>
                <a:sym typeface="黑体" panose="02010609060101010101" pitchFamily="49" charset="-122"/>
              </a:rPr>
              <a:t>, </a:t>
            </a:r>
            <a:r>
              <a:rPr lang="en-US" altLang="zh-CN" sz="2000" u="none" dirty="0" err="1">
                <a:solidFill>
                  <a:srgbClr val="595959"/>
                </a:solidFill>
                <a:sym typeface="黑体" panose="02010609060101010101" pitchFamily="49" charset="-122"/>
              </a:rPr>
              <a:t>completed_models</a:t>
            </a:r>
            <a:r>
              <a:rPr lang="en-US" altLang="zh-CN" sz="2000" u="none" dirty="0">
                <a:solidFill>
                  <a:srgbClr val="595959"/>
                </a:solidFill>
                <a:sym typeface="黑体" panose="02010609060101010101" pitchFamily="49" charset="-122"/>
              </a:rPr>
              <a:t>):                 </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while </a:t>
            </a:r>
            <a:r>
              <a:rPr lang="en-US" altLang="zh-CN" sz="2000" u="none" dirty="0" err="1">
                <a:solidFill>
                  <a:srgbClr val="595959"/>
                </a:solidFill>
                <a:sym typeface="黑体" panose="02010609060101010101" pitchFamily="49" charset="-122"/>
              </a:rPr>
              <a:t>unprinted_designs</a:t>
            </a:r>
            <a:r>
              <a:rPr lang="en-US" altLang="zh-CN" sz="2000" u="none" dirty="0">
                <a:solidFill>
                  <a:srgbClr val="595959"/>
                </a:solidFill>
                <a:sym typeface="黑体" panose="02010609060101010101" pitchFamily="49" charset="-122"/>
              </a:rPr>
              <a:t>:</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a:t>
            </a:r>
            <a:r>
              <a:rPr lang="en-US" altLang="zh-CN" sz="2000" u="none" dirty="0" err="1">
                <a:solidFill>
                  <a:srgbClr val="595959"/>
                </a:solidFill>
                <a:sym typeface="黑体" panose="02010609060101010101" pitchFamily="49" charset="-122"/>
              </a:rPr>
              <a:t>current_design</a:t>
            </a:r>
            <a:r>
              <a:rPr lang="en-US" altLang="zh-CN" sz="2000" u="none" dirty="0">
                <a:solidFill>
                  <a:srgbClr val="595959"/>
                </a:solidFill>
                <a:sym typeface="黑体" panose="02010609060101010101" pitchFamily="49" charset="-122"/>
              </a:rPr>
              <a:t> = </a:t>
            </a:r>
            <a:r>
              <a:rPr lang="en-US" altLang="zh-CN" sz="2000" u="none" dirty="0" err="1">
                <a:solidFill>
                  <a:srgbClr val="595959"/>
                </a:solidFill>
                <a:sym typeface="黑体" panose="02010609060101010101" pitchFamily="49" charset="-122"/>
              </a:rPr>
              <a:t>unprinted_designs.pop</a:t>
            </a:r>
            <a:r>
              <a:rPr lang="en-US" altLang="zh-CN" sz="2000" u="none" dirty="0">
                <a:solidFill>
                  <a:srgbClr val="595959"/>
                </a:solidFill>
                <a:sym typeface="黑体" panose="02010609060101010101" pitchFamily="49" charset="-122"/>
              </a:rPr>
              <a:t>()</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a:t>
            </a:r>
            <a:r>
              <a:rPr lang="zh-CN" altLang="en-US" sz="2000" u="none" dirty="0">
                <a:solidFill>
                  <a:srgbClr val="595959"/>
                </a:solidFill>
                <a:sym typeface="黑体" panose="02010609060101010101" pitchFamily="49" charset="-122"/>
              </a:rPr>
              <a:t>模拟根据设计制作</a:t>
            </a:r>
            <a:r>
              <a:rPr lang="en-US" altLang="zh-CN" sz="2000" u="none" dirty="0">
                <a:solidFill>
                  <a:srgbClr val="595959"/>
                </a:solidFill>
                <a:sym typeface="黑体" panose="02010609060101010101" pitchFamily="49" charset="-122"/>
              </a:rPr>
              <a:t>3D</a:t>
            </a:r>
            <a:r>
              <a:rPr lang="zh-CN" altLang="en-US" sz="2000" u="none" dirty="0">
                <a:solidFill>
                  <a:srgbClr val="595959"/>
                </a:solidFill>
                <a:sym typeface="黑体" panose="02010609060101010101" pitchFamily="49" charset="-122"/>
              </a:rPr>
              <a:t>打印模型的过程</a:t>
            </a:r>
          </a:p>
          <a:p>
            <a:pPr eaLnBrk="1" hangingPunct="1">
              <a:spcBef>
                <a:spcPct val="0"/>
              </a:spcBef>
              <a:buClrTx/>
              <a:buFont typeface="Arial" panose="020B0604020202020204" pitchFamily="34" charset="0"/>
              <a:buNone/>
            </a:pPr>
            <a:r>
              <a:rPr lang="zh-CN" altLang="en-US" sz="2000" u="none" dirty="0">
                <a:solidFill>
                  <a:srgbClr val="595959"/>
                </a:solidFill>
                <a:sym typeface="黑体" panose="02010609060101010101" pitchFamily="49" charset="-122"/>
              </a:rPr>
              <a:t>        </a:t>
            </a:r>
            <a:r>
              <a:rPr lang="en-US" altLang="zh-CN" sz="2000" u="none" dirty="0">
                <a:solidFill>
                  <a:srgbClr val="595959"/>
                </a:solidFill>
                <a:sym typeface="黑体" panose="02010609060101010101" pitchFamily="49" charset="-122"/>
              </a:rPr>
              <a:t>print("Printing model: " + </a:t>
            </a:r>
            <a:r>
              <a:rPr lang="en-US" altLang="zh-CN" sz="2000" u="none" dirty="0" err="1">
                <a:solidFill>
                  <a:srgbClr val="595959"/>
                </a:solidFill>
                <a:sym typeface="黑体" panose="02010609060101010101" pitchFamily="49" charset="-122"/>
              </a:rPr>
              <a:t>current_design</a:t>
            </a:r>
            <a:r>
              <a:rPr lang="en-US" altLang="zh-CN" sz="2000" u="none" dirty="0">
                <a:solidFill>
                  <a:srgbClr val="595959"/>
                </a:solidFill>
                <a:sym typeface="黑体" panose="02010609060101010101" pitchFamily="49" charset="-122"/>
              </a:rPr>
              <a:t>)</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a:t>
            </a:r>
            <a:r>
              <a:rPr lang="en-US" altLang="zh-CN" sz="2000" u="none" dirty="0" err="1">
                <a:solidFill>
                  <a:srgbClr val="595959"/>
                </a:solidFill>
                <a:sym typeface="黑体" panose="02010609060101010101" pitchFamily="49" charset="-122"/>
              </a:rPr>
              <a:t>completed_models.append</a:t>
            </a:r>
            <a:r>
              <a:rPr lang="en-US" altLang="zh-CN" sz="2000" u="none" dirty="0">
                <a:solidFill>
                  <a:srgbClr val="595959"/>
                </a:solidFill>
                <a:sym typeface="黑体" panose="02010609060101010101" pitchFamily="49" charset="-122"/>
              </a:rPr>
              <a:t>(</a:t>
            </a:r>
            <a:r>
              <a:rPr lang="en-US" altLang="zh-CN" sz="2000" u="none" dirty="0" err="1">
                <a:solidFill>
                  <a:srgbClr val="595959"/>
                </a:solidFill>
                <a:sym typeface="黑体" panose="02010609060101010101" pitchFamily="49" charset="-122"/>
              </a:rPr>
              <a:t>current_design</a:t>
            </a:r>
            <a:r>
              <a:rPr lang="en-US" altLang="zh-CN" sz="2000" u="none" dirty="0">
                <a:solidFill>
                  <a:srgbClr val="595959"/>
                </a:solidFill>
                <a:sym typeface="黑体" panose="02010609060101010101" pitchFamily="49" charset="-122"/>
              </a:rPr>
              <a:t>)</a:t>
            </a:r>
          </a:p>
          <a:p>
            <a:pPr eaLnBrk="1" hangingPunct="1">
              <a:spcBef>
                <a:spcPct val="0"/>
              </a:spcBef>
              <a:buClrTx/>
              <a:buFont typeface="Arial" panose="020B0604020202020204" pitchFamily="34" charset="0"/>
              <a:buNone/>
            </a:pPr>
            <a:endParaRPr lang="en-US" altLang="zh-CN" sz="2000" u="none" dirty="0">
              <a:solidFill>
                <a:srgbClr val="595959"/>
              </a:solidFill>
              <a:sym typeface="黑体" panose="02010609060101010101" pitchFamily="49" charset="-122"/>
            </a:endParaRP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def </a:t>
            </a:r>
            <a:r>
              <a:rPr lang="en-US" altLang="zh-CN" sz="2000" u="none" dirty="0" err="1">
                <a:solidFill>
                  <a:srgbClr val="595959"/>
                </a:solidFill>
                <a:sym typeface="黑体" panose="02010609060101010101" pitchFamily="49" charset="-122"/>
              </a:rPr>
              <a:t>show_completed_models</a:t>
            </a:r>
            <a:r>
              <a:rPr lang="en-US" altLang="zh-CN" sz="2000" u="none" dirty="0">
                <a:solidFill>
                  <a:srgbClr val="595959"/>
                </a:solidFill>
                <a:sym typeface="黑体" panose="02010609060101010101" pitchFamily="49" charset="-122"/>
              </a:rPr>
              <a:t>(</a:t>
            </a:r>
            <a:r>
              <a:rPr lang="en-US" altLang="zh-CN" sz="2000" u="none" dirty="0" err="1">
                <a:solidFill>
                  <a:srgbClr val="595959"/>
                </a:solidFill>
                <a:sym typeface="黑体" panose="02010609060101010101" pitchFamily="49" charset="-122"/>
              </a:rPr>
              <a:t>completed_models</a:t>
            </a:r>
            <a:r>
              <a:rPr lang="en-US" altLang="zh-CN" sz="2000" u="none" dirty="0">
                <a:solidFill>
                  <a:srgbClr val="595959"/>
                </a:solidFill>
                <a:sym typeface="黑体" panose="02010609060101010101" pitchFamily="49" charset="-122"/>
              </a:rPr>
              <a:t>):#</a:t>
            </a:r>
            <a:r>
              <a:rPr lang="zh-CN" altLang="en-US" sz="2000" u="none" dirty="0">
                <a:solidFill>
                  <a:srgbClr val="595959"/>
                </a:solidFill>
                <a:sym typeface="黑体" panose="02010609060101010101" pitchFamily="49" charset="-122"/>
              </a:rPr>
              <a:t>显示打印好的所有模型</a:t>
            </a:r>
          </a:p>
          <a:p>
            <a:pPr eaLnBrk="1" hangingPunct="1">
              <a:spcBef>
                <a:spcPct val="0"/>
              </a:spcBef>
              <a:buClrTx/>
              <a:buFont typeface="Arial" panose="020B0604020202020204" pitchFamily="34" charset="0"/>
              <a:buNone/>
            </a:pPr>
            <a:r>
              <a:rPr lang="zh-CN" altLang="en-US" sz="2000" u="none" dirty="0">
                <a:solidFill>
                  <a:srgbClr val="595959"/>
                </a:solidFill>
                <a:sym typeface="黑体" panose="02010609060101010101" pitchFamily="49" charset="-122"/>
              </a:rPr>
              <a:t>    </a:t>
            </a:r>
            <a:r>
              <a:rPr lang="en-US" altLang="zh-CN" sz="2000" u="none" dirty="0">
                <a:solidFill>
                  <a:srgbClr val="595959"/>
                </a:solidFill>
                <a:sym typeface="黑体" panose="02010609060101010101" pitchFamily="49" charset="-122"/>
              </a:rPr>
              <a:t>print('\</a:t>
            </a:r>
            <a:r>
              <a:rPr lang="en-US" altLang="zh-CN" sz="2000" u="none" dirty="0" err="1">
                <a:solidFill>
                  <a:srgbClr val="595959"/>
                </a:solidFill>
                <a:sym typeface="黑体" panose="02010609060101010101" pitchFamily="49" charset="-122"/>
              </a:rPr>
              <a:t>nThe</a:t>
            </a:r>
            <a:r>
              <a:rPr lang="en-US" altLang="zh-CN" sz="2000" u="none" dirty="0">
                <a:solidFill>
                  <a:srgbClr val="595959"/>
                </a:solidFill>
                <a:sym typeface="黑体" panose="02010609060101010101" pitchFamily="49" charset="-122"/>
              </a:rPr>
              <a:t> following models have been printed:')</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for </a:t>
            </a:r>
            <a:r>
              <a:rPr lang="en-US" altLang="zh-CN" sz="2000" u="none" dirty="0" err="1">
                <a:solidFill>
                  <a:srgbClr val="595959"/>
                </a:solidFill>
                <a:sym typeface="黑体" panose="02010609060101010101" pitchFamily="49" charset="-122"/>
              </a:rPr>
              <a:t>completed_model</a:t>
            </a:r>
            <a:r>
              <a:rPr lang="en-US" altLang="zh-CN" sz="2000" u="none" dirty="0">
                <a:solidFill>
                  <a:srgbClr val="595959"/>
                </a:solidFill>
                <a:sym typeface="黑体" panose="02010609060101010101" pitchFamily="49" charset="-122"/>
              </a:rPr>
              <a:t> in </a:t>
            </a:r>
            <a:r>
              <a:rPr lang="en-US" altLang="zh-CN" sz="2000" u="none" dirty="0" err="1">
                <a:solidFill>
                  <a:srgbClr val="595959"/>
                </a:solidFill>
                <a:sym typeface="黑体" panose="02010609060101010101" pitchFamily="49" charset="-122"/>
              </a:rPr>
              <a:t>completed_models</a:t>
            </a:r>
            <a:r>
              <a:rPr lang="en-US" altLang="zh-CN" sz="2000" u="none" dirty="0">
                <a:solidFill>
                  <a:srgbClr val="595959"/>
                </a:solidFill>
                <a:sym typeface="黑体" panose="02010609060101010101" pitchFamily="49" charset="-122"/>
              </a:rPr>
              <a:t>:</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print(</a:t>
            </a:r>
            <a:r>
              <a:rPr lang="en-US" altLang="zh-CN" sz="2000" u="none" dirty="0" err="1">
                <a:solidFill>
                  <a:srgbClr val="595959"/>
                </a:solidFill>
                <a:sym typeface="黑体" panose="02010609060101010101" pitchFamily="49" charset="-122"/>
              </a:rPr>
              <a:t>completed_model</a:t>
            </a:r>
            <a:r>
              <a:rPr lang="en-US" altLang="zh-CN" sz="2000" u="none" dirty="0">
                <a:solidFill>
                  <a:srgbClr val="595959"/>
                </a:solidFill>
                <a:sym typeface="黑体" panose="02010609060101010101" pitchFamily="49" charset="-122"/>
              </a:rPr>
              <a:t>)</a:t>
            </a:r>
          </a:p>
          <a:p>
            <a:pPr eaLnBrk="1" hangingPunct="1">
              <a:spcBef>
                <a:spcPct val="0"/>
              </a:spcBef>
              <a:buClrTx/>
              <a:buFont typeface="Arial" panose="020B0604020202020204" pitchFamily="34" charset="0"/>
              <a:buNone/>
            </a:pPr>
            <a:endParaRPr lang="en-US" altLang="zh-CN" sz="2000" u="none" dirty="0">
              <a:solidFill>
                <a:srgbClr val="595959"/>
              </a:solidFill>
              <a:sym typeface="黑体" panose="02010609060101010101" pitchFamily="49" charset="-122"/>
            </a:endParaRP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a:t>
            </a:r>
            <a:r>
              <a:rPr lang="zh-CN" altLang="en-US" sz="2000" u="none" dirty="0">
                <a:solidFill>
                  <a:srgbClr val="595959"/>
                </a:solidFill>
                <a:sym typeface="黑体" panose="02010609060101010101" pitchFamily="49" charset="-122"/>
              </a:rPr>
              <a:t>创建一个列表，其中包含一些要打印的设计</a:t>
            </a:r>
          </a:p>
          <a:p>
            <a:pPr eaLnBrk="1" hangingPunct="1">
              <a:spcBef>
                <a:spcPct val="0"/>
              </a:spcBef>
              <a:buClrTx/>
              <a:buFont typeface="Arial" panose="020B0604020202020204" pitchFamily="34" charset="0"/>
              <a:buNone/>
            </a:pPr>
            <a:r>
              <a:rPr lang="en-US" altLang="zh-CN" sz="2000" u="none" dirty="0" err="1">
                <a:solidFill>
                  <a:srgbClr val="595959"/>
                </a:solidFill>
                <a:sym typeface="黑体" panose="02010609060101010101" pitchFamily="49" charset="-122"/>
              </a:rPr>
              <a:t>unprinted_designs</a:t>
            </a:r>
            <a:r>
              <a:rPr lang="en-US" altLang="zh-CN" sz="2000" u="none" dirty="0">
                <a:solidFill>
                  <a:srgbClr val="595959"/>
                </a:solidFill>
                <a:sym typeface="黑体" panose="02010609060101010101" pitchFamily="49" charset="-122"/>
              </a:rPr>
              <a:t> = ['</a:t>
            </a:r>
            <a:r>
              <a:rPr lang="en-US" altLang="zh-CN" sz="2000" u="none" dirty="0" err="1">
                <a:solidFill>
                  <a:srgbClr val="595959"/>
                </a:solidFill>
                <a:sym typeface="黑体" panose="02010609060101010101" pitchFamily="49" charset="-122"/>
              </a:rPr>
              <a:t>iphone</a:t>
            </a:r>
            <a:r>
              <a:rPr lang="en-US" altLang="zh-CN" sz="2000" u="none" dirty="0">
                <a:solidFill>
                  <a:srgbClr val="595959"/>
                </a:solidFill>
                <a:sym typeface="黑体" panose="02010609060101010101" pitchFamily="49" charset="-122"/>
              </a:rPr>
              <a:t> case', 'robot pendant', '</a:t>
            </a:r>
            <a:r>
              <a:rPr lang="en-US" altLang="zh-CN" sz="2000" u="none" dirty="0" err="1">
                <a:solidFill>
                  <a:srgbClr val="595959"/>
                </a:solidFill>
                <a:sym typeface="黑体" panose="02010609060101010101" pitchFamily="49" charset="-122"/>
              </a:rPr>
              <a:t>dodecahedon</a:t>
            </a:r>
            <a:r>
              <a:rPr lang="en-US" altLang="zh-CN" sz="2000" u="none" dirty="0">
                <a:solidFill>
                  <a:srgbClr val="595959"/>
                </a:solidFill>
                <a:sym typeface="黑体" panose="02010609060101010101" pitchFamily="49" charset="-122"/>
              </a:rPr>
              <a:t>']</a:t>
            </a:r>
          </a:p>
          <a:p>
            <a:pPr eaLnBrk="1" hangingPunct="1">
              <a:spcBef>
                <a:spcPct val="0"/>
              </a:spcBef>
              <a:buClrTx/>
              <a:buFont typeface="Arial" panose="020B0604020202020204" pitchFamily="34" charset="0"/>
              <a:buNone/>
            </a:pPr>
            <a:r>
              <a:rPr lang="en-US" altLang="zh-CN" sz="2000" u="none" dirty="0" err="1">
                <a:solidFill>
                  <a:srgbClr val="595959"/>
                </a:solidFill>
                <a:sym typeface="黑体" panose="02010609060101010101" pitchFamily="49" charset="-122"/>
              </a:rPr>
              <a:t>completed_models</a:t>
            </a:r>
            <a:r>
              <a:rPr lang="en-US" altLang="zh-CN" sz="2000" u="none" dirty="0">
                <a:solidFill>
                  <a:srgbClr val="595959"/>
                </a:solidFill>
                <a:sym typeface="黑体" panose="02010609060101010101" pitchFamily="49" charset="-122"/>
              </a:rPr>
              <a:t> = []</a:t>
            </a:r>
          </a:p>
          <a:p>
            <a:pPr eaLnBrk="1" hangingPunct="1">
              <a:spcBef>
                <a:spcPct val="0"/>
              </a:spcBef>
              <a:buClrTx/>
              <a:buFont typeface="Arial" panose="020B0604020202020204" pitchFamily="34" charset="0"/>
              <a:buNone/>
            </a:pPr>
            <a:r>
              <a:rPr lang="en-US" altLang="zh-CN" sz="2000" u="none" dirty="0" err="1">
                <a:solidFill>
                  <a:srgbClr val="595959"/>
                </a:solidFill>
                <a:sym typeface="黑体" panose="02010609060101010101" pitchFamily="49" charset="-122"/>
              </a:rPr>
              <a:t>print_models</a:t>
            </a:r>
            <a:r>
              <a:rPr lang="en-US" altLang="zh-CN" sz="2000" u="none" dirty="0">
                <a:solidFill>
                  <a:srgbClr val="595959"/>
                </a:solidFill>
                <a:sym typeface="黑体" panose="02010609060101010101" pitchFamily="49" charset="-122"/>
              </a:rPr>
              <a:t>(</a:t>
            </a:r>
            <a:r>
              <a:rPr lang="en-US" altLang="zh-CN" sz="2000" u="none" dirty="0" err="1">
                <a:solidFill>
                  <a:srgbClr val="595959"/>
                </a:solidFill>
                <a:sym typeface="黑体" panose="02010609060101010101" pitchFamily="49" charset="-122"/>
              </a:rPr>
              <a:t>unprinted_designs</a:t>
            </a:r>
            <a:r>
              <a:rPr lang="en-US" altLang="zh-CN" sz="2000" u="none" dirty="0">
                <a:solidFill>
                  <a:srgbClr val="595959"/>
                </a:solidFill>
                <a:sym typeface="黑体" panose="02010609060101010101" pitchFamily="49" charset="-122"/>
              </a:rPr>
              <a:t>, </a:t>
            </a:r>
            <a:r>
              <a:rPr lang="en-US" altLang="zh-CN" sz="2000" u="none" dirty="0" err="1">
                <a:solidFill>
                  <a:srgbClr val="595959"/>
                </a:solidFill>
                <a:sym typeface="黑体" panose="02010609060101010101" pitchFamily="49" charset="-122"/>
              </a:rPr>
              <a:t>completed_models</a:t>
            </a:r>
            <a:r>
              <a:rPr lang="en-US" altLang="zh-CN" sz="2000" u="none" dirty="0">
                <a:solidFill>
                  <a:srgbClr val="595959"/>
                </a:solidFill>
                <a:sym typeface="黑体" panose="02010609060101010101" pitchFamily="49" charset="-122"/>
              </a:rPr>
              <a:t>)</a:t>
            </a:r>
          </a:p>
          <a:p>
            <a:pPr eaLnBrk="1" hangingPunct="1">
              <a:spcBef>
                <a:spcPct val="0"/>
              </a:spcBef>
              <a:buClrTx/>
              <a:buFont typeface="Arial" panose="020B0604020202020204" pitchFamily="34" charset="0"/>
              <a:buNone/>
            </a:pPr>
            <a:r>
              <a:rPr lang="en-US" altLang="zh-CN" sz="2000" u="none" dirty="0" err="1">
                <a:solidFill>
                  <a:srgbClr val="595959"/>
                </a:solidFill>
                <a:sym typeface="黑体" panose="02010609060101010101" pitchFamily="49" charset="-122"/>
              </a:rPr>
              <a:t>show_completed_models</a:t>
            </a:r>
            <a:r>
              <a:rPr lang="en-US" altLang="zh-CN" sz="2000" u="none" dirty="0">
                <a:solidFill>
                  <a:srgbClr val="595959"/>
                </a:solidFill>
                <a:sym typeface="黑体" panose="02010609060101010101" pitchFamily="49" charset="-122"/>
              </a:rPr>
              <a:t>(</a:t>
            </a:r>
            <a:r>
              <a:rPr lang="en-US" altLang="zh-CN" sz="2000" u="none" dirty="0" err="1">
                <a:solidFill>
                  <a:srgbClr val="595959"/>
                </a:solidFill>
                <a:sym typeface="黑体" panose="02010609060101010101" pitchFamily="49" charset="-122"/>
              </a:rPr>
              <a:t>completed_models</a:t>
            </a:r>
            <a:r>
              <a:rPr lang="en-US" altLang="zh-CN" sz="2000" u="none" dirty="0">
                <a:solidFill>
                  <a:srgbClr val="595959"/>
                </a:solidFill>
                <a:sym typeface="黑体" panose="02010609060101010101" pitchFamily="49" charset="-122"/>
              </a:rPr>
              <a:t>)</a:t>
            </a:r>
          </a:p>
        </p:txBody>
      </p:sp>
      <p:sp>
        <p:nvSpPr>
          <p:cNvPr id="3" name="矩形 2">
            <a:extLst>
              <a:ext uri="{FF2B5EF4-FFF2-40B4-BE49-F238E27FC236}">
                <a16:creationId xmlns:a16="http://schemas.microsoft.com/office/drawing/2014/main" xmlns="" id="{355CC81A-7CEF-4C3F-9ECB-68AB1FE8D073}"/>
              </a:ext>
            </a:extLst>
          </p:cNvPr>
          <p:cNvSpPr/>
          <p:nvPr/>
        </p:nvSpPr>
        <p:spPr>
          <a:xfrm>
            <a:off x="762100" y="1164384"/>
            <a:ext cx="2468946" cy="400110"/>
          </a:xfrm>
          <a:prstGeom prst="rect">
            <a:avLst/>
          </a:prstGeom>
        </p:spPr>
        <p:txBody>
          <a:bodyPr wrap="none">
            <a:spAutoFit/>
          </a:bodyPr>
          <a:lstStyle/>
          <a:p>
            <a:pPr marL="0" indent="0" eaLnBrk="1" hangingPunct="1">
              <a:buFont typeface="Wingdings" panose="05000000000000000000" pitchFamily="2" charset="2"/>
              <a:buNone/>
            </a:pPr>
            <a:r>
              <a:rPr lang="en-US" altLang="zh-CN" b="1" u="none" dirty="0">
                <a:sym typeface="Wingdings" panose="05000000000000000000" pitchFamily="2" charset="2"/>
              </a:rPr>
              <a:t>printing_model_2.py</a:t>
            </a:r>
          </a:p>
        </p:txBody>
      </p:sp>
      <p:sp>
        <p:nvSpPr>
          <p:cNvPr id="4" name="Rectangle 2">
            <a:extLst>
              <a:ext uri="{FF2B5EF4-FFF2-40B4-BE49-F238E27FC236}">
                <a16:creationId xmlns:a16="http://schemas.microsoft.com/office/drawing/2014/main" xmlns="" id="{ECD4FF71-31C0-4917-A7FF-7782F03E0242}"/>
              </a:ext>
            </a:extLst>
          </p:cNvPr>
          <p:cNvSpPr txBox="1">
            <a:spLocks noChangeArrowheads="1"/>
          </p:cNvSpPr>
          <p:nvPr/>
        </p:nvSpPr>
        <p:spPr bwMode="auto">
          <a:xfrm>
            <a:off x="914400" y="685800"/>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a:lstStyle>
          <a:p>
            <a:pPr eaLnBrk="1" hangingPunct="1"/>
            <a:r>
              <a:rPr lang="zh-CN" altLang="en-US" u="none" kern="0" dirty="0"/>
              <a:t>在函数中修改列表</a:t>
            </a:r>
          </a:p>
        </p:txBody>
      </p:sp>
      <p:sp>
        <p:nvSpPr>
          <p:cNvPr id="6" name="矩形 5">
            <a:extLst>
              <a:ext uri="{FF2B5EF4-FFF2-40B4-BE49-F238E27FC236}">
                <a16:creationId xmlns:a16="http://schemas.microsoft.com/office/drawing/2014/main" xmlns="" id="{710766BA-6F89-4DF9-AD9C-764C731582E4}"/>
              </a:ext>
            </a:extLst>
          </p:cNvPr>
          <p:cNvSpPr/>
          <p:nvPr/>
        </p:nvSpPr>
        <p:spPr>
          <a:xfrm>
            <a:off x="451522" y="6095930"/>
            <a:ext cx="441146" cy="400110"/>
          </a:xfrm>
          <a:prstGeom prst="rect">
            <a:avLst/>
          </a:prstGeom>
        </p:spPr>
        <p:txBody>
          <a:bodyPr wrap="none">
            <a:spAutoFit/>
          </a:bodyPr>
          <a:lstStyle/>
          <a:p>
            <a:pPr eaLnBrk="1" hangingPunct="1"/>
            <a:r>
              <a:rPr lang="en-US" altLang="zh-CN" u="none" dirty="0">
                <a:solidFill>
                  <a:srgbClr val="595959"/>
                </a:solidFill>
                <a:latin typeface="宋体" panose="02010600030101010101" pitchFamily="2" charset="-122"/>
                <a:ea typeface="宋体" panose="02010600030101010101" pitchFamily="2" charset="-122"/>
                <a:sym typeface="黑体" panose="02010609060101010101" pitchFamily="49" charset="-122"/>
              </a:rPr>
              <a:t>①</a:t>
            </a:r>
            <a:endParaRPr lang="en-US" altLang="zh-CN" u="none" dirty="0">
              <a:solidFill>
                <a:srgbClr val="595959"/>
              </a:solidFill>
              <a:sym typeface="黑体" panose="02010609060101010101" pitchFamily="49" charset="-122"/>
            </a:endParaRPr>
          </a:p>
        </p:txBody>
      </p:sp>
      <p:sp>
        <p:nvSpPr>
          <p:cNvPr id="7" name="矩形 6">
            <a:extLst>
              <a:ext uri="{FF2B5EF4-FFF2-40B4-BE49-F238E27FC236}">
                <a16:creationId xmlns:a16="http://schemas.microsoft.com/office/drawing/2014/main" xmlns="" id="{2F0E9F82-C27E-41E2-8783-04AB997F1303}"/>
              </a:ext>
            </a:extLst>
          </p:cNvPr>
          <p:cNvSpPr/>
          <p:nvPr/>
        </p:nvSpPr>
        <p:spPr>
          <a:xfrm>
            <a:off x="451522" y="6418299"/>
            <a:ext cx="441146" cy="400110"/>
          </a:xfrm>
          <a:prstGeom prst="rect">
            <a:avLst/>
          </a:prstGeom>
        </p:spPr>
        <p:txBody>
          <a:bodyPr wrap="none">
            <a:spAutoFit/>
          </a:bodyPr>
          <a:lstStyle/>
          <a:p>
            <a:r>
              <a:rPr lang="en-US" altLang="zh-CN" u="none" dirty="0">
                <a:solidFill>
                  <a:srgbClr val="595959"/>
                </a:solidFill>
                <a:latin typeface="宋体" panose="02010600030101010101" pitchFamily="2" charset="-122"/>
                <a:ea typeface="宋体" panose="02010600030101010101" pitchFamily="2" charset="-122"/>
                <a:sym typeface="黑体" panose="02010609060101010101" pitchFamily="49" charset="-122"/>
              </a:rPr>
              <a:t>②</a:t>
            </a:r>
            <a:endParaRPr lang="zh-CN" altLang="en-US" dirty="0"/>
          </a:p>
        </p:txBody>
      </p:sp>
      <p:sp>
        <p:nvSpPr>
          <p:cNvPr id="8" name="矩形 7">
            <a:extLst>
              <a:ext uri="{FF2B5EF4-FFF2-40B4-BE49-F238E27FC236}">
                <a16:creationId xmlns:a16="http://schemas.microsoft.com/office/drawing/2014/main" xmlns="" id="{CE4265D0-3017-4416-BE1F-02AAED715F8A}"/>
              </a:ext>
            </a:extLst>
          </p:cNvPr>
          <p:cNvSpPr/>
          <p:nvPr/>
        </p:nvSpPr>
        <p:spPr>
          <a:xfrm>
            <a:off x="393789" y="1477933"/>
            <a:ext cx="441146" cy="400110"/>
          </a:xfrm>
          <a:prstGeom prst="rect">
            <a:avLst/>
          </a:prstGeom>
        </p:spPr>
        <p:txBody>
          <a:bodyPr wrap="none">
            <a:spAutoFit/>
          </a:bodyPr>
          <a:lstStyle/>
          <a:p>
            <a:r>
              <a:rPr lang="en-US" altLang="zh-CN" u="none" dirty="0">
                <a:solidFill>
                  <a:srgbClr val="595959"/>
                </a:solidFill>
                <a:latin typeface="宋体" panose="02010600030101010101" pitchFamily="2" charset="-122"/>
                <a:ea typeface="宋体" panose="02010600030101010101" pitchFamily="2" charset="-122"/>
                <a:sym typeface="黑体" panose="02010609060101010101" pitchFamily="49" charset="-122"/>
              </a:rPr>
              <a:t>③</a:t>
            </a:r>
            <a:endParaRPr lang="zh-CN" altLang="en-US" dirty="0"/>
          </a:p>
        </p:txBody>
      </p:sp>
      <p:sp>
        <p:nvSpPr>
          <p:cNvPr id="9" name="矩形 8">
            <a:extLst>
              <a:ext uri="{FF2B5EF4-FFF2-40B4-BE49-F238E27FC236}">
                <a16:creationId xmlns:a16="http://schemas.microsoft.com/office/drawing/2014/main" xmlns="" id="{4B7A3764-CB45-47A9-8283-E85961CB2AB3}"/>
              </a:ext>
            </a:extLst>
          </p:cNvPr>
          <p:cNvSpPr/>
          <p:nvPr/>
        </p:nvSpPr>
        <p:spPr>
          <a:xfrm>
            <a:off x="422656" y="3630157"/>
            <a:ext cx="441146" cy="400110"/>
          </a:xfrm>
          <a:prstGeom prst="rect">
            <a:avLst/>
          </a:prstGeom>
        </p:spPr>
        <p:txBody>
          <a:bodyPr wrap="none">
            <a:spAutoFit/>
          </a:bodyPr>
          <a:lstStyle/>
          <a:p>
            <a:r>
              <a:rPr lang="en-US" altLang="zh-CN" u="none" dirty="0">
                <a:solidFill>
                  <a:srgbClr val="595959"/>
                </a:solidFill>
                <a:latin typeface="宋体" panose="02010600030101010101" pitchFamily="2" charset="-122"/>
                <a:ea typeface="宋体" panose="02010600030101010101" pitchFamily="2" charset="-122"/>
                <a:sym typeface="黑体" panose="02010609060101010101" pitchFamily="49" charset="-122"/>
              </a:rPr>
              <a:t>④</a:t>
            </a:r>
            <a:endParaRPr lang="zh-CN" altLang="en-US" dirty="0"/>
          </a:p>
        </p:txBody>
      </p:sp>
    </p:spTree>
    <p:extLst>
      <p:ext uri="{BB962C8B-B14F-4D97-AF65-F5344CB8AC3E}">
        <p14:creationId xmlns:p14="http://schemas.microsoft.com/office/powerpoint/2010/main" val="12355895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xmlns="" id="{B8959203-F1FE-49DA-9B34-9BEE2D0B5959}"/>
              </a:ext>
            </a:extLst>
          </p:cNvPr>
          <p:cNvSpPr>
            <a:spLocks noGrp="1" noChangeArrowheads="1"/>
          </p:cNvSpPr>
          <p:nvPr>
            <p:ph type="title" idx="4294967295"/>
          </p:nvPr>
        </p:nvSpPr>
        <p:spPr/>
        <p:txBody>
          <a:bodyPr/>
          <a:lstStyle/>
          <a:p>
            <a:pPr eaLnBrk="1" hangingPunct="1"/>
            <a:r>
              <a:rPr lang="zh-CN" altLang="en-US" dirty="0"/>
              <a:t>在函数中修改列表</a:t>
            </a:r>
          </a:p>
        </p:txBody>
      </p:sp>
      <p:sp>
        <p:nvSpPr>
          <p:cNvPr id="23554" name="Rectangle 3">
            <a:extLst>
              <a:ext uri="{FF2B5EF4-FFF2-40B4-BE49-F238E27FC236}">
                <a16:creationId xmlns:a16="http://schemas.microsoft.com/office/drawing/2014/main" xmlns="" id="{F0D4FE72-1B5F-4E6D-AF5A-2095A5D5F344}"/>
              </a:ext>
            </a:extLst>
          </p:cNvPr>
          <p:cNvSpPr>
            <a:spLocks noGrp="1"/>
          </p:cNvSpPr>
          <p:nvPr>
            <p:ph type="body" idx="4294967295"/>
          </p:nvPr>
        </p:nvSpPr>
        <p:spPr>
          <a:xfrm>
            <a:off x="457200" y="1709738"/>
            <a:ext cx="8229600" cy="4614862"/>
          </a:xfrm>
        </p:spPr>
        <p:txBody>
          <a:bodyPr/>
          <a:lstStyle/>
          <a:p>
            <a:pPr eaLnBrk="1" hangingPunct="1">
              <a:defRPr/>
            </a:pPr>
            <a:r>
              <a:rPr lang="zh-CN" altLang="en-US" sz="2000" noProof="1">
                <a:sym typeface="Wingdings" panose="05000000000000000000" charset="0"/>
              </a:rPr>
              <a:t>程序</a:t>
            </a:r>
            <a:r>
              <a:rPr lang="en-US" altLang="zh-CN" sz="2000" noProof="1">
                <a:sym typeface="Wingdings" panose="05000000000000000000" charset="0"/>
              </a:rPr>
              <a:t>2</a:t>
            </a:r>
            <a:r>
              <a:rPr lang="zh-CN" altLang="en-US" sz="2000" noProof="1">
                <a:sym typeface="Wingdings" panose="05000000000000000000" charset="0"/>
              </a:rPr>
              <a:t>的主程序简单明了，更容易阅读和理解，完成大部分工作的代码都移到了两个函数中。</a:t>
            </a:r>
            <a:endParaRPr lang="en-US" altLang="zh-CN" sz="2000" noProof="1">
              <a:sym typeface="Wingdings" panose="05000000000000000000" charset="0"/>
            </a:endParaRPr>
          </a:p>
          <a:p>
            <a:pPr eaLnBrk="1" hangingPunct="1">
              <a:defRPr/>
            </a:pPr>
            <a:r>
              <a:rPr lang="zh-CN" altLang="en-US" sz="2000" noProof="1">
                <a:sym typeface="Wingdings" panose="05000000000000000000" charset="0"/>
              </a:rPr>
              <a:t>相较于程序</a:t>
            </a:r>
            <a:r>
              <a:rPr lang="en-US" altLang="zh-CN" sz="2000" noProof="1">
                <a:sym typeface="Wingdings" panose="05000000000000000000" charset="0"/>
              </a:rPr>
              <a:t>1</a:t>
            </a:r>
            <a:r>
              <a:rPr lang="zh-CN" altLang="en-US" sz="2000" noProof="1">
                <a:sym typeface="Wingdings" panose="05000000000000000000" charset="0"/>
              </a:rPr>
              <a:t>，程序</a:t>
            </a:r>
            <a:r>
              <a:rPr lang="en-US" altLang="zh-CN" sz="2000" noProof="1">
                <a:sym typeface="Wingdings" panose="05000000000000000000" charset="0"/>
              </a:rPr>
              <a:t>2</a:t>
            </a:r>
            <a:r>
              <a:rPr lang="zh-CN" altLang="en-US" sz="2000" noProof="1">
                <a:sym typeface="Wingdings" panose="05000000000000000000" charset="0"/>
              </a:rPr>
              <a:t>更容易扩展和维护。修改函数，就能影响到所有调用函数的地方。</a:t>
            </a:r>
            <a:endParaRPr lang="en-US" altLang="zh-CN" sz="2000" noProof="1">
              <a:sym typeface="Wingdings" panose="05000000000000000000" charset="0"/>
            </a:endParaRPr>
          </a:p>
          <a:p>
            <a:pPr eaLnBrk="1" hangingPunct="1">
              <a:defRPr/>
            </a:pPr>
            <a:r>
              <a:rPr lang="zh-CN" altLang="en-US" sz="2000" noProof="1">
                <a:sym typeface="Wingdings" panose="05000000000000000000" charset="0"/>
              </a:rPr>
              <a:t>程序</a:t>
            </a:r>
            <a:r>
              <a:rPr lang="en-US" altLang="zh-CN" sz="2000" noProof="1">
                <a:sym typeface="Wingdings" panose="05000000000000000000" charset="0"/>
              </a:rPr>
              <a:t>2</a:t>
            </a:r>
            <a:r>
              <a:rPr lang="zh-CN" altLang="en-US" sz="2000" noProof="1">
                <a:sym typeface="Wingdings" panose="05000000000000000000" charset="0"/>
              </a:rPr>
              <a:t>还揭示了每个函数都应只负责一项具体的工作，这有助于将复杂的工作划分成一系列的步骤。</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xmlns="" id="{279EBEE2-E99F-48C8-AD28-388E0ED78FA6}"/>
              </a:ext>
            </a:extLst>
          </p:cNvPr>
          <p:cNvSpPr>
            <a:spLocks noGrp="1" noChangeArrowheads="1"/>
          </p:cNvSpPr>
          <p:nvPr>
            <p:ph type="title" idx="4294967295"/>
          </p:nvPr>
        </p:nvSpPr>
        <p:spPr/>
        <p:txBody>
          <a:bodyPr/>
          <a:lstStyle/>
          <a:p>
            <a:pPr eaLnBrk="1" hangingPunct="1"/>
            <a:r>
              <a:rPr lang="zh-CN" altLang="en-US" dirty="0"/>
              <a:t>禁止函数修改列表</a:t>
            </a:r>
            <a:endParaRPr lang="zh-CN" altLang="zh-CN" dirty="0"/>
          </a:p>
        </p:txBody>
      </p:sp>
      <p:sp>
        <p:nvSpPr>
          <p:cNvPr id="32771" name="Rectangle 3">
            <a:extLst>
              <a:ext uri="{FF2B5EF4-FFF2-40B4-BE49-F238E27FC236}">
                <a16:creationId xmlns:a16="http://schemas.microsoft.com/office/drawing/2014/main" xmlns="" id="{207869E3-4E88-45F3-BAAD-705B35E8CDDA}"/>
              </a:ext>
            </a:extLst>
          </p:cNvPr>
          <p:cNvSpPr>
            <a:spLocks noGrp="1" noChangeArrowheads="1"/>
          </p:cNvSpPr>
          <p:nvPr>
            <p:ph type="body" idx="4294967295"/>
          </p:nvPr>
        </p:nvSpPr>
        <p:spPr>
          <a:xfrm>
            <a:off x="457200" y="1709738"/>
            <a:ext cx="8229600" cy="4614862"/>
          </a:xfrm>
        </p:spPr>
        <p:txBody>
          <a:bodyPr/>
          <a:lstStyle/>
          <a:p>
            <a:pPr eaLnBrk="1" hangingPunct="1">
              <a:defRPr/>
            </a:pPr>
            <a:r>
              <a:rPr lang="zh-CN" altLang="en-US" sz="2000" dirty="0"/>
              <a:t>有时，需要在保留列表的情况下对其进行操作。这时，可向函数传递列表的副本而不是原件；这样函数所做的任何修改都只影响副本，而丝毫不影响原件。</a:t>
            </a:r>
            <a:endParaRPr lang="en-US" altLang="zh-CN" sz="2000" dirty="0"/>
          </a:p>
          <a:p>
            <a:pPr marL="0" indent="0" eaLnBrk="1" hangingPunct="1">
              <a:buFont typeface="Wingdings" panose="05000000000000000000" pitchFamily="2" charset="2"/>
              <a:buNone/>
            </a:pPr>
            <a:endParaRPr lang="en-US" altLang="zh-CN" sz="2200" dirty="0"/>
          </a:p>
          <a:p>
            <a:pPr marL="0" indent="0" eaLnBrk="1" hangingPunct="1">
              <a:buFont typeface="Wingdings" panose="05000000000000000000" pitchFamily="2" charset="2"/>
              <a:buNone/>
            </a:pPr>
            <a:endParaRPr lang="en-US" altLang="zh-CN" sz="2200" dirty="0"/>
          </a:p>
          <a:p>
            <a:pPr marL="0" indent="0" eaLnBrk="1" hangingPunct="1">
              <a:buFont typeface="Wingdings" panose="05000000000000000000" pitchFamily="2" charset="2"/>
              <a:buNone/>
            </a:pPr>
            <a:endParaRPr lang="en-US" altLang="zh-CN" sz="2200" dirty="0"/>
          </a:p>
          <a:p>
            <a:pPr marL="0" indent="0" eaLnBrk="1" hangingPunct="1">
              <a:buFont typeface="Wingdings" panose="05000000000000000000" pitchFamily="2" charset="2"/>
              <a:buNone/>
            </a:pPr>
            <a:endParaRPr lang="en-US" altLang="zh-CN" sz="2200" dirty="0"/>
          </a:p>
          <a:p>
            <a:pPr marL="0" indent="0" eaLnBrk="1" hangingPunct="1">
              <a:buFont typeface="Wingdings" panose="05000000000000000000" pitchFamily="2" charset="2"/>
              <a:buNone/>
            </a:pPr>
            <a:endParaRPr lang="en-US" altLang="zh-CN" sz="2200" dirty="0"/>
          </a:p>
          <a:p>
            <a:pPr eaLnBrk="1" hangingPunct="1">
              <a:defRPr/>
            </a:pPr>
            <a:r>
              <a:rPr lang="zh-CN" altLang="en-US" sz="2000" dirty="0"/>
              <a:t>虽然向函数传递列表的副本可保留原列表的内容，但一般情况下还是应该将原始列表传递给函数。</a:t>
            </a:r>
          </a:p>
          <a:p>
            <a:pPr marL="0" indent="0" eaLnBrk="1" hangingPunct="1">
              <a:buFont typeface="Wingdings" panose="05000000000000000000" pitchFamily="2" charset="2"/>
              <a:buNone/>
            </a:pPr>
            <a:endParaRPr lang="en-US" altLang="zh-CN" sz="2200" b="1" dirty="0">
              <a:sym typeface="Wingdings" panose="05000000000000000000" pitchFamily="2" charset="2"/>
            </a:endParaRPr>
          </a:p>
          <a:p>
            <a:pPr marL="0" indent="0" eaLnBrk="1" hangingPunct="1">
              <a:buFont typeface="Wingdings" panose="05000000000000000000" pitchFamily="2" charset="2"/>
              <a:buNone/>
            </a:pPr>
            <a:endParaRPr lang="en-US" altLang="zh-CN" sz="2200" b="1" dirty="0">
              <a:sym typeface="Wingdings" panose="05000000000000000000" pitchFamily="2" charset="2"/>
            </a:endParaRPr>
          </a:p>
          <a:p>
            <a:pPr marL="0" indent="0" eaLnBrk="1" hangingPunct="1">
              <a:buFont typeface="Wingdings" panose="05000000000000000000" pitchFamily="2" charset="2"/>
              <a:buNone/>
            </a:pPr>
            <a:endParaRPr lang="en-US" altLang="zh-CN" sz="2200" b="1" dirty="0">
              <a:sym typeface="Wingdings" panose="05000000000000000000" pitchFamily="2" charset="2"/>
            </a:endParaRPr>
          </a:p>
          <a:p>
            <a:pPr marL="0" indent="0" eaLnBrk="1" hangingPunct="1">
              <a:buFont typeface="Wingdings" panose="05000000000000000000" pitchFamily="2" charset="2"/>
              <a:buNone/>
            </a:pPr>
            <a:endParaRPr lang="en-US" altLang="zh-CN" sz="2200" b="1" dirty="0">
              <a:sym typeface="Wingdings" panose="05000000000000000000" pitchFamily="2" charset="2"/>
            </a:endParaRPr>
          </a:p>
          <a:p>
            <a:pPr marL="0" indent="0" eaLnBrk="1" hangingPunct="1">
              <a:buFont typeface="Wingdings" panose="05000000000000000000" pitchFamily="2" charset="2"/>
              <a:buNone/>
            </a:pPr>
            <a:endParaRPr lang="en-US" altLang="zh-CN" sz="2200" b="1" dirty="0">
              <a:sym typeface="Wingdings" panose="05000000000000000000" pitchFamily="2" charset="2"/>
            </a:endParaRPr>
          </a:p>
          <a:p>
            <a:pPr marL="0" indent="0" eaLnBrk="1" hangingPunct="1">
              <a:buFont typeface="Wingdings" panose="05000000000000000000" pitchFamily="2" charset="2"/>
              <a:buNone/>
            </a:pPr>
            <a:endParaRPr lang="en-US" altLang="zh-CN" sz="2200" b="1" dirty="0">
              <a:sym typeface="Wingdings" panose="05000000000000000000" pitchFamily="2" charset="2"/>
            </a:endParaRPr>
          </a:p>
        </p:txBody>
      </p:sp>
      <p:sp>
        <p:nvSpPr>
          <p:cNvPr id="32772" name="文本框 1">
            <a:extLst>
              <a:ext uri="{FF2B5EF4-FFF2-40B4-BE49-F238E27FC236}">
                <a16:creationId xmlns:a16="http://schemas.microsoft.com/office/drawing/2014/main" xmlns="" id="{33F993D4-CF7C-477E-981D-3B757725F483}"/>
              </a:ext>
            </a:extLst>
          </p:cNvPr>
          <p:cNvSpPr txBox="1">
            <a:spLocks noChangeArrowheads="1"/>
          </p:cNvSpPr>
          <p:nvPr/>
        </p:nvSpPr>
        <p:spPr bwMode="auto">
          <a:xfrm>
            <a:off x="914280" y="3276604"/>
            <a:ext cx="7543818" cy="1032334"/>
          </a:xfrm>
          <a:prstGeom prst="rect">
            <a:avLst/>
          </a:prstGeom>
          <a:noFill/>
          <a:ln w="9525">
            <a:solidFill>
              <a:srgbClr val="595959"/>
            </a:solidFill>
            <a:round/>
            <a:headEnd/>
            <a:tailEnd/>
          </a:ln>
          <a:extLst>
            <a:ext uri="{909E8E84-426E-40DD-AFC4-6F175D3DCCD1}">
              <a14:hiddenFill xmlns:a14="http://schemas.microsoft.com/office/drawing/2010/main">
                <a:solidFill>
                  <a:srgbClr val="FFFFFF"/>
                </a:solidFill>
              </a14:hiddenFill>
            </a:ext>
          </a:extLst>
        </p:spPr>
        <p:txBody>
          <a:bodyPr wrap="square" tIns="36195" bIns="71755">
            <a:spAutoFit/>
          </a:bodyPr>
          <a:lstStyle>
            <a:lvl1pPr>
              <a:spcBef>
                <a:spcPct val="20000"/>
              </a:spcBef>
              <a:buClr>
                <a:schemeClr val="hlink"/>
              </a:buClr>
              <a:buFont typeface="Wingdings" panose="05000000000000000000" pitchFamily="2" charset="2"/>
              <a:buChar char="l"/>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Font typeface="Wingdings" panose="05000000000000000000" pitchFamily="2" charset="2"/>
              <a:buChar char="p"/>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hlink"/>
              </a:buClr>
              <a:buFont typeface="Wingdings" panose="05000000000000000000" pitchFamily="2" charset="2"/>
              <a:buChar char="ü"/>
              <a:defRPr sz="22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 typeface="Arial" panose="020B0604020202020204" pitchFamily="34" charset="0"/>
              <a:buNone/>
            </a:pPr>
            <a:r>
              <a:rPr lang="en-US" altLang="zh-CN" sz="2000" u="none" dirty="0">
                <a:solidFill>
                  <a:srgbClr val="595959"/>
                </a:solidFill>
              </a:rPr>
              <a:t>#</a:t>
            </a:r>
            <a:r>
              <a:rPr lang="zh-CN" altLang="en-US" sz="2000" u="none" dirty="0">
                <a:solidFill>
                  <a:srgbClr val="595959"/>
                </a:solidFill>
              </a:rPr>
              <a:t>向函数传递列表副本</a:t>
            </a:r>
          </a:p>
          <a:p>
            <a:pPr eaLnBrk="1" hangingPunct="1">
              <a:spcBef>
                <a:spcPct val="0"/>
              </a:spcBef>
              <a:buClrTx/>
              <a:buFont typeface="Arial" panose="020B0604020202020204" pitchFamily="34" charset="0"/>
              <a:buNone/>
            </a:pPr>
            <a:r>
              <a:rPr lang="en-US" altLang="zh-CN" sz="2000" u="none" dirty="0" err="1">
                <a:solidFill>
                  <a:srgbClr val="595959"/>
                </a:solidFill>
              </a:rPr>
              <a:t>function_name</a:t>
            </a:r>
            <a:r>
              <a:rPr lang="en-US" altLang="zh-CN" sz="2000" u="none" dirty="0">
                <a:solidFill>
                  <a:srgbClr val="595959"/>
                </a:solidFill>
              </a:rPr>
              <a:t>(</a:t>
            </a:r>
            <a:r>
              <a:rPr lang="en-US" altLang="zh-CN" sz="2000" u="none" dirty="0" err="1">
                <a:solidFill>
                  <a:srgbClr val="595959"/>
                </a:solidFill>
              </a:rPr>
              <a:t>list_name</a:t>
            </a:r>
            <a:r>
              <a:rPr lang="en-US" altLang="zh-CN" sz="2000" u="none" dirty="0">
                <a:solidFill>
                  <a:srgbClr val="595959"/>
                </a:solidFill>
              </a:rPr>
              <a:t>[:])</a:t>
            </a:r>
          </a:p>
          <a:p>
            <a:pPr eaLnBrk="1" hangingPunct="1">
              <a:spcBef>
                <a:spcPct val="0"/>
              </a:spcBef>
              <a:buClrTx/>
              <a:buFont typeface="Arial" panose="020B0604020202020204" pitchFamily="34" charset="0"/>
              <a:buNone/>
            </a:pPr>
            <a:endParaRPr lang="en-US" altLang="zh-CN" sz="2000" u="none" dirty="0">
              <a:solidFill>
                <a:srgbClr val="59595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xmlns="" id="{A1F18208-F811-43B6-9AD7-E6EC3673FFEA}"/>
              </a:ext>
            </a:extLst>
          </p:cNvPr>
          <p:cNvSpPr>
            <a:spLocks noGrp="1" noChangeArrowheads="1"/>
          </p:cNvSpPr>
          <p:nvPr>
            <p:ph type="title" idx="4294967295"/>
          </p:nvPr>
        </p:nvSpPr>
        <p:spPr/>
        <p:txBody>
          <a:bodyPr/>
          <a:lstStyle/>
          <a:p>
            <a:pPr eaLnBrk="1" hangingPunct="1"/>
            <a:r>
              <a:rPr lang="zh-CN" altLang="en-US" dirty="0"/>
              <a:t>第</a:t>
            </a:r>
            <a:r>
              <a:rPr lang="en-US" altLang="zh-CN" dirty="0"/>
              <a:t>1~7</a:t>
            </a:r>
            <a:r>
              <a:rPr lang="zh-CN" altLang="en-US" dirty="0"/>
              <a:t>章小结</a:t>
            </a:r>
          </a:p>
        </p:txBody>
      </p:sp>
      <mc:AlternateContent xmlns:mc="http://schemas.openxmlformats.org/markup-compatibility/2006" xmlns:a14="http://schemas.microsoft.com/office/drawing/2010/main">
        <mc:Choice Requires="a14">
          <p:sp>
            <p:nvSpPr>
              <p:cNvPr id="15363" name="Rectangle 3">
                <a:extLst>
                  <a:ext uri="{FF2B5EF4-FFF2-40B4-BE49-F238E27FC236}">
                    <a16:creationId xmlns:a16="http://schemas.microsoft.com/office/drawing/2014/main" xmlns="" id="{02D98432-FCBF-4B6E-BFAC-B0F4CD474CB8}"/>
                  </a:ext>
                </a:extLst>
              </p:cNvPr>
              <p:cNvSpPr>
                <a:spLocks noGrp="1" noChangeArrowheads="1"/>
              </p:cNvSpPr>
              <p:nvPr>
                <p:ph type="body" idx="4294967295"/>
              </p:nvPr>
            </p:nvSpPr>
            <p:spPr>
              <a:xfrm>
                <a:off x="304912" y="1981238"/>
                <a:ext cx="8229600" cy="881062"/>
              </a:xfrm>
            </p:spPr>
            <p:txBody>
              <a:bodyPr/>
              <a:lstStyle/>
              <a:p>
                <a:pPr marL="0" indent="0" eaLnBrk="1" hangingPunct="1">
                  <a:buNone/>
                </a:pPr>
                <a14:m>
                  <m:oMathPara xmlns:m="http://schemas.openxmlformats.org/officeDocument/2006/math">
                    <m:oMathParaPr>
                      <m:jc m:val="centerGroup"/>
                    </m:oMathParaPr>
                    <m:oMath xmlns:m="http://schemas.openxmlformats.org/officeDocument/2006/math">
                      <m:d>
                        <m:dPr>
                          <m:begChr m:val="{"/>
                          <m:endChr m:val=""/>
                          <m:ctrlPr>
                            <a:rPr lang="en-US" altLang="zh-CN" sz="2200" i="1" noProof="1" smtClean="0">
                              <a:latin typeface="Cambria Math"/>
                            </a:rPr>
                          </m:ctrlPr>
                        </m:dPr>
                        <m:e>
                          <m:eqArr>
                            <m:eqArrPr>
                              <m:ctrlPr>
                                <a:rPr lang="en-US" altLang="zh-CN" sz="2200" i="1" noProof="1" smtClean="0">
                                  <a:latin typeface="Cambria Math"/>
                                </a:rPr>
                              </m:ctrlPr>
                            </m:eqArrPr>
                            <m:e>
                              <m:r>
                                <a:rPr lang="zh-CN" altLang="en-US" sz="2200" i="1" noProof="1">
                                  <a:latin typeface="Cambria Math" panose="02040503050406030204" pitchFamily="18" charset="0"/>
                                </a:rPr>
                                <m:t>数据</m:t>
                              </m:r>
                              <m:r>
                                <a:rPr lang="zh-CN" altLang="en-US" sz="2200" i="1" noProof="1" smtClean="0">
                                  <a:latin typeface="Cambria Math" panose="02040503050406030204" pitchFamily="18" charset="0"/>
                                </a:rPr>
                                <m:t>类型</m:t>
                              </m:r>
                              <m:d>
                                <m:dPr>
                                  <m:begChr m:val="{"/>
                                  <m:endChr m:val=""/>
                                  <m:ctrlPr>
                                    <a:rPr lang="en-US" altLang="zh-CN" sz="2200" i="1" noProof="1" smtClean="0">
                                      <a:latin typeface="Cambria Math"/>
                                    </a:rPr>
                                  </m:ctrlPr>
                                </m:dPr>
                                <m:e>
                                  <m:eqArr>
                                    <m:eqArrPr>
                                      <m:ctrlPr>
                                        <a:rPr lang="en-US" altLang="zh-CN" sz="2200" i="1" noProof="1" smtClean="0">
                                          <a:latin typeface="Cambria Math"/>
                                        </a:rPr>
                                      </m:ctrlPr>
                                    </m:eqArrPr>
                                    <m:e>
                                      <m:r>
                                        <a:rPr lang="zh-CN" altLang="en-US" sz="2200" i="1" noProof="1">
                                          <a:latin typeface="Cambria Math" panose="02040503050406030204" pitchFamily="18" charset="0"/>
                                        </a:rPr>
                                        <m:t>数字</m:t>
                                      </m:r>
                                      <m:d>
                                        <m:dPr>
                                          <m:begChr m:val="{"/>
                                          <m:endChr m:val=""/>
                                          <m:ctrlPr>
                                            <a:rPr lang="en-US" altLang="zh-CN" sz="2200" i="1" noProof="1" smtClean="0">
                                              <a:latin typeface="Cambria Math"/>
                                            </a:rPr>
                                          </m:ctrlPr>
                                        </m:dPr>
                                        <m:e>
                                          <m:eqArr>
                                            <m:eqArrPr>
                                              <m:ctrlPr>
                                                <a:rPr lang="en-US" altLang="zh-CN" sz="2200" i="1" noProof="1" smtClean="0">
                                                  <a:latin typeface="Cambria Math"/>
                                                </a:rPr>
                                              </m:ctrlPr>
                                            </m:eqArrPr>
                                            <m:e>
                                              <m:r>
                                                <a:rPr lang="zh-CN" altLang="en-US" sz="2200" i="1" noProof="1">
                                                  <a:latin typeface="Cambria Math" panose="02040503050406030204" pitchFamily="18" charset="0"/>
                                                </a:rPr>
                                                <m:t>整数</m:t>
                                              </m:r>
                                              <m:r>
                                                <a:rPr lang="en-US" altLang="zh-CN" sz="2200" b="0" i="1" noProof="1" smtClean="0">
                                                  <a:latin typeface="Cambria Math" panose="02040503050406030204" pitchFamily="18" charset="0"/>
                                                </a:rPr>
                                                <m:t>                            </m:t>
                                              </m:r>
                                            </m:e>
                                            <m:e>
                                              <m:r>
                                                <a:rPr lang="zh-CN" altLang="en-US" sz="2200" i="1" noProof="1">
                                                  <a:latin typeface="Cambria Math" panose="02040503050406030204" pitchFamily="18" charset="0"/>
                                                </a:rPr>
                                                <m:t>浮点数</m:t>
                                              </m:r>
                                              <m:r>
                                                <a:rPr lang="en-US" altLang="zh-CN" sz="2200" b="0" i="1" noProof="1" smtClean="0">
                                                  <a:latin typeface="Cambria Math" panose="02040503050406030204" pitchFamily="18" charset="0"/>
                                                </a:rPr>
                                                <m:t>                        </m:t>
                                              </m:r>
                                            </m:e>
                                          </m:eqArr>
                                        </m:e>
                                      </m:d>
                                    </m:e>
                                    <m:e>
                                      <m:r>
                                        <a:rPr lang="zh-CN" altLang="en-US" sz="2200" i="1" noProof="1">
                                          <a:latin typeface="Cambria Math" panose="02040503050406030204" pitchFamily="18" charset="0"/>
                                        </a:rPr>
                                        <m:t>序列</m:t>
                                      </m:r>
                                      <m:d>
                                        <m:dPr>
                                          <m:begChr m:val="{"/>
                                          <m:endChr m:val=""/>
                                          <m:ctrlPr>
                                            <a:rPr lang="en-US" altLang="zh-CN" sz="2200" i="1" noProof="1" smtClean="0">
                                              <a:latin typeface="Cambria Math"/>
                                            </a:rPr>
                                          </m:ctrlPr>
                                        </m:dPr>
                                        <m:e>
                                          <m:eqArr>
                                            <m:eqArrPr>
                                              <m:ctrlPr>
                                                <a:rPr lang="en-US" altLang="zh-CN" sz="2200" i="1" noProof="1" smtClean="0">
                                                  <a:latin typeface="Cambria Math"/>
                                                </a:rPr>
                                              </m:ctrlPr>
                                            </m:eqArrPr>
                                            <m:e>
                                              <m:r>
                                                <a:rPr lang="zh-CN" altLang="en-US" sz="2200" i="1" noProof="1">
                                                  <a:latin typeface="Cambria Math" panose="02040503050406030204" pitchFamily="18" charset="0"/>
                                                </a:rPr>
                                                <m:t>字符串</m:t>
                                              </m:r>
                                              <m:r>
                                                <a:rPr lang="en-US" altLang="zh-CN" sz="2200" b="0" i="1" noProof="1" smtClean="0">
                                                  <a:latin typeface="Cambria Math" panose="02040503050406030204" pitchFamily="18" charset="0"/>
                                                </a:rPr>
                                                <m:t>                       </m:t>
                                              </m:r>
                                            </m:e>
                                            <m:e>
                                              <m:r>
                                                <a:rPr lang="zh-CN" altLang="en-US" sz="2200" i="1" noProof="1">
                                                  <a:latin typeface="Cambria Math" panose="02040503050406030204" pitchFamily="18" charset="0"/>
                                                </a:rPr>
                                                <m:t>列表</m:t>
                                              </m:r>
                                              <m:r>
                                                <a:rPr lang="en-US" altLang="zh-CN" sz="2200" b="0" i="1" noProof="1" smtClean="0">
                                                  <a:latin typeface="Cambria Math" panose="02040503050406030204" pitchFamily="18" charset="0"/>
                                                </a:rPr>
                                                <m:t>                            </m:t>
                                              </m:r>
                                            </m:e>
                                            <m:e>
                                              <m:r>
                                                <a:rPr lang="zh-CN" altLang="en-US" sz="2200" i="1" noProof="1">
                                                  <a:latin typeface="Cambria Math" panose="02040503050406030204" pitchFamily="18" charset="0"/>
                                                </a:rPr>
                                                <m:t>元组</m:t>
                                              </m:r>
                                              <m:r>
                                                <a:rPr lang="en-US" altLang="zh-CN" sz="2200" b="0" i="1" noProof="1" smtClean="0">
                                                  <a:latin typeface="Cambria Math" panose="02040503050406030204" pitchFamily="18" charset="0"/>
                                                </a:rPr>
                                                <m:t>                            </m:t>
                                              </m:r>
                                            </m:e>
                                          </m:eqArr>
                                        </m:e>
                                      </m:d>
                                    </m:e>
                                    <m:e>
                                      <m:r>
                                        <a:rPr lang="zh-CN" altLang="en-US" sz="2200" i="1" noProof="1">
                                          <a:latin typeface="Cambria Math" panose="02040503050406030204" pitchFamily="18" charset="0"/>
                                        </a:rPr>
                                        <m:t>映射</m:t>
                                      </m:r>
                                      <m:r>
                                        <a:rPr lang="zh-CN" altLang="en-US" sz="2200" i="1" noProof="1" smtClean="0">
                                          <a:latin typeface="Cambria Math" panose="02040503050406030204" pitchFamily="18" charset="0"/>
                                        </a:rPr>
                                        <m:t>：</m:t>
                                      </m:r>
                                      <m:r>
                                        <a:rPr lang="zh-CN" altLang="en-US" sz="2200" i="1" noProof="1">
                                          <a:latin typeface="Cambria Math" panose="02040503050406030204" pitchFamily="18" charset="0"/>
                                        </a:rPr>
                                        <m:t>字典</m:t>
                                      </m:r>
                                      <m:r>
                                        <a:rPr lang="en-US" altLang="zh-CN" sz="2200" b="0" i="1" noProof="1" smtClean="0">
                                          <a:latin typeface="Cambria Math" panose="02040503050406030204" pitchFamily="18" charset="0"/>
                                        </a:rPr>
                                        <m:t>                          </m:t>
                                      </m:r>
                                    </m:e>
                                    <m:e>
                                      <m:r>
                                        <a:rPr lang="zh-CN" altLang="en-US" sz="2200" i="1" noProof="1">
                                          <a:latin typeface="Cambria Math" panose="02040503050406030204" pitchFamily="18" charset="0"/>
                                        </a:rPr>
                                        <m:t>集合</m:t>
                                      </m:r>
                                      <m:r>
                                        <a:rPr lang="en-US" altLang="zh-CN" sz="2200" b="0" i="1" noProof="1" smtClean="0">
                                          <a:latin typeface="Cambria Math" panose="02040503050406030204" pitchFamily="18" charset="0"/>
                                        </a:rPr>
                                        <m:t>                                        </m:t>
                                      </m:r>
                                    </m:e>
                                  </m:eqArr>
                                </m:e>
                              </m:d>
                            </m:e>
                            <m:e>
                              <m:r>
                                <a:rPr lang="zh-CN" altLang="en-US" sz="2200" i="1" noProof="1">
                                  <a:latin typeface="Cambria Math" panose="02040503050406030204" pitchFamily="18" charset="0"/>
                                </a:rPr>
                                <m:t>程序</m:t>
                              </m:r>
                              <m:r>
                                <a:rPr lang="zh-CN" altLang="en-US" sz="2200" i="1" noProof="1" smtClean="0">
                                  <a:latin typeface="Cambria Math" panose="02040503050406030204" pitchFamily="18" charset="0"/>
                                </a:rPr>
                                <m:t>结构</m:t>
                              </m:r>
                              <m:r>
                                <a:rPr lang="zh-CN" altLang="en-US" sz="2200" i="1" noProof="1">
                                  <a:latin typeface="Cambria Math" panose="02040503050406030204" pitchFamily="18" charset="0"/>
                                </a:rPr>
                                <m:t>控制</m:t>
                              </m:r>
                              <m:d>
                                <m:dPr>
                                  <m:begChr m:val="{"/>
                                  <m:endChr m:val=""/>
                                  <m:ctrlPr>
                                    <a:rPr lang="en-US" altLang="zh-CN" sz="2200" i="1" noProof="1" smtClean="0">
                                      <a:latin typeface="Cambria Math"/>
                                    </a:rPr>
                                  </m:ctrlPr>
                                </m:dPr>
                                <m:e>
                                  <m:eqArr>
                                    <m:eqArrPr>
                                      <m:ctrlPr>
                                        <a:rPr lang="en-US" altLang="zh-CN" sz="2200" i="1" noProof="1" smtClean="0">
                                          <a:latin typeface="Cambria Math"/>
                                        </a:rPr>
                                      </m:ctrlPr>
                                    </m:eqArrPr>
                                    <m:e>
                                      <m:r>
                                        <a:rPr lang="zh-CN" altLang="en-US" sz="2200" i="1" noProof="1">
                                          <a:latin typeface="Cambria Math" panose="02040503050406030204" pitchFamily="18" charset="0"/>
                                        </a:rPr>
                                        <m:t>顺序</m:t>
                                      </m:r>
                                      <m:r>
                                        <a:rPr lang="zh-CN" altLang="en-US" sz="2200" i="1" noProof="1" smtClean="0">
                                          <a:latin typeface="Cambria Math" panose="02040503050406030204" pitchFamily="18" charset="0"/>
                                        </a:rPr>
                                        <m:t>结构</m:t>
                                      </m:r>
                                      <m:r>
                                        <a:rPr lang="en-US" altLang="zh-CN" sz="2200" b="0" i="1" noProof="1" smtClean="0">
                                          <a:latin typeface="Cambria Math" panose="02040503050406030204" pitchFamily="18" charset="0"/>
                                        </a:rPr>
                                        <m:t>                      </m:t>
                                      </m:r>
                                    </m:e>
                                    <m:e>
                                      <m:r>
                                        <a:rPr lang="zh-CN" altLang="en-US" sz="2200" i="1" noProof="1">
                                          <a:latin typeface="Cambria Math" panose="02040503050406030204" pitchFamily="18" charset="0"/>
                                        </a:rPr>
                                        <m:t>分支</m:t>
                                      </m:r>
                                      <m:r>
                                        <a:rPr lang="zh-CN" altLang="en-US" sz="2200" i="1" noProof="1" smtClean="0">
                                          <a:latin typeface="Cambria Math" panose="02040503050406030204" pitchFamily="18" charset="0"/>
                                        </a:rPr>
                                        <m:t>结构</m:t>
                                      </m:r>
                                      <m:d>
                                        <m:dPr>
                                          <m:begChr m:val="{"/>
                                          <m:endChr m:val=""/>
                                          <m:ctrlPr>
                                            <a:rPr lang="en-US" altLang="zh-CN" sz="2200" i="1" noProof="1" smtClean="0">
                                              <a:latin typeface="Cambria Math"/>
                                            </a:rPr>
                                          </m:ctrlPr>
                                        </m:dPr>
                                        <m:e>
                                          <m:r>
                                            <m:rPr>
                                              <m:sty m:val="p"/>
                                            </m:rPr>
                                            <a:rPr lang="en-US" altLang="zh-CN" sz="2200" i="1" noProof="1">
                                              <a:latin typeface="Cambria Math" panose="02040503050406030204" pitchFamily="18" charset="0"/>
                                            </a:rPr>
                                            <m:t>if</m:t>
                                          </m:r>
                                          <m:r>
                                            <a:rPr lang="zh-CN" altLang="en-US" sz="2200" i="1" noProof="1">
                                              <a:latin typeface="Cambria Math" panose="02040503050406030204" pitchFamily="18" charset="0"/>
                                            </a:rPr>
                                            <m:t>语句</m:t>
                                          </m:r>
                                        </m:e>
                                      </m:d>
                                      <m:r>
                                        <a:rPr lang="en-US" altLang="zh-CN" sz="2200" b="0" i="1" noProof="1" smtClean="0">
                                          <a:latin typeface="Cambria Math" panose="02040503050406030204" pitchFamily="18" charset="0"/>
                                        </a:rPr>
                                        <m:t>           </m:t>
                                      </m:r>
                                    </m:e>
                                    <m:e>
                                      <m:r>
                                        <a:rPr lang="zh-CN" altLang="en-US" sz="2200" i="1" noProof="1">
                                          <a:latin typeface="Cambria Math" panose="02040503050406030204" pitchFamily="18" charset="0"/>
                                        </a:rPr>
                                        <m:t>循环</m:t>
                                      </m:r>
                                      <m:r>
                                        <a:rPr lang="zh-CN" altLang="en-US" sz="2200" i="1" noProof="1" smtClean="0">
                                          <a:latin typeface="Cambria Math" panose="02040503050406030204" pitchFamily="18" charset="0"/>
                                        </a:rPr>
                                        <m:t>结构</m:t>
                                      </m:r>
                                      <m:d>
                                        <m:dPr>
                                          <m:begChr m:val="{"/>
                                          <m:endChr m:val=""/>
                                          <m:ctrlPr>
                                            <a:rPr lang="en-US" altLang="zh-CN" sz="2200" i="1" noProof="1" smtClean="0">
                                              <a:latin typeface="Cambria Math"/>
                                            </a:rPr>
                                          </m:ctrlPr>
                                        </m:dPr>
                                        <m:e>
                                          <m:eqArr>
                                            <m:eqArrPr>
                                              <m:ctrlPr>
                                                <a:rPr lang="en-US" altLang="zh-CN" sz="2200" i="1" noProof="1" smtClean="0">
                                                  <a:latin typeface="Cambria Math"/>
                                                </a:rPr>
                                              </m:ctrlPr>
                                            </m:eqArrPr>
                                            <m:e>
                                              <m:r>
                                                <m:rPr>
                                                  <m:sty m:val="p"/>
                                                </m:rPr>
                                                <a:rPr lang="en-US" altLang="zh-CN" sz="2200" i="1" noProof="1">
                                                  <a:latin typeface="Cambria Math" panose="02040503050406030204" pitchFamily="18" charset="0"/>
                                                </a:rPr>
                                                <m:t>for</m:t>
                                              </m:r>
                                              <m:r>
                                                <a:rPr lang="zh-CN" altLang="en-US" sz="2200" i="1" noProof="1" smtClean="0">
                                                  <a:latin typeface="Cambria Math" panose="02040503050406030204" pitchFamily="18" charset="0"/>
                                                </a:rPr>
                                                <m:t>循环</m:t>
                                              </m:r>
                                              <m:r>
                                                <a:rPr lang="en-US" altLang="zh-CN" sz="2200" b="0" i="1" noProof="1" smtClean="0">
                                                  <a:latin typeface="Cambria Math" panose="02040503050406030204" pitchFamily="18" charset="0"/>
                                                </a:rPr>
                                                <m:t>    </m:t>
                                              </m:r>
                                            </m:e>
                                            <m:e>
                                              <m:r>
                                                <m:rPr>
                                                  <m:sty m:val="p"/>
                                                </m:rPr>
                                                <a:rPr lang="en-US" altLang="zh-CN" sz="2200" i="1" noProof="1">
                                                  <a:latin typeface="Cambria Math" panose="02040503050406030204" pitchFamily="18" charset="0"/>
                                                </a:rPr>
                                                <m:t>while</m:t>
                                              </m:r>
                                              <m:r>
                                                <a:rPr lang="zh-CN" altLang="en-US" sz="2200" i="1" noProof="1" smtClean="0">
                                                  <a:latin typeface="Cambria Math" panose="02040503050406030204" pitchFamily="18" charset="0"/>
                                                </a:rPr>
                                                <m:t>循环</m:t>
                                              </m:r>
                                            </m:e>
                                          </m:eqArr>
                                        </m:e>
                                      </m:d>
                                    </m:e>
                                  </m:eqArr>
                                </m:e>
                              </m:d>
                            </m:e>
                          </m:eqArr>
                        </m:e>
                      </m:d>
                    </m:oMath>
                  </m:oMathPara>
                </a14:m>
                <a:endParaRPr lang="zh-CN" altLang="zh-CN" sz="2200" noProof="1"/>
              </a:p>
            </p:txBody>
          </p:sp>
        </mc:Choice>
        <mc:Fallback xmlns="">
          <p:sp>
            <p:nvSpPr>
              <p:cNvPr id="15363" name="Rectangle 3">
                <a:extLst>
                  <a:ext uri="{FF2B5EF4-FFF2-40B4-BE49-F238E27FC236}">
                    <a16:creationId xmlns:a16="http://schemas.microsoft.com/office/drawing/2014/main" id="{02D98432-FCBF-4B6E-BFAC-B0F4CD474CB8}"/>
                  </a:ext>
                </a:extLst>
              </p:cNvPr>
              <p:cNvSpPr>
                <a:spLocks noGrp="1" noRot="1" noChangeAspect="1" noMove="1" noResize="1" noEditPoints="1" noAdjustHandles="1" noChangeArrowheads="1" noChangeShapeType="1" noTextEdit="1"/>
              </p:cNvSpPr>
              <p:nvPr>
                <p:ph type="body" idx="4294967295"/>
              </p:nvPr>
            </p:nvSpPr>
            <p:spPr>
              <a:xfrm>
                <a:off x="304912" y="1981238"/>
                <a:ext cx="8229600" cy="881062"/>
              </a:xfrm>
              <a:blipFill>
                <a:blip r:embed="rId2"/>
                <a:stretch>
                  <a:fillRect b="-390345"/>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xmlns="" id="{0EE752BA-8BE8-42EF-86A1-1BC1B10B0F9A}"/>
              </a:ext>
            </a:extLst>
          </p:cNvPr>
          <p:cNvSpPr>
            <a:spLocks noGrp="1" noChangeArrowheads="1"/>
          </p:cNvSpPr>
          <p:nvPr>
            <p:ph type="title" idx="4294967295"/>
          </p:nvPr>
        </p:nvSpPr>
        <p:spPr/>
        <p:txBody>
          <a:bodyPr/>
          <a:lstStyle/>
          <a:p>
            <a:pPr eaLnBrk="1" hangingPunct="1"/>
            <a:r>
              <a:rPr lang="zh-CN" altLang="en-US" dirty="0"/>
              <a:t>传递任意数量的实参</a:t>
            </a:r>
            <a:endParaRPr lang="zh-CN" altLang="zh-CN" dirty="0"/>
          </a:p>
        </p:txBody>
      </p:sp>
      <p:sp>
        <p:nvSpPr>
          <p:cNvPr id="33795" name="Rectangle 3">
            <a:extLst>
              <a:ext uri="{FF2B5EF4-FFF2-40B4-BE49-F238E27FC236}">
                <a16:creationId xmlns:a16="http://schemas.microsoft.com/office/drawing/2014/main" xmlns="" id="{DB3F5BBC-DDFB-44AB-A400-5889CEF621C6}"/>
              </a:ext>
            </a:extLst>
          </p:cNvPr>
          <p:cNvSpPr>
            <a:spLocks noGrp="1" noChangeArrowheads="1"/>
          </p:cNvSpPr>
          <p:nvPr>
            <p:ph type="body" idx="4294967295"/>
          </p:nvPr>
        </p:nvSpPr>
        <p:spPr>
          <a:xfrm>
            <a:off x="457200" y="1709738"/>
            <a:ext cx="8229600" cy="4614862"/>
          </a:xfrm>
        </p:spPr>
        <p:txBody>
          <a:bodyPr/>
          <a:lstStyle/>
          <a:p>
            <a:pPr marL="0" indent="0" eaLnBrk="1" hangingPunct="1">
              <a:buFont typeface="Wingdings" panose="05000000000000000000" pitchFamily="2" charset="2"/>
              <a:buNone/>
            </a:pPr>
            <a:endParaRPr lang="en-US" altLang="zh-CN" sz="2200" dirty="0">
              <a:sym typeface="Wingdings" panose="05000000000000000000" pitchFamily="2" charset="2"/>
            </a:endParaRPr>
          </a:p>
          <a:p>
            <a:pPr marL="0" indent="0" eaLnBrk="1" hangingPunct="1">
              <a:buFont typeface="Wingdings" panose="05000000000000000000" pitchFamily="2" charset="2"/>
              <a:buNone/>
            </a:pPr>
            <a:endParaRPr lang="en-US" altLang="zh-CN" sz="2200" dirty="0">
              <a:sym typeface="Wingdings" panose="05000000000000000000" pitchFamily="2" charset="2"/>
            </a:endParaRPr>
          </a:p>
          <a:p>
            <a:pPr marL="0" indent="0" eaLnBrk="1" hangingPunct="1">
              <a:buFont typeface="Wingdings" panose="05000000000000000000" pitchFamily="2" charset="2"/>
              <a:buNone/>
            </a:pPr>
            <a:endParaRPr lang="en-US" altLang="zh-CN" sz="2200" dirty="0">
              <a:sym typeface="Wingdings" panose="05000000000000000000" pitchFamily="2" charset="2"/>
            </a:endParaRPr>
          </a:p>
          <a:p>
            <a:pPr marL="0" indent="0" eaLnBrk="1" hangingPunct="1">
              <a:buFont typeface="Wingdings" panose="05000000000000000000" pitchFamily="2" charset="2"/>
              <a:buNone/>
            </a:pPr>
            <a:endParaRPr lang="en-US" altLang="zh-CN" sz="2200" dirty="0">
              <a:sym typeface="Wingdings" panose="05000000000000000000" pitchFamily="2" charset="2"/>
            </a:endParaRPr>
          </a:p>
          <a:p>
            <a:pPr marL="0" indent="0" eaLnBrk="1" hangingPunct="1">
              <a:buFont typeface="Wingdings" panose="05000000000000000000" pitchFamily="2" charset="2"/>
              <a:buNone/>
            </a:pPr>
            <a:endParaRPr lang="en-US" altLang="zh-CN" sz="2200" dirty="0">
              <a:sym typeface="Wingdings" panose="05000000000000000000" pitchFamily="2" charset="2"/>
            </a:endParaRPr>
          </a:p>
          <a:p>
            <a:pPr eaLnBrk="1" hangingPunct="1">
              <a:defRPr/>
            </a:pPr>
            <a:r>
              <a:rPr lang="en-US" altLang="zh-CN" sz="2000" dirty="0">
                <a:sym typeface="Wingdings" panose="05000000000000000000" pitchFamily="2" charset="2"/>
              </a:rPr>
              <a:t>*</a:t>
            </a:r>
            <a:r>
              <a:rPr lang="zh-CN" altLang="en-US" sz="2000" dirty="0">
                <a:sym typeface="Wingdings" panose="05000000000000000000" pitchFamily="2" charset="2"/>
              </a:rPr>
              <a:t>形参名中的星号让</a:t>
            </a:r>
            <a:r>
              <a:rPr lang="en-US" altLang="zh-CN" sz="2000" dirty="0">
                <a:sym typeface="Wingdings" panose="05000000000000000000" pitchFamily="2" charset="2"/>
              </a:rPr>
              <a:t>Python</a:t>
            </a:r>
            <a:r>
              <a:rPr lang="zh-CN" altLang="en-US" sz="2000" dirty="0">
                <a:sym typeface="Wingdings" panose="05000000000000000000" pitchFamily="2" charset="2"/>
              </a:rPr>
              <a:t>创建一个空元组，并将收到的所有实参值都封装到这个元组中。</a:t>
            </a:r>
          </a:p>
        </p:txBody>
      </p:sp>
      <p:sp>
        <p:nvSpPr>
          <p:cNvPr id="4" name="文本框 1">
            <a:extLst>
              <a:ext uri="{FF2B5EF4-FFF2-40B4-BE49-F238E27FC236}">
                <a16:creationId xmlns:a16="http://schemas.microsoft.com/office/drawing/2014/main" xmlns="" id="{833655E8-FE9B-48C8-9D3D-CA1BDE831099}"/>
              </a:ext>
            </a:extLst>
          </p:cNvPr>
          <p:cNvSpPr txBox="1">
            <a:spLocks noChangeArrowheads="1"/>
          </p:cNvSpPr>
          <p:nvPr/>
        </p:nvSpPr>
        <p:spPr bwMode="auto">
          <a:xfrm>
            <a:off x="495300" y="1676446"/>
            <a:ext cx="8229600" cy="1955664"/>
          </a:xfrm>
          <a:prstGeom prst="rect">
            <a:avLst/>
          </a:prstGeom>
          <a:noFill/>
          <a:ln w="9525">
            <a:solidFill>
              <a:srgbClr val="595959"/>
            </a:solidFill>
            <a:round/>
            <a:headEnd/>
            <a:tailEnd/>
          </a:ln>
          <a:extLst>
            <a:ext uri="{909E8E84-426E-40DD-AFC4-6F175D3DCCD1}">
              <a14:hiddenFill xmlns:a14="http://schemas.microsoft.com/office/drawing/2010/main">
                <a:solidFill>
                  <a:srgbClr val="FFFFFF"/>
                </a:solidFill>
              </a14:hiddenFill>
            </a:ext>
          </a:extLst>
        </p:spPr>
        <p:txBody>
          <a:bodyPr tIns="36195" bIns="71755">
            <a:spAutoFit/>
          </a:bodyPr>
          <a:lstStyle>
            <a:lvl1pPr>
              <a:spcBef>
                <a:spcPct val="20000"/>
              </a:spcBef>
              <a:buClr>
                <a:schemeClr val="hlink"/>
              </a:buClr>
              <a:buFont typeface="Wingdings" panose="05000000000000000000" pitchFamily="2" charset="2"/>
              <a:buChar char="l"/>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Font typeface="Wingdings" panose="05000000000000000000" pitchFamily="2" charset="2"/>
              <a:buChar char="p"/>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hlink"/>
              </a:buClr>
              <a:buFont typeface="Wingdings" panose="05000000000000000000" pitchFamily="2" charset="2"/>
              <a:buChar char="ü"/>
              <a:defRPr sz="22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 typeface="Arial" panose="020B0604020202020204" pitchFamily="34" charset="0"/>
              <a:buNone/>
            </a:pPr>
            <a:r>
              <a:rPr lang="en-US" altLang="zh-CN" sz="2000" u="none" dirty="0">
                <a:solidFill>
                  <a:srgbClr val="595959"/>
                </a:solidFill>
              </a:rPr>
              <a:t>def </a:t>
            </a:r>
            <a:r>
              <a:rPr lang="en-US" altLang="zh-CN" sz="2000" u="none" dirty="0" err="1">
                <a:solidFill>
                  <a:srgbClr val="595959"/>
                </a:solidFill>
              </a:rPr>
              <a:t>make_pizza</a:t>
            </a:r>
            <a:r>
              <a:rPr lang="en-US" altLang="zh-CN" sz="2000" u="none" dirty="0">
                <a:solidFill>
                  <a:srgbClr val="595959"/>
                </a:solidFill>
              </a:rPr>
              <a:t>(*toppings):</a:t>
            </a:r>
          </a:p>
          <a:p>
            <a:pPr eaLnBrk="1" hangingPunct="1">
              <a:spcBef>
                <a:spcPct val="0"/>
              </a:spcBef>
              <a:buClrTx/>
              <a:buFont typeface="Arial" panose="020B0604020202020204" pitchFamily="34" charset="0"/>
              <a:buNone/>
            </a:pPr>
            <a:r>
              <a:rPr lang="en-US" altLang="zh-CN" sz="2000" u="none" dirty="0">
                <a:solidFill>
                  <a:srgbClr val="595959"/>
                </a:solidFill>
              </a:rPr>
              <a:t>    """</a:t>
            </a:r>
            <a:r>
              <a:rPr lang="zh-CN" altLang="en-US" sz="2000" u="none" dirty="0">
                <a:solidFill>
                  <a:srgbClr val="595959"/>
                </a:solidFill>
              </a:rPr>
              <a:t>打印顾客的所有配料</a:t>
            </a:r>
            <a:r>
              <a:rPr lang="en-US" altLang="zh-CN" sz="2000" u="none" dirty="0">
                <a:solidFill>
                  <a:srgbClr val="595959"/>
                </a:solidFill>
              </a:rPr>
              <a:t>"""</a:t>
            </a:r>
          </a:p>
          <a:p>
            <a:pPr eaLnBrk="1" hangingPunct="1">
              <a:spcBef>
                <a:spcPct val="0"/>
              </a:spcBef>
              <a:buClrTx/>
              <a:buFont typeface="Arial" panose="020B0604020202020204" pitchFamily="34" charset="0"/>
              <a:buNone/>
            </a:pPr>
            <a:r>
              <a:rPr lang="en-US" altLang="zh-CN" sz="2000" u="none" dirty="0">
                <a:solidFill>
                  <a:srgbClr val="595959"/>
                </a:solidFill>
              </a:rPr>
              <a:t>    print(toppings)</a:t>
            </a:r>
          </a:p>
          <a:p>
            <a:pPr eaLnBrk="1" hangingPunct="1">
              <a:spcBef>
                <a:spcPct val="0"/>
              </a:spcBef>
              <a:buClrTx/>
              <a:buFont typeface="Arial" panose="020B0604020202020204" pitchFamily="34" charset="0"/>
              <a:buNone/>
            </a:pPr>
            <a:endParaRPr lang="en-US" altLang="zh-CN" sz="2000" u="none" dirty="0">
              <a:solidFill>
                <a:srgbClr val="595959"/>
              </a:solidFill>
            </a:endParaRPr>
          </a:p>
          <a:p>
            <a:pPr eaLnBrk="1" hangingPunct="1">
              <a:spcBef>
                <a:spcPct val="0"/>
              </a:spcBef>
              <a:buClrTx/>
              <a:buFont typeface="Arial" panose="020B0604020202020204" pitchFamily="34" charset="0"/>
              <a:buNone/>
            </a:pPr>
            <a:r>
              <a:rPr lang="en-US" altLang="zh-CN" sz="2000" u="none" dirty="0" err="1">
                <a:solidFill>
                  <a:srgbClr val="595959"/>
                </a:solidFill>
              </a:rPr>
              <a:t>make_pizza</a:t>
            </a:r>
            <a:r>
              <a:rPr lang="en-US" altLang="zh-CN" sz="2000" u="none" dirty="0">
                <a:solidFill>
                  <a:srgbClr val="595959"/>
                </a:solidFill>
              </a:rPr>
              <a:t>('pepperoni')</a:t>
            </a:r>
          </a:p>
          <a:p>
            <a:pPr eaLnBrk="1" hangingPunct="1">
              <a:spcBef>
                <a:spcPct val="0"/>
              </a:spcBef>
              <a:buClrTx/>
              <a:buFont typeface="Arial" panose="020B0604020202020204" pitchFamily="34" charset="0"/>
              <a:buNone/>
            </a:pPr>
            <a:r>
              <a:rPr lang="en-US" altLang="zh-CN" sz="2000" u="none" dirty="0" err="1">
                <a:solidFill>
                  <a:srgbClr val="595959"/>
                </a:solidFill>
              </a:rPr>
              <a:t>make_pizza</a:t>
            </a:r>
            <a:r>
              <a:rPr lang="en-US" altLang="zh-CN" sz="2000" u="none" dirty="0">
                <a:solidFill>
                  <a:srgbClr val="595959"/>
                </a:solidFill>
              </a:rPr>
              <a:t>('</a:t>
            </a:r>
            <a:r>
              <a:rPr lang="en-US" altLang="zh-CN" sz="2000" u="none" dirty="0" err="1">
                <a:solidFill>
                  <a:srgbClr val="595959"/>
                </a:solidFill>
              </a:rPr>
              <a:t>mushrooms','green</a:t>
            </a:r>
            <a:r>
              <a:rPr lang="en-US" altLang="zh-CN" sz="2000" u="none" dirty="0">
                <a:solidFill>
                  <a:srgbClr val="595959"/>
                </a:solidFill>
              </a:rPr>
              <a:t> </a:t>
            </a:r>
            <a:r>
              <a:rPr lang="en-US" altLang="zh-CN" sz="2000" u="none" dirty="0" err="1">
                <a:solidFill>
                  <a:srgbClr val="595959"/>
                </a:solidFill>
              </a:rPr>
              <a:t>peppers','extra</a:t>
            </a:r>
            <a:r>
              <a:rPr lang="en-US" altLang="zh-CN" sz="2000" u="none" dirty="0">
                <a:solidFill>
                  <a:srgbClr val="595959"/>
                </a:solidFill>
              </a:rPr>
              <a:t> cheese')</a:t>
            </a:r>
          </a:p>
        </p:txBody>
      </p:sp>
      <p:sp>
        <p:nvSpPr>
          <p:cNvPr id="2" name="矩形 1">
            <a:extLst>
              <a:ext uri="{FF2B5EF4-FFF2-40B4-BE49-F238E27FC236}">
                <a16:creationId xmlns:a16="http://schemas.microsoft.com/office/drawing/2014/main" xmlns="" id="{31EF1963-4074-47B7-AE46-D0A3575501D0}"/>
              </a:ext>
            </a:extLst>
          </p:cNvPr>
          <p:cNvSpPr/>
          <p:nvPr/>
        </p:nvSpPr>
        <p:spPr>
          <a:xfrm>
            <a:off x="914400" y="1259690"/>
            <a:ext cx="1132041" cy="430887"/>
          </a:xfrm>
          <a:prstGeom prst="rect">
            <a:avLst/>
          </a:prstGeom>
        </p:spPr>
        <p:txBody>
          <a:bodyPr wrap="none">
            <a:spAutoFit/>
          </a:bodyPr>
          <a:lstStyle/>
          <a:p>
            <a:pPr eaLnBrk="1" hangingPunct="1"/>
            <a:r>
              <a:rPr lang="en-US" altLang="zh-CN" sz="2200" u="none" dirty="0">
                <a:latin typeface="+mn-lt"/>
                <a:ea typeface="+mn-ea"/>
              </a:rPr>
              <a:t>pizza.py</a:t>
            </a:r>
            <a:endParaRPr lang="zh-CN" altLang="en-US" sz="2200" u="none" dirty="0">
              <a:latin typeface="+mn-lt"/>
              <a:ea typeface="+mn-ea"/>
            </a:endParaRPr>
          </a:p>
        </p:txBody>
      </p:sp>
      <p:sp>
        <p:nvSpPr>
          <p:cNvPr id="6" name="文本框 1">
            <a:extLst>
              <a:ext uri="{FF2B5EF4-FFF2-40B4-BE49-F238E27FC236}">
                <a16:creationId xmlns:a16="http://schemas.microsoft.com/office/drawing/2014/main" xmlns="" id="{BE761F53-505B-4725-87A2-5B51393C48AE}"/>
              </a:ext>
            </a:extLst>
          </p:cNvPr>
          <p:cNvSpPr txBox="1">
            <a:spLocks noChangeArrowheads="1"/>
          </p:cNvSpPr>
          <p:nvPr/>
        </p:nvSpPr>
        <p:spPr bwMode="auto">
          <a:xfrm>
            <a:off x="457200" y="4419574"/>
            <a:ext cx="8229600" cy="2263440"/>
          </a:xfrm>
          <a:prstGeom prst="rect">
            <a:avLst/>
          </a:prstGeom>
          <a:noFill/>
          <a:ln w="9525">
            <a:solidFill>
              <a:srgbClr val="595959"/>
            </a:solidFill>
            <a:round/>
            <a:headEnd/>
            <a:tailEnd/>
          </a:ln>
          <a:extLst>
            <a:ext uri="{909E8E84-426E-40DD-AFC4-6F175D3DCCD1}">
              <a14:hiddenFill xmlns:a14="http://schemas.microsoft.com/office/drawing/2010/main">
                <a:solidFill>
                  <a:srgbClr val="FFFFFF"/>
                </a:solidFill>
              </a14:hiddenFill>
            </a:ext>
          </a:extLst>
        </p:spPr>
        <p:txBody>
          <a:bodyPr tIns="36195" bIns="71755">
            <a:spAutoFit/>
          </a:bodyPr>
          <a:lstStyle>
            <a:lvl1pPr>
              <a:spcBef>
                <a:spcPct val="20000"/>
              </a:spcBef>
              <a:buClr>
                <a:schemeClr val="hlink"/>
              </a:buClr>
              <a:buFont typeface="Wingdings" panose="05000000000000000000" pitchFamily="2" charset="2"/>
              <a:buChar char="l"/>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Font typeface="Wingdings" panose="05000000000000000000" pitchFamily="2" charset="2"/>
              <a:buChar char="p"/>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hlink"/>
              </a:buClr>
              <a:buFont typeface="Wingdings" panose="05000000000000000000" pitchFamily="2" charset="2"/>
              <a:buChar char="ü"/>
              <a:defRPr sz="22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 typeface="Arial" panose="020B0604020202020204" pitchFamily="34" charset="0"/>
              <a:buNone/>
            </a:pPr>
            <a:r>
              <a:rPr lang="en-US" altLang="zh-CN" sz="2000" u="none" dirty="0">
                <a:solidFill>
                  <a:srgbClr val="595959"/>
                </a:solidFill>
              </a:rPr>
              <a:t>def </a:t>
            </a:r>
            <a:r>
              <a:rPr lang="en-US" altLang="zh-CN" sz="2000" u="none" dirty="0" err="1">
                <a:solidFill>
                  <a:srgbClr val="595959"/>
                </a:solidFill>
              </a:rPr>
              <a:t>make_pizza</a:t>
            </a:r>
            <a:r>
              <a:rPr lang="en-US" altLang="zh-CN" sz="2000" u="none" dirty="0">
                <a:solidFill>
                  <a:srgbClr val="595959"/>
                </a:solidFill>
              </a:rPr>
              <a:t>(*toppings):</a:t>
            </a:r>
          </a:p>
          <a:p>
            <a:pPr eaLnBrk="1" hangingPunct="1">
              <a:spcBef>
                <a:spcPct val="0"/>
              </a:spcBef>
              <a:buClrTx/>
              <a:buFont typeface="Arial" panose="020B0604020202020204" pitchFamily="34" charset="0"/>
              <a:buNone/>
            </a:pPr>
            <a:r>
              <a:rPr lang="en-US" altLang="zh-CN" sz="2000" u="none" dirty="0">
                <a:solidFill>
                  <a:srgbClr val="595959"/>
                </a:solidFill>
              </a:rPr>
              <a:t>    print('\</a:t>
            </a:r>
            <a:r>
              <a:rPr lang="en-US" altLang="zh-CN" sz="2000" u="none" dirty="0" err="1">
                <a:solidFill>
                  <a:srgbClr val="595959"/>
                </a:solidFill>
              </a:rPr>
              <a:t>nMaking</a:t>
            </a:r>
            <a:r>
              <a:rPr lang="en-US" altLang="zh-CN" sz="2000" u="none" dirty="0">
                <a:solidFill>
                  <a:srgbClr val="595959"/>
                </a:solidFill>
              </a:rPr>
              <a:t> a pizza with the following toppings:')</a:t>
            </a:r>
          </a:p>
          <a:p>
            <a:pPr eaLnBrk="1" hangingPunct="1">
              <a:spcBef>
                <a:spcPct val="0"/>
              </a:spcBef>
              <a:buClrTx/>
              <a:buFont typeface="Arial" panose="020B0604020202020204" pitchFamily="34" charset="0"/>
              <a:buNone/>
            </a:pPr>
            <a:r>
              <a:rPr lang="en-US" altLang="zh-CN" sz="2000" u="none" dirty="0">
                <a:solidFill>
                  <a:srgbClr val="595959"/>
                </a:solidFill>
              </a:rPr>
              <a:t>    for topping in toppings:</a:t>
            </a:r>
          </a:p>
          <a:p>
            <a:pPr eaLnBrk="1" hangingPunct="1">
              <a:spcBef>
                <a:spcPct val="0"/>
              </a:spcBef>
              <a:buClrTx/>
              <a:buFont typeface="Arial" panose="020B0604020202020204" pitchFamily="34" charset="0"/>
              <a:buNone/>
            </a:pPr>
            <a:r>
              <a:rPr lang="en-US" altLang="zh-CN" sz="2000" u="none" dirty="0">
                <a:solidFill>
                  <a:srgbClr val="595959"/>
                </a:solidFill>
              </a:rPr>
              <a:t>        print('-' + topping)</a:t>
            </a:r>
          </a:p>
          <a:p>
            <a:pPr eaLnBrk="1" hangingPunct="1">
              <a:spcBef>
                <a:spcPct val="0"/>
              </a:spcBef>
              <a:buClrTx/>
              <a:buFont typeface="Arial" panose="020B0604020202020204" pitchFamily="34" charset="0"/>
              <a:buNone/>
            </a:pPr>
            <a:endParaRPr lang="en-US" altLang="zh-CN" sz="2000" u="none" dirty="0">
              <a:solidFill>
                <a:srgbClr val="595959"/>
              </a:solidFill>
            </a:endParaRPr>
          </a:p>
          <a:p>
            <a:pPr eaLnBrk="1" hangingPunct="1">
              <a:spcBef>
                <a:spcPct val="0"/>
              </a:spcBef>
              <a:buClrTx/>
              <a:buFont typeface="Arial" panose="020B0604020202020204" pitchFamily="34" charset="0"/>
              <a:buNone/>
            </a:pPr>
            <a:r>
              <a:rPr lang="en-US" altLang="zh-CN" sz="2000" u="none" dirty="0" err="1">
                <a:solidFill>
                  <a:srgbClr val="595959"/>
                </a:solidFill>
              </a:rPr>
              <a:t>make_pizza</a:t>
            </a:r>
            <a:r>
              <a:rPr lang="en-US" altLang="zh-CN" sz="2000" u="none" dirty="0">
                <a:solidFill>
                  <a:srgbClr val="595959"/>
                </a:solidFill>
              </a:rPr>
              <a:t>('pepperoni')</a:t>
            </a:r>
          </a:p>
          <a:p>
            <a:pPr eaLnBrk="1" hangingPunct="1">
              <a:spcBef>
                <a:spcPct val="0"/>
              </a:spcBef>
              <a:buClrTx/>
              <a:buFont typeface="Arial" panose="020B0604020202020204" pitchFamily="34" charset="0"/>
              <a:buNone/>
            </a:pPr>
            <a:r>
              <a:rPr lang="en-US" altLang="zh-CN" sz="2000" u="none" dirty="0" err="1">
                <a:solidFill>
                  <a:srgbClr val="595959"/>
                </a:solidFill>
              </a:rPr>
              <a:t>make_pizza</a:t>
            </a:r>
            <a:r>
              <a:rPr lang="en-US" altLang="zh-CN" sz="2000" u="none" dirty="0">
                <a:solidFill>
                  <a:srgbClr val="595959"/>
                </a:solidFill>
              </a:rPr>
              <a:t>('</a:t>
            </a:r>
            <a:r>
              <a:rPr lang="en-US" altLang="zh-CN" sz="2000" u="none" dirty="0" err="1">
                <a:solidFill>
                  <a:srgbClr val="595959"/>
                </a:solidFill>
              </a:rPr>
              <a:t>mushrooms','green</a:t>
            </a:r>
            <a:r>
              <a:rPr lang="en-US" altLang="zh-CN" sz="2000" u="none" dirty="0">
                <a:solidFill>
                  <a:srgbClr val="595959"/>
                </a:solidFill>
              </a:rPr>
              <a:t> </a:t>
            </a:r>
            <a:r>
              <a:rPr lang="en-US" altLang="zh-CN" sz="2000" u="none" dirty="0" err="1">
                <a:solidFill>
                  <a:srgbClr val="595959"/>
                </a:solidFill>
              </a:rPr>
              <a:t>peppers','extra</a:t>
            </a:r>
            <a:r>
              <a:rPr lang="en-US" altLang="zh-CN" sz="2000" u="none" dirty="0">
                <a:solidFill>
                  <a:srgbClr val="595959"/>
                </a:solidFill>
              </a:rPr>
              <a:t> cheese')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xmlns="" id="{0B08261A-F110-4107-A955-6A0224C8E3C8}"/>
              </a:ext>
            </a:extLst>
          </p:cNvPr>
          <p:cNvSpPr>
            <a:spLocks noGrp="1" noChangeArrowheads="1"/>
          </p:cNvSpPr>
          <p:nvPr>
            <p:ph type="title" idx="4294967295"/>
          </p:nvPr>
        </p:nvSpPr>
        <p:spPr/>
        <p:txBody>
          <a:bodyPr/>
          <a:lstStyle/>
          <a:p>
            <a:pPr eaLnBrk="1" hangingPunct="1"/>
            <a:r>
              <a:rPr lang="zh-CN" altLang="en-US" dirty="0"/>
              <a:t>位置实参和任意数量的实参</a:t>
            </a:r>
            <a:endParaRPr lang="zh-CN" altLang="zh-CN" dirty="0"/>
          </a:p>
        </p:txBody>
      </p:sp>
      <p:sp>
        <p:nvSpPr>
          <p:cNvPr id="34820" name="文本框 1">
            <a:extLst>
              <a:ext uri="{FF2B5EF4-FFF2-40B4-BE49-F238E27FC236}">
                <a16:creationId xmlns:a16="http://schemas.microsoft.com/office/drawing/2014/main" xmlns="" id="{ED38E26C-67C5-4EAC-96BE-E7D94B2C35F4}"/>
              </a:ext>
            </a:extLst>
          </p:cNvPr>
          <p:cNvSpPr txBox="1">
            <a:spLocks noChangeArrowheads="1"/>
          </p:cNvSpPr>
          <p:nvPr/>
        </p:nvSpPr>
        <p:spPr bwMode="auto">
          <a:xfrm>
            <a:off x="609704" y="1440506"/>
            <a:ext cx="8229600" cy="2571217"/>
          </a:xfrm>
          <a:prstGeom prst="rect">
            <a:avLst/>
          </a:prstGeom>
          <a:noFill/>
          <a:ln w="9525">
            <a:solidFill>
              <a:srgbClr val="595959"/>
            </a:solidFill>
            <a:round/>
            <a:headEnd/>
            <a:tailEnd/>
          </a:ln>
          <a:extLst>
            <a:ext uri="{909E8E84-426E-40DD-AFC4-6F175D3DCCD1}">
              <a14:hiddenFill xmlns:a14="http://schemas.microsoft.com/office/drawing/2010/main">
                <a:solidFill>
                  <a:srgbClr val="FFFFFF"/>
                </a:solidFill>
              </a14:hiddenFill>
            </a:ext>
          </a:extLst>
        </p:spPr>
        <p:txBody>
          <a:bodyPr tIns="36195" bIns="71755">
            <a:spAutoFit/>
          </a:bodyPr>
          <a:lstStyle>
            <a:lvl1pPr>
              <a:spcBef>
                <a:spcPct val="20000"/>
              </a:spcBef>
              <a:buClr>
                <a:schemeClr val="hlink"/>
              </a:buClr>
              <a:buFont typeface="Wingdings" panose="05000000000000000000" pitchFamily="2" charset="2"/>
              <a:buChar char="l"/>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Font typeface="Wingdings" panose="05000000000000000000" pitchFamily="2" charset="2"/>
              <a:buChar char="p"/>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hlink"/>
              </a:buClr>
              <a:buFont typeface="Wingdings" panose="05000000000000000000" pitchFamily="2" charset="2"/>
              <a:buChar char="ü"/>
              <a:defRPr sz="22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def </a:t>
            </a:r>
            <a:r>
              <a:rPr lang="en-US" altLang="zh-CN" sz="2000" u="none" dirty="0" err="1">
                <a:solidFill>
                  <a:srgbClr val="595959"/>
                </a:solidFill>
                <a:sym typeface="黑体" panose="02010609060101010101" pitchFamily="49" charset="-122"/>
              </a:rPr>
              <a:t>make_pizza</a:t>
            </a:r>
            <a:r>
              <a:rPr lang="en-US" altLang="zh-CN" sz="2000" u="none" dirty="0">
                <a:solidFill>
                  <a:srgbClr val="595959"/>
                </a:solidFill>
                <a:sym typeface="黑体" panose="02010609060101010101" pitchFamily="49" charset="-122"/>
              </a:rPr>
              <a:t>(size, *toppings):</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print('\</a:t>
            </a:r>
            <a:r>
              <a:rPr lang="en-US" altLang="zh-CN" sz="2000" u="none" dirty="0" err="1">
                <a:solidFill>
                  <a:srgbClr val="595959"/>
                </a:solidFill>
                <a:sym typeface="黑体" panose="02010609060101010101" pitchFamily="49" charset="-122"/>
              </a:rPr>
              <a:t>nMaking</a:t>
            </a:r>
            <a:r>
              <a:rPr lang="en-US" altLang="zh-CN" sz="2000" u="none" dirty="0">
                <a:solidFill>
                  <a:srgbClr val="595959"/>
                </a:solidFill>
                <a:sym typeface="黑体" panose="02010609060101010101" pitchFamily="49" charset="-122"/>
              </a:rPr>
              <a:t> a ' + </a:t>
            </a:r>
            <a:r>
              <a:rPr lang="en-US" altLang="zh-CN" sz="2000" u="none" dirty="0" err="1">
                <a:solidFill>
                  <a:srgbClr val="595959"/>
                </a:solidFill>
                <a:sym typeface="黑体" panose="02010609060101010101" pitchFamily="49" charset="-122"/>
              </a:rPr>
              <a:t>str</a:t>
            </a:r>
            <a:r>
              <a:rPr lang="en-US" altLang="zh-CN" sz="2000" u="none" dirty="0">
                <a:solidFill>
                  <a:srgbClr val="595959"/>
                </a:solidFill>
                <a:sym typeface="黑体" panose="02010609060101010101" pitchFamily="49" charset="-122"/>
              </a:rPr>
              <a:t>(size) +</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'-inch pizza with the following toppings:')</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for topping in toppings:</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print('-' + topping)</a:t>
            </a:r>
          </a:p>
          <a:p>
            <a:pPr eaLnBrk="1" hangingPunct="1">
              <a:spcBef>
                <a:spcPct val="0"/>
              </a:spcBef>
              <a:buClrTx/>
              <a:buFont typeface="Arial" panose="020B0604020202020204" pitchFamily="34" charset="0"/>
              <a:buNone/>
            </a:pPr>
            <a:endParaRPr lang="en-US" altLang="zh-CN" sz="2000" u="none" dirty="0">
              <a:solidFill>
                <a:srgbClr val="595959"/>
              </a:solidFill>
              <a:sym typeface="黑体" panose="02010609060101010101" pitchFamily="49" charset="-122"/>
            </a:endParaRPr>
          </a:p>
          <a:p>
            <a:pPr eaLnBrk="1" hangingPunct="1">
              <a:spcBef>
                <a:spcPct val="0"/>
              </a:spcBef>
              <a:buClrTx/>
              <a:buFont typeface="Arial" panose="020B0604020202020204" pitchFamily="34" charset="0"/>
              <a:buNone/>
            </a:pPr>
            <a:r>
              <a:rPr lang="en-US" altLang="zh-CN" sz="2000" u="none" dirty="0" err="1">
                <a:solidFill>
                  <a:srgbClr val="595959"/>
                </a:solidFill>
                <a:sym typeface="黑体" panose="02010609060101010101" pitchFamily="49" charset="-122"/>
              </a:rPr>
              <a:t>make_pizza</a:t>
            </a:r>
            <a:r>
              <a:rPr lang="en-US" altLang="zh-CN" sz="2000" u="none" dirty="0">
                <a:solidFill>
                  <a:srgbClr val="595959"/>
                </a:solidFill>
                <a:sym typeface="黑体" panose="02010609060101010101" pitchFamily="49" charset="-122"/>
              </a:rPr>
              <a:t>(12, 'pepperoni')</a:t>
            </a:r>
          </a:p>
          <a:p>
            <a:pPr eaLnBrk="1" hangingPunct="1">
              <a:spcBef>
                <a:spcPct val="0"/>
              </a:spcBef>
              <a:buClrTx/>
              <a:buFont typeface="Arial" panose="020B0604020202020204" pitchFamily="34" charset="0"/>
              <a:buNone/>
            </a:pPr>
            <a:r>
              <a:rPr lang="en-US" altLang="zh-CN" sz="2000" u="none" dirty="0" err="1">
                <a:solidFill>
                  <a:srgbClr val="595959"/>
                </a:solidFill>
                <a:sym typeface="黑体" panose="02010609060101010101" pitchFamily="49" charset="-122"/>
              </a:rPr>
              <a:t>make_pizza</a:t>
            </a:r>
            <a:r>
              <a:rPr lang="en-US" altLang="zh-CN" sz="2000" u="none" dirty="0">
                <a:solidFill>
                  <a:srgbClr val="595959"/>
                </a:solidFill>
                <a:sym typeface="黑体" panose="02010609060101010101" pitchFamily="49" charset="-122"/>
              </a:rPr>
              <a:t>(16, '</a:t>
            </a:r>
            <a:r>
              <a:rPr lang="en-US" altLang="zh-CN" sz="2000" u="none" dirty="0" err="1">
                <a:solidFill>
                  <a:srgbClr val="595959"/>
                </a:solidFill>
                <a:sym typeface="黑体" panose="02010609060101010101" pitchFamily="49" charset="-122"/>
              </a:rPr>
              <a:t>mushrooms','green</a:t>
            </a:r>
            <a:r>
              <a:rPr lang="en-US" altLang="zh-CN" sz="2000" u="none" dirty="0">
                <a:solidFill>
                  <a:srgbClr val="595959"/>
                </a:solidFill>
                <a:sym typeface="黑体" panose="02010609060101010101" pitchFamily="49" charset="-122"/>
              </a:rPr>
              <a:t> </a:t>
            </a:r>
            <a:r>
              <a:rPr lang="en-US" altLang="zh-CN" sz="2000" u="none" dirty="0" err="1">
                <a:solidFill>
                  <a:srgbClr val="595959"/>
                </a:solidFill>
                <a:sym typeface="黑体" panose="02010609060101010101" pitchFamily="49" charset="-122"/>
              </a:rPr>
              <a:t>peppers','extra</a:t>
            </a:r>
            <a:r>
              <a:rPr lang="en-US" altLang="zh-CN" sz="2000" u="none" dirty="0">
                <a:solidFill>
                  <a:srgbClr val="595959"/>
                </a:solidFill>
                <a:sym typeface="黑体" panose="02010609060101010101" pitchFamily="49" charset="-122"/>
              </a:rPr>
              <a:t> cheese')</a:t>
            </a:r>
          </a:p>
        </p:txBody>
      </p:sp>
      <p:sp>
        <p:nvSpPr>
          <p:cNvPr id="9" name="Rectangle 3">
            <a:extLst>
              <a:ext uri="{FF2B5EF4-FFF2-40B4-BE49-F238E27FC236}">
                <a16:creationId xmlns:a16="http://schemas.microsoft.com/office/drawing/2014/main" xmlns="" id="{D2B440F0-B886-4ED1-A1CA-5DAFE02A40D4}"/>
              </a:ext>
            </a:extLst>
          </p:cNvPr>
          <p:cNvSpPr txBox="1">
            <a:spLocks noChangeArrowheads="1"/>
          </p:cNvSpPr>
          <p:nvPr/>
        </p:nvSpPr>
        <p:spPr bwMode="auto">
          <a:xfrm>
            <a:off x="457200" y="4114782"/>
            <a:ext cx="8229600" cy="2209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anose="05000000000000000000" pitchFamily="2" charset="2"/>
              <a:buChar char="p"/>
              <a:defRPr sz="2400">
                <a:solidFill>
                  <a:schemeClr val="tx1"/>
                </a:solidFill>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ü"/>
              <a:defRPr sz="22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9pPr>
          </a:lstStyle>
          <a:p>
            <a:pPr eaLnBrk="1" hangingPunct="1">
              <a:defRPr/>
            </a:pPr>
            <a:r>
              <a:rPr lang="en-US" altLang="zh-CN" sz="2000" u="none" dirty="0">
                <a:sym typeface="Wingdings" panose="05000000000000000000" pitchFamily="2" charset="2"/>
              </a:rPr>
              <a:t>Python</a:t>
            </a:r>
            <a:r>
              <a:rPr lang="zh-CN" altLang="en-US" sz="2000" u="none" dirty="0">
                <a:sym typeface="Wingdings" panose="05000000000000000000" pitchFamily="2" charset="2"/>
              </a:rPr>
              <a:t>先匹配位置实参和关键字实参，再将余下的实参都收集到最后一个带星号（*）的形参中。</a:t>
            </a:r>
            <a:endParaRPr lang="en-US" altLang="zh-CN" sz="2000" u="none" dirty="0">
              <a:sym typeface="Wingdings" panose="05000000000000000000" pitchFamily="2" charset="2"/>
            </a:endParaRPr>
          </a:p>
          <a:p>
            <a:pPr marL="0" indent="0" eaLnBrk="1" hangingPunct="1">
              <a:buFont typeface="Wingdings" panose="05000000000000000000" pitchFamily="2" charset="2"/>
              <a:buNone/>
            </a:pPr>
            <a:endParaRPr lang="en-US" altLang="zh-CN" sz="2200" u="none" kern="0" dirty="0">
              <a:sym typeface="Wingdings" panose="05000000000000000000" pitchFamily="2" charset="2"/>
            </a:endParaRPr>
          </a:p>
          <a:p>
            <a:pPr marL="0" indent="0" eaLnBrk="1" hangingPunct="1">
              <a:buFont typeface="Wingdings" panose="05000000000000000000" pitchFamily="2" charset="2"/>
              <a:buNone/>
            </a:pPr>
            <a:r>
              <a:rPr lang="zh-CN" altLang="en-US" sz="2200" u="none" kern="0" dirty="0">
                <a:solidFill>
                  <a:srgbClr val="FF0000"/>
                </a:solidFill>
                <a:sym typeface="Wingdings" panose="05000000000000000000" pitchFamily="2" charset="2"/>
              </a:rPr>
              <a:t>试一试</a:t>
            </a:r>
            <a:r>
              <a:rPr lang="zh-CN" altLang="en-US" sz="2200" u="none" kern="0" dirty="0">
                <a:sym typeface="Wingdings" panose="05000000000000000000" pitchFamily="2" charset="2"/>
              </a:rPr>
              <a:t>：如果默认值和*形参在一起出现，结果会怎么样？</a:t>
            </a:r>
            <a:endParaRPr lang="en-US" altLang="zh-CN" sz="2200" u="none" kern="0" dirty="0">
              <a:sym typeface="Wingdings" panose="05000000000000000000" pitchFamily="2" charset="2"/>
            </a:endParaRPr>
          </a:p>
          <a:p>
            <a:pPr marL="0" indent="0" eaLnBrk="1" hangingPunct="1">
              <a:buFont typeface="Wingdings" panose="05000000000000000000" pitchFamily="2" charset="2"/>
              <a:buNone/>
            </a:pPr>
            <a:endParaRPr lang="en-US" altLang="zh-CN" sz="2200" u="none" kern="0" dirty="0">
              <a:sym typeface="Wingdings" panose="05000000000000000000" pitchFamily="2" charset="2"/>
            </a:endParaRPr>
          </a:p>
          <a:p>
            <a:pPr marL="0" indent="0" eaLnBrk="1" hangingPunct="1">
              <a:buFont typeface="Wingdings" panose="05000000000000000000" pitchFamily="2" charset="2"/>
              <a:buNone/>
            </a:pPr>
            <a:endParaRPr lang="zh-CN" altLang="en-US" sz="2200" u="none" kern="0" dirty="0">
              <a:sym typeface="Wingdings" panose="05000000000000000000" pitchFamily="2" charset="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xmlns="" id="{796FD998-0971-4C81-9914-A1140BD4BD32}"/>
              </a:ext>
            </a:extLst>
          </p:cNvPr>
          <p:cNvSpPr>
            <a:spLocks noGrp="1" noChangeArrowheads="1"/>
          </p:cNvSpPr>
          <p:nvPr>
            <p:ph type="title" idx="4294967295"/>
          </p:nvPr>
        </p:nvSpPr>
        <p:spPr/>
        <p:txBody>
          <a:bodyPr/>
          <a:lstStyle/>
          <a:p>
            <a:pPr eaLnBrk="1" hangingPunct="1"/>
            <a:r>
              <a:rPr lang="zh-CN" altLang="en-US" dirty="0"/>
              <a:t>任意数量的关键字实参</a:t>
            </a:r>
            <a:endParaRPr lang="zh-CN" altLang="zh-CN" dirty="0"/>
          </a:p>
        </p:txBody>
      </p:sp>
      <p:sp>
        <p:nvSpPr>
          <p:cNvPr id="35844" name="文本框 1">
            <a:extLst>
              <a:ext uri="{FF2B5EF4-FFF2-40B4-BE49-F238E27FC236}">
                <a16:creationId xmlns:a16="http://schemas.microsoft.com/office/drawing/2014/main" xmlns="" id="{92547CB8-0567-4E07-8769-718C3BD270D4}"/>
              </a:ext>
            </a:extLst>
          </p:cNvPr>
          <p:cNvSpPr txBox="1">
            <a:spLocks noChangeArrowheads="1"/>
          </p:cNvSpPr>
          <p:nvPr/>
        </p:nvSpPr>
        <p:spPr bwMode="auto">
          <a:xfrm>
            <a:off x="495300" y="1828842"/>
            <a:ext cx="8229600" cy="3676648"/>
          </a:xfrm>
          <a:prstGeom prst="rect">
            <a:avLst/>
          </a:prstGeom>
          <a:noFill/>
          <a:ln w="9525">
            <a:solidFill>
              <a:srgbClr val="595959"/>
            </a:solidFill>
            <a:round/>
            <a:headEnd/>
            <a:tailEnd/>
          </a:ln>
          <a:extLst>
            <a:ext uri="{909E8E84-426E-40DD-AFC4-6F175D3DCCD1}">
              <a14:hiddenFill xmlns:a14="http://schemas.microsoft.com/office/drawing/2010/main">
                <a:solidFill>
                  <a:srgbClr val="FFFFFF"/>
                </a:solidFill>
              </a14:hiddenFill>
            </a:ext>
          </a:extLst>
        </p:spPr>
        <p:txBody>
          <a:bodyPr tIns="144145" bIns="144145">
            <a:spAutoFit/>
          </a:bodyPr>
          <a:lstStyle>
            <a:lvl1pPr>
              <a:spcBef>
                <a:spcPct val="20000"/>
              </a:spcBef>
              <a:buClr>
                <a:schemeClr val="hlink"/>
              </a:buClr>
              <a:buFont typeface="Wingdings" panose="05000000000000000000" pitchFamily="2" charset="2"/>
              <a:buChar char="l"/>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Font typeface="Wingdings" panose="05000000000000000000" pitchFamily="2" charset="2"/>
              <a:buChar char="p"/>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hlink"/>
              </a:buClr>
              <a:buFont typeface="Wingdings" panose="05000000000000000000" pitchFamily="2" charset="2"/>
              <a:buChar char="ü"/>
              <a:defRPr sz="22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def </a:t>
            </a:r>
            <a:r>
              <a:rPr lang="en-US" altLang="zh-CN" sz="2000" u="none" dirty="0" err="1">
                <a:solidFill>
                  <a:srgbClr val="595959"/>
                </a:solidFill>
                <a:sym typeface="黑体" panose="02010609060101010101" pitchFamily="49" charset="-122"/>
              </a:rPr>
              <a:t>build_profile</a:t>
            </a:r>
            <a:r>
              <a:rPr lang="en-US" altLang="zh-CN" sz="2000" u="none" dirty="0">
                <a:solidFill>
                  <a:srgbClr val="595959"/>
                </a:solidFill>
                <a:sym typeface="黑体" panose="02010609060101010101" pitchFamily="49" charset="-122"/>
              </a:rPr>
              <a:t>(first, last, **</a:t>
            </a:r>
            <a:r>
              <a:rPr lang="en-US" altLang="zh-CN" sz="2000" u="none" dirty="0" err="1">
                <a:solidFill>
                  <a:srgbClr val="595959"/>
                </a:solidFill>
                <a:sym typeface="黑体" panose="02010609060101010101" pitchFamily="49" charset="-122"/>
              </a:rPr>
              <a:t>user_info</a:t>
            </a:r>
            <a:r>
              <a:rPr lang="en-US" altLang="zh-CN" sz="2000" u="none" dirty="0">
                <a:solidFill>
                  <a:srgbClr val="595959"/>
                </a:solidFill>
                <a:sym typeface="黑体" panose="02010609060101010101" pitchFamily="49" charset="-122"/>
              </a:rPr>
              <a:t>):</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profile = {}</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profile['</a:t>
            </a:r>
            <a:r>
              <a:rPr lang="en-US" altLang="zh-CN" sz="2000" u="none" dirty="0" err="1">
                <a:solidFill>
                  <a:srgbClr val="595959"/>
                </a:solidFill>
                <a:sym typeface="黑体" panose="02010609060101010101" pitchFamily="49" charset="-122"/>
              </a:rPr>
              <a:t>first_name</a:t>
            </a:r>
            <a:r>
              <a:rPr lang="en-US" altLang="zh-CN" sz="2000" u="none" dirty="0">
                <a:solidFill>
                  <a:srgbClr val="595959"/>
                </a:solidFill>
                <a:sym typeface="黑体" panose="02010609060101010101" pitchFamily="49" charset="-122"/>
              </a:rPr>
              <a:t>'] = first</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profile['</a:t>
            </a:r>
            <a:r>
              <a:rPr lang="en-US" altLang="zh-CN" sz="2000" u="none" dirty="0" err="1">
                <a:solidFill>
                  <a:srgbClr val="595959"/>
                </a:solidFill>
                <a:sym typeface="黑体" panose="02010609060101010101" pitchFamily="49" charset="-122"/>
              </a:rPr>
              <a:t>last_name</a:t>
            </a:r>
            <a:r>
              <a:rPr lang="en-US" altLang="zh-CN" sz="2000" u="none" dirty="0">
                <a:solidFill>
                  <a:srgbClr val="595959"/>
                </a:solidFill>
                <a:sym typeface="黑体" panose="02010609060101010101" pitchFamily="49" charset="-122"/>
              </a:rPr>
              <a:t>'] = last</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for key, value in </a:t>
            </a:r>
            <a:r>
              <a:rPr lang="en-US" altLang="zh-CN" sz="2000" u="none" dirty="0" err="1">
                <a:solidFill>
                  <a:srgbClr val="595959"/>
                </a:solidFill>
                <a:sym typeface="黑体" panose="02010609060101010101" pitchFamily="49" charset="-122"/>
              </a:rPr>
              <a:t>user_info.items</a:t>
            </a:r>
            <a:r>
              <a:rPr lang="en-US" altLang="zh-CN" sz="2000" u="none" dirty="0">
                <a:solidFill>
                  <a:srgbClr val="595959"/>
                </a:solidFill>
                <a:sym typeface="黑体" panose="02010609060101010101" pitchFamily="49" charset="-122"/>
              </a:rPr>
              <a:t>():</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profile[key] = value</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return profile</a:t>
            </a:r>
          </a:p>
          <a:p>
            <a:pPr eaLnBrk="1" hangingPunct="1">
              <a:spcBef>
                <a:spcPct val="0"/>
              </a:spcBef>
              <a:buClrTx/>
              <a:buFont typeface="Arial" panose="020B0604020202020204" pitchFamily="34" charset="0"/>
              <a:buNone/>
            </a:pPr>
            <a:endParaRPr lang="en-US" altLang="zh-CN" sz="2000" u="none" dirty="0">
              <a:solidFill>
                <a:srgbClr val="595959"/>
              </a:solidFill>
              <a:sym typeface="黑体" panose="02010609060101010101" pitchFamily="49" charset="-122"/>
            </a:endParaRPr>
          </a:p>
          <a:p>
            <a:pPr eaLnBrk="1" hangingPunct="1">
              <a:spcBef>
                <a:spcPct val="0"/>
              </a:spcBef>
              <a:buClrTx/>
              <a:buFont typeface="Arial" panose="020B0604020202020204" pitchFamily="34" charset="0"/>
              <a:buNone/>
            </a:pPr>
            <a:r>
              <a:rPr lang="en-US" altLang="zh-CN" sz="2000" u="none" dirty="0" err="1">
                <a:solidFill>
                  <a:srgbClr val="595959"/>
                </a:solidFill>
                <a:sym typeface="黑体" panose="02010609060101010101" pitchFamily="49" charset="-122"/>
              </a:rPr>
              <a:t>user_profile</a:t>
            </a:r>
            <a:r>
              <a:rPr lang="en-US" altLang="zh-CN" sz="2000" u="none" dirty="0">
                <a:solidFill>
                  <a:srgbClr val="595959"/>
                </a:solidFill>
                <a:sym typeface="黑体" panose="02010609060101010101" pitchFamily="49" charset="-122"/>
              </a:rPr>
              <a:t> = </a:t>
            </a:r>
            <a:r>
              <a:rPr lang="en-US" altLang="zh-CN" sz="2000" u="none" dirty="0" err="1">
                <a:solidFill>
                  <a:srgbClr val="595959"/>
                </a:solidFill>
                <a:sym typeface="黑体" panose="02010609060101010101" pitchFamily="49" charset="-122"/>
              </a:rPr>
              <a:t>build_profile</a:t>
            </a:r>
            <a:r>
              <a:rPr lang="en-US" altLang="zh-CN" sz="2000" u="none" dirty="0">
                <a:solidFill>
                  <a:srgbClr val="595959"/>
                </a:solidFill>
                <a:sym typeface="黑体" panose="02010609060101010101" pitchFamily="49" charset="-122"/>
              </a:rPr>
              <a:t>('albert', '</a:t>
            </a:r>
            <a:r>
              <a:rPr lang="en-US" altLang="zh-CN" sz="2000" u="none" dirty="0" err="1">
                <a:solidFill>
                  <a:srgbClr val="595959"/>
                </a:solidFill>
                <a:sym typeface="黑体" panose="02010609060101010101" pitchFamily="49" charset="-122"/>
              </a:rPr>
              <a:t>einstein</a:t>
            </a:r>
            <a:r>
              <a:rPr lang="en-US" altLang="zh-CN" sz="2000" u="none" dirty="0">
                <a:solidFill>
                  <a:srgbClr val="595959"/>
                </a:solidFill>
                <a:sym typeface="黑体" panose="02010609060101010101" pitchFamily="49" charset="-122"/>
              </a:rPr>
              <a:t>', location='</a:t>
            </a:r>
            <a:r>
              <a:rPr lang="en-US" altLang="zh-CN" sz="2000" u="none" dirty="0" err="1">
                <a:solidFill>
                  <a:srgbClr val="595959"/>
                </a:solidFill>
                <a:sym typeface="黑体" panose="02010609060101010101" pitchFamily="49" charset="-122"/>
              </a:rPr>
              <a:t>princeton</a:t>
            </a:r>
            <a:r>
              <a:rPr lang="en-US" altLang="zh-CN" sz="2000" u="none" dirty="0">
                <a:solidFill>
                  <a:srgbClr val="595959"/>
                </a:solidFill>
                <a:sym typeface="黑体" panose="02010609060101010101" pitchFamily="49" charset="-122"/>
              </a:rPr>
              <a:t>',</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field='physics')</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print(</a:t>
            </a:r>
            <a:r>
              <a:rPr lang="en-US" altLang="zh-CN" sz="2000" u="none" dirty="0" err="1">
                <a:solidFill>
                  <a:srgbClr val="595959"/>
                </a:solidFill>
                <a:sym typeface="黑体" panose="02010609060101010101" pitchFamily="49" charset="-122"/>
              </a:rPr>
              <a:t>user_profile</a:t>
            </a:r>
            <a:r>
              <a:rPr lang="en-US" altLang="zh-CN" sz="2000" u="none" dirty="0">
                <a:solidFill>
                  <a:srgbClr val="595959"/>
                </a:solidFill>
                <a:sym typeface="黑体" panose="02010609060101010101" pitchFamily="49" charset="-122"/>
              </a:rPr>
              <a:t>)</a:t>
            </a:r>
          </a:p>
        </p:txBody>
      </p:sp>
      <p:sp>
        <p:nvSpPr>
          <p:cNvPr id="7" name="Rectangle 3">
            <a:extLst>
              <a:ext uri="{FF2B5EF4-FFF2-40B4-BE49-F238E27FC236}">
                <a16:creationId xmlns:a16="http://schemas.microsoft.com/office/drawing/2014/main" xmlns="" id="{3C296FF5-EAAA-421F-8305-461480CE6522}"/>
              </a:ext>
            </a:extLst>
          </p:cNvPr>
          <p:cNvSpPr txBox="1">
            <a:spLocks noChangeArrowheads="1"/>
          </p:cNvSpPr>
          <p:nvPr/>
        </p:nvSpPr>
        <p:spPr bwMode="auto">
          <a:xfrm>
            <a:off x="457200" y="5714940"/>
            <a:ext cx="8229600" cy="1142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anose="05000000000000000000" pitchFamily="2" charset="2"/>
              <a:buChar char="p"/>
              <a:defRPr sz="2400">
                <a:solidFill>
                  <a:schemeClr val="tx1"/>
                </a:solidFill>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ü"/>
              <a:defRPr sz="22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9pPr>
          </a:lstStyle>
          <a:p>
            <a:pPr eaLnBrk="1" hangingPunct="1">
              <a:defRPr/>
            </a:pPr>
            <a:r>
              <a:rPr lang="en-US" altLang="zh-CN" sz="2000" u="none" dirty="0">
                <a:sym typeface="Wingdings" panose="05000000000000000000" pitchFamily="2" charset="2"/>
              </a:rPr>
              <a:t>**</a:t>
            </a:r>
            <a:r>
              <a:rPr lang="zh-CN" altLang="en-US" sz="2000" u="none" dirty="0">
                <a:sym typeface="Wingdings" panose="05000000000000000000" pitchFamily="2" charset="2"/>
              </a:rPr>
              <a:t>形参中的两个星号让</a:t>
            </a:r>
            <a:r>
              <a:rPr lang="en-US" altLang="zh-CN" sz="2000" u="none" dirty="0">
                <a:sym typeface="Wingdings" panose="05000000000000000000" pitchFamily="2" charset="2"/>
              </a:rPr>
              <a:t>Python</a:t>
            </a:r>
            <a:r>
              <a:rPr lang="zh-CN" altLang="en-US" sz="2000" u="none" dirty="0">
                <a:sym typeface="Wingdings" panose="05000000000000000000" pitchFamily="2" charset="2"/>
              </a:rPr>
              <a:t>创建一个空字典，并将收到的所有名称</a:t>
            </a:r>
            <a:r>
              <a:rPr lang="en-US" altLang="zh-CN" sz="2000" u="none" dirty="0">
                <a:sym typeface="Wingdings" panose="05000000000000000000" pitchFamily="2" charset="2"/>
              </a:rPr>
              <a:t>—</a:t>
            </a:r>
            <a:r>
              <a:rPr lang="zh-CN" altLang="en-US" sz="2000" u="none" dirty="0">
                <a:sym typeface="Wingdings" panose="05000000000000000000" pitchFamily="2" charset="2"/>
              </a:rPr>
              <a:t>值对都封装到这个字典中。</a:t>
            </a:r>
          </a:p>
        </p:txBody>
      </p:sp>
      <p:sp>
        <p:nvSpPr>
          <p:cNvPr id="8" name="矩形 7">
            <a:extLst>
              <a:ext uri="{FF2B5EF4-FFF2-40B4-BE49-F238E27FC236}">
                <a16:creationId xmlns:a16="http://schemas.microsoft.com/office/drawing/2014/main" xmlns="" id="{C57E67C8-2C52-4F94-8FAF-EFB24CAF5CBB}"/>
              </a:ext>
            </a:extLst>
          </p:cNvPr>
          <p:cNvSpPr/>
          <p:nvPr/>
        </p:nvSpPr>
        <p:spPr>
          <a:xfrm>
            <a:off x="110140" y="2590846"/>
            <a:ext cx="441146" cy="400110"/>
          </a:xfrm>
          <a:prstGeom prst="rect">
            <a:avLst/>
          </a:prstGeom>
        </p:spPr>
        <p:txBody>
          <a:bodyPr wrap="none">
            <a:spAutoFit/>
          </a:bodyPr>
          <a:lstStyle/>
          <a:p>
            <a:pPr eaLnBrk="1" hangingPunct="1"/>
            <a:r>
              <a:rPr lang="en-US" altLang="zh-CN" u="none" dirty="0">
                <a:solidFill>
                  <a:srgbClr val="595959"/>
                </a:solidFill>
                <a:latin typeface="宋体" panose="02010600030101010101" pitchFamily="2" charset="-122"/>
                <a:ea typeface="宋体" panose="02010600030101010101" pitchFamily="2" charset="-122"/>
                <a:sym typeface="黑体" panose="02010609060101010101" pitchFamily="49" charset="-122"/>
              </a:rPr>
              <a:t>①</a:t>
            </a:r>
            <a:endParaRPr lang="en-US" altLang="zh-CN" u="none" dirty="0">
              <a:solidFill>
                <a:srgbClr val="595959"/>
              </a:solidFill>
              <a:sym typeface="黑体" panose="02010609060101010101" pitchFamily="49" charset="-122"/>
            </a:endParaRPr>
          </a:p>
        </p:txBody>
      </p:sp>
      <p:sp>
        <p:nvSpPr>
          <p:cNvPr id="9" name="矩形 8">
            <a:extLst>
              <a:ext uri="{FF2B5EF4-FFF2-40B4-BE49-F238E27FC236}">
                <a16:creationId xmlns:a16="http://schemas.microsoft.com/office/drawing/2014/main" xmlns="" id="{DDA265E0-C182-482C-A83E-D2C180834975}"/>
              </a:ext>
            </a:extLst>
          </p:cNvPr>
          <p:cNvSpPr/>
          <p:nvPr/>
        </p:nvSpPr>
        <p:spPr>
          <a:xfrm>
            <a:off x="110140" y="3144420"/>
            <a:ext cx="441146" cy="400110"/>
          </a:xfrm>
          <a:prstGeom prst="rect">
            <a:avLst/>
          </a:prstGeom>
        </p:spPr>
        <p:txBody>
          <a:bodyPr wrap="none">
            <a:spAutoFit/>
          </a:bodyPr>
          <a:lstStyle/>
          <a:p>
            <a:r>
              <a:rPr lang="en-US" altLang="zh-CN" u="none" dirty="0">
                <a:solidFill>
                  <a:srgbClr val="595959"/>
                </a:solidFill>
                <a:latin typeface="宋体" panose="02010600030101010101" pitchFamily="2" charset="-122"/>
                <a:ea typeface="宋体" panose="02010600030101010101" pitchFamily="2" charset="-122"/>
                <a:sym typeface="黑体" panose="02010609060101010101" pitchFamily="49" charset="-122"/>
              </a:rPr>
              <a:t>②</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xmlns="" id="{46D569F0-1B88-4E06-ACFA-2E0C10CA5165}"/>
              </a:ext>
            </a:extLst>
          </p:cNvPr>
          <p:cNvSpPr>
            <a:spLocks noGrp="1" noChangeArrowheads="1"/>
          </p:cNvSpPr>
          <p:nvPr>
            <p:ph type="title" idx="4294967295"/>
          </p:nvPr>
        </p:nvSpPr>
        <p:spPr/>
        <p:txBody>
          <a:bodyPr/>
          <a:lstStyle/>
          <a:p>
            <a:pPr eaLnBrk="1" hangingPunct="1"/>
            <a:r>
              <a:rPr lang="zh-CN" altLang="en-US" dirty="0"/>
              <a:t>将函数存储在模块中</a:t>
            </a:r>
            <a:endParaRPr lang="zh-CN" altLang="zh-CN" dirty="0"/>
          </a:p>
        </p:txBody>
      </p:sp>
      <p:sp>
        <p:nvSpPr>
          <p:cNvPr id="36867" name="Rectangle 3">
            <a:extLst>
              <a:ext uri="{FF2B5EF4-FFF2-40B4-BE49-F238E27FC236}">
                <a16:creationId xmlns:a16="http://schemas.microsoft.com/office/drawing/2014/main" xmlns="" id="{3464EB8E-25F2-4EA2-9981-2A1E599C2049}"/>
              </a:ext>
            </a:extLst>
          </p:cNvPr>
          <p:cNvSpPr>
            <a:spLocks noGrp="1" noChangeArrowheads="1"/>
          </p:cNvSpPr>
          <p:nvPr>
            <p:ph type="body" idx="4294967295"/>
          </p:nvPr>
        </p:nvSpPr>
        <p:spPr>
          <a:xfrm>
            <a:off x="457200" y="1709738"/>
            <a:ext cx="8229600" cy="4614862"/>
          </a:xfrm>
        </p:spPr>
        <p:txBody>
          <a:bodyPr/>
          <a:lstStyle/>
          <a:p>
            <a:pPr marL="0" indent="0" eaLnBrk="1" hangingPunct="1">
              <a:buFont typeface="Wingdings" panose="05000000000000000000" pitchFamily="2" charset="2"/>
              <a:buNone/>
            </a:pPr>
            <a:endParaRPr lang="zh-CN" altLang="en-US" sz="2200" dirty="0">
              <a:sym typeface="Wingdings" panose="05000000000000000000" pitchFamily="2" charset="2"/>
            </a:endParaRPr>
          </a:p>
          <a:p>
            <a:pPr marL="0" indent="0" eaLnBrk="1" hangingPunct="1">
              <a:buFont typeface="Wingdings" panose="05000000000000000000" pitchFamily="2" charset="2"/>
              <a:buNone/>
            </a:pPr>
            <a:endParaRPr lang="zh-CN" altLang="en-US" sz="2200" dirty="0">
              <a:sym typeface="Wingdings" panose="05000000000000000000" pitchFamily="2" charset="2"/>
            </a:endParaRPr>
          </a:p>
          <a:p>
            <a:pPr marL="0" indent="0" eaLnBrk="1" hangingPunct="1">
              <a:buFont typeface="Wingdings" panose="05000000000000000000" pitchFamily="2" charset="2"/>
              <a:buNone/>
            </a:pPr>
            <a:endParaRPr lang="zh-CN" altLang="en-US" sz="2200" dirty="0">
              <a:sym typeface="Wingdings" panose="05000000000000000000" pitchFamily="2" charset="2"/>
            </a:endParaRPr>
          </a:p>
          <a:p>
            <a:pPr marL="0" indent="0" eaLnBrk="1" hangingPunct="1">
              <a:buFont typeface="Wingdings" panose="05000000000000000000" pitchFamily="2" charset="2"/>
              <a:buNone/>
            </a:pPr>
            <a:endParaRPr lang="zh-CN" altLang="en-US" sz="2200" dirty="0">
              <a:sym typeface="Wingdings" panose="05000000000000000000" pitchFamily="2" charset="2"/>
            </a:endParaRPr>
          </a:p>
          <a:p>
            <a:pPr marL="0" indent="0" eaLnBrk="1" hangingPunct="1">
              <a:buFont typeface="Wingdings" panose="05000000000000000000" pitchFamily="2" charset="2"/>
              <a:buNone/>
            </a:pPr>
            <a:endParaRPr lang="zh-CN" altLang="en-US" sz="2200" dirty="0">
              <a:sym typeface="Wingdings" panose="05000000000000000000" pitchFamily="2" charset="2"/>
            </a:endParaRPr>
          </a:p>
          <a:p>
            <a:pPr marL="0" indent="0" eaLnBrk="1" hangingPunct="1">
              <a:buFont typeface="Wingdings" panose="05000000000000000000" pitchFamily="2" charset="2"/>
              <a:buNone/>
            </a:pPr>
            <a:endParaRPr lang="zh-CN" altLang="en-US" sz="2200" dirty="0">
              <a:sym typeface="Wingdings" panose="05000000000000000000" pitchFamily="2" charset="2"/>
            </a:endParaRPr>
          </a:p>
          <a:p>
            <a:pPr marL="0" indent="0" eaLnBrk="1" hangingPunct="1">
              <a:buFont typeface="Wingdings" panose="05000000000000000000" pitchFamily="2" charset="2"/>
              <a:buNone/>
            </a:pPr>
            <a:endParaRPr lang="zh-CN" altLang="en-US" sz="2200" dirty="0">
              <a:sym typeface="Wingdings" panose="05000000000000000000" pitchFamily="2" charset="2"/>
            </a:endParaRPr>
          </a:p>
          <a:p>
            <a:pPr marL="0" indent="0" eaLnBrk="1" hangingPunct="1">
              <a:buFont typeface="Wingdings" panose="05000000000000000000" pitchFamily="2" charset="2"/>
              <a:buNone/>
            </a:pPr>
            <a:endParaRPr lang="zh-CN" altLang="en-US" sz="2200" dirty="0">
              <a:sym typeface="Wingdings" panose="05000000000000000000" pitchFamily="2" charset="2"/>
            </a:endParaRPr>
          </a:p>
        </p:txBody>
      </p:sp>
      <p:sp>
        <p:nvSpPr>
          <p:cNvPr id="5" name="Rectangle 3">
            <a:extLst>
              <a:ext uri="{FF2B5EF4-FFF2-40B4-BE49-F238E27FC236}">
                <a16:creationId xmlns:a16="http://schemas.microsoft.com/office/drawing/2014/main" xmlns="" id="{E22B1BBA-8310-4F5F-B174-115E5C68652C}"/>
              </a:ext>
            </a:extLst>
          </p:cNvPr>
          <p:cNvSpPr txBox="1">
            <a:spLocks noChangeArrowheads="1"/>
          </p:cNvSpPr>
          <p:nvPr/>
        </p:nvSpPr>
        <p:spPr bwMode="auto">
          <a:xfrm>
            <a:off x="495300" y="1828842"/>
            <a:ext cx="8229600" cy="2971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anose="05000000000000000000" pitchFamily="2" charset="2"/>
              <a:buChar char="p"/>
              <a:defRPr sz="2400">
                <a:solidFill>
                  <a:schemeClr val="tx1"/>
                </a:solidFill>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ü"/>
              <a:defRPr sz="22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9pPr>
          </a:lstStyle>
          <a:p>
            <a:pPr eaLnBrk="1" hangingPunct="1">
              <a:defRPr/>
            </a:pPr>
            <a:r>
              <a:rPr lang="zh-CN" altLang="en-US" sz="2000" u="none" dirty="0">
                <a:sym typeface="Wingdings" panose="05000000000000000000" pitchFamily="2" charset="2"/>
              </a:rPr>
              <a:t>函数可将代码块与主程序分离，通过给函数指定描述性名称，可让主程序容易阅读。</a:t>
            </a:r>
            <a:endParaRPr lang="en-US" altLang="zh-CN" sz="2000" u="none" dirty="0">
              <a:sym typeface="Wingdings" panose="05000000000000000000" pitchFamily="2" charset="2"/>
            </a:endParaRPr>
          </a:p>
          <a:p>
            <a:pPr eaLnBrk="1" hangingPunct="1">
              <a:defRPr/>
            </a:pPr>
            <a:r>
              <a:rPr lang="zh-CN" altLang="en-US" sz="2000" u="none" dirty="0">
                <a:sym typeface="Wingdings" panose="05000000000000000000" pitchFamily="2" charset="2"/>
              </a:rPr>
              <a:t>更进一步，将函数存储在被称为模块的独立文件中，再将模块导入到主程序中。</a:t>
            </a:r>
            <a:endParaRPr lang="en-US" altLang="zh-CN" sz="2000" u="none" dirty="0">
              <a:sym typeface="Wingdings" panose="05000000000000000000" pitchFamily="2" charset="2"/>
            </a:endParaRPr>
          </a:p>
          <a:p>
            <a:pPr eaLnBrk="1" hangingPunct="1">
              <a:defRPr/>
            </a:pPr>
            <a:r>
              <a:rPr lang="en-US" altLang="zh-CN" sz="2000" u="none" dirty="0">
                <a:sym typeface="Wingdings" panose="05000000000000000000" pitchFamily="2" charset="2"/>
              </a:rPr>
              <a:t>import</a:t>
            </a:r>
            <a:r>
              <a:rPr lang="zh-CN" altLang="en-US" sz="2000" u="none" dirty="0">
                <a:sym typeface="Wingdings" panose="05000000000000000000" pitchFamily="2" charset="2"/>
              </a:rPr>
              <a:t>语句允许在当前运行的程序文件中使用模块中的代码。</a:t>
            </a:r>
            <a:endParaRPr lang="en-US" altLang="zh-CN" sz="2000" u="none" dirty="0">
              <a:sym typeface="Wingdings" panose="05000000000000000000" pitchFamily="2" charset="2"/>
            </a:endParaRPr>
          </a:p>
          <a:p>
            <a:pPr eaLnBrk="1" hangingPunct="1">
              <a:defRPr/>
            </a:pPr>
            <a:r>
              <a:rPr lang="zh-CN" altLang="en-US" sz="2000" u="none" dirty="0">
                <a:sym typeface="Wingdings" panose="05000000000000000000" pitchFamily="2" charset="2"/>
              </a:rPr>
              <a:t>通过将函数存储在独立的文件中，可隐藏程序代码的细节，将重点放在程序的高层逻辑上。</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xmlns="" id="{46D569F0-1B88-4E06-ACFA-2E0C10CA5165}"/>
              </a:ext>
            </a:extLst>
          </p:cNvPr>
          <p:cNvSpPr>
            <a:spLocks noGrp="1" noChangeArrowheads="1"/>
          </p:cNvSpPr>
          <p:nvPr>
            <p:ph type="title" idx="4294967295"/>
          </p:nvPr>
        </p:nvSpPr>
        <p:spPr/>
        <p:txBody>
          <a:bodyPr/>
          <a:lstStyle/>
          <a:p>
            <a:pPr eaLnBrk="1" hangingPunct="1"/>
            <a:r>
              <a:rPr lang="zh-CN" altLang="en-US" dirty="0"/>
              <a:t>导入整个模块</a:t>
            </a:r>
            <a:endParaRPr lang="zh-CN" altLang="zh-CN" dirty="0"/>
          </a:p>
        </p:txBody>
      </p:sp>
      <p:sp>
        <p:nvSpPr>
          <p:cNvPr id="36867" name="Rectangle 3">
            <a:extLst>
              <a:ext uri="{FF2B5EF4-FFF2-40B4-BE49-F238E27FC236}">
                <a16:creationId xmlns:a16="http://schemas.microsoft.com/office/drawing/2014/main" xmlns="" id="{3464EB8E-25F2-4EA2-9981-2A1E599C2049}"/>
              </a:ext>
            </a:extLst>
          </p:cNvPr>
          <p:cNvSpPr>
            <a:spLocks noGrp="1" noChangeArrowheads="1"/>
          </p:cNvSpPr>
          <p:nvPr>
            <p:ph type="body" idx="4294967295"/>
          </p:nvPr>
        </p:nvSpPr>
        <p:spPr>
          <a:xfrm>
            <a:off x="457200" y="1709738"/>
            <a:ext cx="8229600" cy="4614862"/>
          </a:xfrm>
        </p:spPr>
        <p:txBody>
          <a:bodyPr/>
          <a:lstStyle/>
          <a:p>
            <a:pPr marL="0" indent="0" eaLnBrk="1" hangingPunct="1">
              <a:buFont typeface="Wingdings" panose="05000000000000000000" pitchFamily="2" charset="2"/>
              <a:buNone/>
            </a:pPr>
            <a:endParaRPr lang="zh-CN" altLang="en-US" sz="2200" dirty="0">
              <a:sym typeface="Wingdings" panose="05000000000000000000" pitchFamily="2" charset="2"/>
            </a:endParaRPr>
          </a:p>
          <a:p>
            <a:pPr marL="0" indent="0" eaLnBrk="1" hangingPunct="1">
              <a:buFont typeface="Wingdings" panose="05000000000000000000" pitchFamily="2" charset="2"/>
              <a:buNone/>
            </a:pPr>
            <a:endParaRPr lang="zh-CN" altLang="en-US" sz="2200" dirty="0">
              <a:sym typeface="Wingdings" panose="05000000000000000000" pitchFamily="2" charset="2"/>
            </a:endParaRPr>
          </a:p>
          <a:p>
            <a:pPr marL="0" indent="0" eaLnBrk="1" hangingPunct="1">
              <a:buFont typeface="Wingdings" panose="05000000000000000000" pitchFamily="2" charset="2"/>
              <a:buNone/>
            </a:pPr>
            <a:endParaRPr lang="zh-CN" altLang="en-US" sz="2200" dirty="0">
              <a:sym typeface="Wingdings" panose="05000000000000000000" pitchFamily="2" charset="2"/>
            </a:endParaRPr>
          </a:p>
          <a:p>
            <a:pPr marL="0" indent="0" eaLnBrk="1" hangingPunct="1">
              <a:buFont typeface="Wingdings" panose="05000000000000000000" pitchFamily="2" charset="2"/>
              <a:buNone/>
            </a:pPr>
            <a:endParaRPr lang="zh-CN" altLang="en-US" sz="2200" dirty="0">
              <a:sym typeface="Wingdings" panose="05000000000000000000" pitchFamily="2" charset="2"/>
            </a:endParaRPr>
          </a:p>
          <a:p>
            <a:pPr marL="0" indent="0" eaLnBrk="1" hangingPunct="1">
              <a:buFont typeface="Wingdings" panose="05000000000000000000" pitchFamily="2" charset="2"/>
              <a:buNone/>
            </a:pPr>
            <a:endParaRPr lang="zh-CN" altLang="en-US" sz="2200" dirty="0">
              <a:sym typeface="Wingdings" panose="05000000000000000000" pitchFamily="2" charset="2"/>
            </a:endParaRPr>
          </a:p>
          <a:p>
            <a:pPr marL="0" indent="0" eaLnBrk="1" hangingPunct="1">
              <a:buFont typeface="Wingdings" panose="05000000000000000000" pitchFamily="2" charset="2"/>
              <a:buNone/>
            </a:pPr>
            <a:endParaRPr lang="zh-CN" altLang="en-US" sz="2200" dirty="0">
              <a:sym typeface="Wingdings" panose="05000000000000000000" pitchFamily="2" charset="2"/>
            </a:endParaRPr>
          </a:p>
          <a:p>
            <a:pPr marL="0" indent="0" eaLnBrk="1" hangingPunct="1">
              <a:buFont typeface="Wingdings" panose="05000000000000000000" pitchFamily="2" charset="2"/>
              <a:buNone/>
            </a:pPr>
            <a:endParaRPr lang="zh-CN" altLang="en-US" sz="2200" dirty="0">
              <a:sym typeface="Wingdings" panose="05000000000000000000" pitchFamily="2" charset="2"/>
            </a:endParaRPr>
          </a:p>
          <a:p>
            <a:pPr marL="0" indent="0" eaLnBrk="1" hangingPunct="1">
              <a:buFont typeface="Wingdings" panose="05000000000000000000" pitchFamily="2" charset="2"/>
              <a:buNone/>
            </a:pPr>
            <a:endParaRPr lang="zh-CN" altLang="en-US" sz="2200" dirty="0">
              <a:sym typeface="Wingdings" panose="05000000000000000000" pitchFamily="2" charset="2"/>
            </a:endParaRPr>
          </a:p>
        </p:txBody>
      </p:sp>
      <p:sp>
        <p:nvSpPr>
          <p:cNvPr id="36868" name="文本框 1">
            <a:extLst>
              <a:ext uri="{FF2B5EF4-FFF2-40B4-BE49-F238E27FC236}">
                <a16:creationId xmlns:a16="http://schemas.microsoft.com/office/drawing/2014/main" xmlns="" id="{3D9EF782-01A6-405D-B50E-441477B8639A}"/>
              </a:ext>
            </a:extLst>
          </p:cNvPr>
          <p:cNvSpPr txBox="1">
            <a:spLocks noChangeArrowheads="1"/>
          </p:cNvSpPr>
          <p:nvPr/>
        </p:nvSpPr>
        <p:spPr bwMode="auto">
          <a:xfrm>
            <a:off x="495300" y="3656358"/>
            <a:ext cx="8229600" cy="1829988"/>
          </a:xfrm>
          <a:prstGeom prst="rect">
            <a:avLst/>
          </a:prstGeom>
          <a:noFill/>
          <a:ln w="9525">
            <a:solidFill>
              <a:srgbClr val="595959"/>
            </a:solidFill>
            <a:round/>
            <a:headEnd/>
            <a:tailEnd/>
          </a:ln>
          <a:extLst>
            <a:ext uri="{909E8E84-426E-40DD-AFC4-6F175D3DCCD1}">
              <a14:hiddenFill xmlns:a14="http://schemas.microsoft.com/office/drawing/2010/main">
                <a:solidFill>
                  <a:srgbClr val="FFFFFF"/>
                </a:solidFill>
              </a14:hiddenFill>
            </a:ext>
          </a:extLst>
        </p:spPr>
        <p:txBody>
          <a:bodyPr tIns="144145" bIns="144145">
            <a:spAutoFit/>
          </a:bodyPr>
          <a:lstStyle>
            <a:lvl1pPr>
              <a:spcBef>
                <a:spcPct val="20000"/>
              </a:spcBef>
              <a:buClr>
                <a:schemeClr val="hlink"/>
              </a:buClr>
              <a:buFont typeface="Wingdings" panose="05000000000000000000" pitchFamily="2" charset="2"/>
              <a:buChar char="l"/>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Font typeface="Wingdings" panose="05000000000000000000" pitchFamily="2" charset="2"/>
              <a:buChar char="p"/>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hlink"/>
              </a:buClr>
              <a:buFont typeface="Wingdings" panose="05000000000000000000" pitchFamily="2" charset="2"/>
              <a:buChar char="ü"/>
              <a:defRPr sz="22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def </a:t>
            </a:r>
            <a:r>
              <a:rPr lang="en-US" altLang="zh-CN" sz="2000" u="none" dirty="0" err="1">
                <a:solidFill>
                  <a:srgbClr val="595959"/>
                </a:solidFill>
                <a:sym typeface="黑体" panose="02010609060101010101" pitchFamily="49" charset="-122"/>
              </a:rPr>
              <a:t>make_pizza</a:t>
            </a:r>
            <a:r>
              <a:rPr lang="en-US" altLang="zh-CN" sz="2000" u="none" dirty="0">
                <a:solidFill>
                  <a:srgbClr val="595959"/>
                </a:solidFill>
                <a:sym typeface="黑体" panose="02010609060101010101" pitchFamily="49" charset="-122"/>
              </a:rPr>
              <a:t>(size, *toppings):</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print("\</a:t>
            </a:r>
            <a:r>
              <a:rPr lang="en-US" altLang="zh-CN" sz="2000" u="none" dirty="0" err="1">
                <a:solidFill>
                  <a:srgbClr val="595959"/>
                </a:solidFill>
                <a:sym typeface="黑体" panose="02010609060101010101" pitchFamily="49" charset="-122"/>
              </a:rPr>
              <a:t>nMaking</a:t>
            </a:r>
            <a:r>
              <a:rPr lang="en-US" altLang="zh-CN" sz="2000" u="none" dirty="0">
                <a:solidFill>
                  <a:srgbClr val="595959"/>
                </a:solidFill>
                <a:sym typeface="黑体" panose="02010609060101010101" pitchFamily="49" charset="-122"/>
              </a:rPr>
              <a:t> a " + </a:t>
            </a:r>
            <a:r>
              <a:rPr lang="en-US" altLang="zh-CN" sz="2000" u="none" dirty="0" err="1">
                <a:solidFill>
                  <a:srgbClr val="595959"/>
                </a:solidFill>
                <a:sym typeface="黑体" panose="02010609060101010101" pitchFamily="49" charset="-122"/>
              </a:rPr>
              <a:t>str</a:t>
            </a:r>
            <a:r>
              <a:rPr lang="en-US" altLang="zh-CN" sz="2000" u="none" dirty="0">
                <a:solidFill>
                  <a:srgbClr val="595959"/>
                </a:solidFill>
                <a:sym typeface="黑体" panose="02010609060101010101" pitchFamily="49" charset="-122"/>
              </a:rPr>
              <a:t>(size) +</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"-inch pizza with the </a:t>
            </a:r>
            <a:r>
              <a:rPr lang="en-US" altLang="zh-CN" sz="2000" u="none" dirty="0" err="1">
                <a:solidFill>
                  <a:srgbClr val="595959"/>
                </a:solidFill>
                <a:sym typeface="黑体" panose="02010609060101010101" pitchFamily="49" charset="-122"/>
              </a:rPr>
              <a:t>follwoing</a:t>
            </a:r>
            <a:r>
              <a:rPr lang="en-US" altLang="zh-CN" sz="2000" u="none" dirty="0">
                <a:solidFill>
                  <a:srgbClr val="595959"/>
                </a:solidFill>
                <a:sym typeface="黑体" panose="02010609060101010101" pitchFamily="49" charset="-122"/>
              </a:rPr>
              <a:t> toppings:")</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for topping in toppings:</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print("-" + topping)</a:t>
            </a:r>
          </a:p>
        </p:txBody>
      </p:sp>
      <p:sp>
        <p:nvSpPr>
          <p:cNvPr id="5" name="Rectangle 3">
            <a:extLst>
              <a:ext uri="{FF2B5EF4-FFF2-40B4-BE49-F238E27FC236}">
                <a16:creationId xmlns:a16="http://schemas.microsoft.com/office/drawing/2014/main" xmlns="" id="{E22B1BBA-8310-4F5F-B174-115E5C68652C}"/>
              </a:ext>
            </a:extLst>
          </p:cNvPr>
          <p:cNvSpPr txBox="1">
            <a:spLocks noChangeArrowheads="1"/>
          </p:cNvSpPr>
          <p:nvPr/>
        </p:nvSpPr>
        <p:spPr bwMode="auto">
          <a:xfrm>
            <a:off x="457200" y="1447851"/>
            <a:ext cx="8229600" cy="1898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anose="05000000000000000000" pitchFamily="2" charset="2"/>
              <a:buChar char="p"/>
              <a:defRPr sz="2400">
                <a:solidFill>
                  <a:schemeClr val="tx1"/>
                </a:solidFill>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ü"/>
              <a:defRPr sz="22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9pPr>
          </a:lstStyle>
          <a:p>
            <a:pPr eaLnBrk="1" hangingPunct="1">
              <a:defRPr/>
            </a:pPr>
            <a:r>
              <a:rPr lang="zh-CN" altLang="en-US" sz="2000" u="none" dirty="0">
                <a:sym typeface="Wingdings" panose="05000000000000000000" pitchFamily="2" charset="2"/>
              </a:rPr>
              <a:t>要让函数是可导入的，得先创建模块。</a:t>
            </a:r>
            <a:endParaRPr lang="en-US" altLang="zh-CN" sz="2000" u="none" dirty="0">
              <a:sym typeface="Wingdings" panose="05000000000000000000" pitchFamily="2" charset="2"/>
            </a:endParaRPr>
          </a:p>
          <a:p>
            <a:pPr eaLnBrk="1" hangingPunct="1">
              <a:defRPr/>
            </a:pPr>
            <a:r>
              <a:rPr lang="zh-CN" altLang="en-US" sz="2000" u="none" dirty="0">
                <a:sym typeface="Wingdings" panose="05000000000000000000" pitchFamily="2" charset="2"/>
              </a:rPr>
              <a:t>模块是扩展名为</a:t>
            </a:r>
            <a:r>
              <a:rPr lang="en-US" altLang="zh-CN" sz="2000" u="none" dirty="0">
                <a:sym typeface="Wingdings" panose="05000000000000000000" pitchFamily="2" charset="2"/>
              </a:rPr>
              <a:t>.</a:t>
            </a:r>
            <a:r>
              <a:rPr lang="en-US" altLang="zh-CN" sz="2000" u="none" dirty="0" err="1">
                <a:sym typeface="Wingdings" panose="05000000000000000000" pitchFamily="2" charset="2"/>
              </a:rPr>
              <a:t>py</a:t>
            </a:r>
            <a:r>
              <a:rPr lang="zh-CN" altLang="en-US" sz="2000" u="none" dirty="0">
                <a:sym typeface="Wingdings" panose="05000000000000000000" pitchFamily="2" charset="2"/>
              </a:rPr>
              <a:t>的文件，包含要导入到程序的所有代码。</a:t>
            </a:r>
            <a:endParaRPr lang="en-US" altLang="zh-CN" sz="2000" u="none" dirty="0">
              <a:sym typeface="Wingdings" panose="05000000000000000000" pitchFamily="2" charset="2"/>
            </a:endParaRPr>
          </a:p>
          <a:p>
            <a:pPr eaLnBrk="1" hangingPunct="1">
              <a:defRPr/>
            </a:pPr>
            <a:r>
              <a:rPr lang="zh-CN" altLang="en-US" sz="2000" u="none" dirty="0">
                <a:sym typeface="Wingdings" panose="05000000000000000000" pitchFamily="2" charset="2"/>
              </a:rPr>
              <a:t>只需编写一条</a:t>
            </a:r>
            <a:r>
              <a:rPr lang="en-US" altLang="zh-CN" sz="2000" u="none" dirty="0">
                <a:sym typeface="Wingdings" panose="05000000000000000000" pitchFamily="2" charset="2"/>
              </a:rPr>
              <a:t>import</a:t>
            </a:r>
            <a:r>
              <a:rPr lang="zh-CN" altLang="en-US" sz="2000" u="none" dirty="0">
                <a:sym typeface="Wingdings" panose="05000000000000000000" pitchFamily="2" charset="2"/>
              </a:rPr>
              <a:t>语句并在其中指定模块名，就可在程序中使用该模块中的所有函数。导入语法：</a:t>
            </a:r>
            <a:r>
              <a:rPr lang="en-US" altLang="zh-CN" sz="2000" u="none" dirty="0">
                <a:solidFill>
                  <a:srgbClr val="595959"/>
                </a:solidFill>
                <a:latin typeface="Times New Roman" panose="02020603050405020304" pitchFamily="18" charset="0"/>
                <a:ea typeface="黑体" panose="02010609060101010101" pitchFamily="49" charset="-122"/>
                <a:sym typeface="Wingdings" panose="05000000000000000000" pitchFamily="2" charset="2"/>
              </a:rPr>
              <a:t>import </a:t>
            </a:r>
            <a:r>
              <a:rPr lang="en-US" altLang="zh-CN" sz="2000" u="none" dirty="0" err="1">
                <a:solidFill>
                  <a:srgbClr val="595959"/>
                </a:solidFill>
                <a:latin typeface="Times New Roman" panose="02020603050405020304" pitchFamily="18" charset="0"/>
                <a:ea typeface="黑体" panose="02010609060101010101" pitchFamily="49" charset="-122"/>
                <a:sym typeface="Wingdings" panose="05000000000000000000" pitchFamily="2" charset="2"/>
              </a:rPr>
              <a:t>module_name</a:t>
            </a:r>
            <a:endParaRPr lang="en-US" altLang="zh-CN" sz="2000" u="none" dirty="0">
              <a:solidFill>
                <a:srgbClr val="595959"/>
              </a:solidFill>
              <a:latin typeface="Times New Roman" panose="02020603050405020304" pitchFamily="18" charset="0"/>
              <a:ea typeface="黑体" panose="02010609060101010101" pitchFamily="49" charset="-122"/>
              <a:sym typeface="Wingdings" panose="05000000000000000000" pitchFamily="2" charset="2"/>
            </a:endParaRPr>
          </a:p>
          <a:p>
            <a:pPr eaLnBrk="1" hangingPunct="1">
              <a:defRPr/>
            </a:pPr>
            <a:r>
              <a:rPr lang="zh-CN" altLang="en-US" sz="2000" u="none" dirty="0">
                <a:sym typeface="Wingdings" panose="05000000000000000000" pitchFamily="2" charset="2"/>
              </a:rPr>
              <a:t>调用语法：</a:t>
            </a:r>
            <a:r>
              <a:rPr lang="en-US" altLang="zh-CN" sz="2000" u="none" dirty="0" err="1">
                <a:solidFill>
                  <a:srgbClr val="595959"/>
                </a:solidFill>
                <a:latin typeface="Times New Roman" panose="02020603050405020304" pitchFamily="18" charset="0"/>
                <a:ea typeface="黑体" panose="02010609060101010101" pitchFamily="49" charset="-122"/>
                <a:sym typeface="Wingdings" panose="05000000000000000000" pitchFamily="2" charset="2"/>
              </a:rPr>
              <a:t>module_name.function_name</a:t>
            </a:r>
            <a:r>
              <a:rPr lang="en-US" altLang="zh-CN" sz="2000" u="none" dirty="0">
                <a:solidFill>
                  <a:srgbClr val="595959"/>
                </a:solidFill>
                <a:latin typeface="Times New Roman" panose="02020603050405020304" pitchFamily="18" charset="0"/>
                <a:ea typeface="黑体" panose="02010609060101010101" pitchFamily="49" charset="-122"/>
                <a:sym typeface="Wingdings" panose="05000000000000000000" pitchFamily="2" charset="2"/>
              </a:rPr>
              <a:t>()</a:t>
            </a:r>
            <a:endParaRPr lang="zh-CN" altLang="en-US" sz="2000" u="none" dirty="0">
              <a:solidFill>
                <a:srgbClr val="595959"/>
              </a:solidFill>
              <a:latin typeface="Times New Roman" panose="02020603050405020304" pitchFamily="18" charset="0"/>
              <a:ea typeface="黑体" panose="02010609060101010101" pitchFamily="49" charset="-122"/>
              <a:sym typeface="Wingdings" panose="05000000000000000000" pitchFamily="2" charset="2"/>
            </a:endParaRPr>
          </a:p>
        </p:txBody>
      </p:sp>
      <p:sp>
        <p:nvSpPr>
          <p:cNvPr id="6" name="矩形 5">
            <a:extLst>
              <a:ext uri="{FF2B5EF4-FFF2-40B4-BE49-F238E27FC236}">
                <a16:creationId xmlns:a16="http://schemas.microsoft.com/office/drawing/2014/main" xmlns="" id="{91C16544-A400-402A-B855-7DDA2B9FEB1A}"/>
              </a:ext>
            </a:extLst>
          </p:cNvPr>
          <p:cNvSpPr/>
          <p:nvPr/>
        </p:nvSpPr>
        <p:spPr>
          <a:xfrm>
            <a:off x="609704" y="3296936"/>
            <a:ext cx="1132041" cy="430887"/>
          </a:xfrm>
          <a:prstGeom prst="rect">
            <a:avLst/>
          </a:prstGeom>
        </p:spPr>
        <p:txBody>
          <a:bodyPr wrap="none">
            <a:spAutoFit/>
          </a:bodyPr>
          <a:lstStyle/>
          <a:p>
            <a:pPr eaLnBrk="1" hangingPunct="1"/>
            <a:r>
              <a:rPr lang="en-US" altLang="zh-CN" sz="2200" u="none" dirty="0">
                <a:latin typeface="+mn-lt"/>
                <a:ea typeface="+mn-ea"/>
              </a:rPr>
              <a:t>pizza.py</a:t>
            </a:r>
            <a:endParaRPr lang="zh-CN" altLang="en-US" sz="2200" u="none" dirty="0">
              <a:latin typeface="+mn-lt"/>
              <a:ea typeface="+mn-ea"/>
            </a:endParaRPr>
          </a:p>
        </p:txBody>
      </p:sp>
      <p:sp>
        <p:nvSpPr>
          <p:cNvPr id="7" name="文本框 1">
            <a:extLst>
              <a:ext uri="{FF2B5EF4-FFF2-40B4-BE49-F238E27FC236}">
                <a16:creationId xmlns:a16="http://schemas.microsoft.com/office/drawing/2014/main" xmlns="" id="{32D8FE9F-DB1F-4419-9030-36A4F072DE9D}"/>
              </a:ext>
            </a:extLst>
          </p:cNvPr>
          <p:cNvSpPr txBox="1">
            <a:spLocks noChangeArrowheads="1"/>
          </p:cNvSpPr>
          <p:nvPr/>
        </p:nvSpPr>
        <p:spPr bwMode="auto">
          <a:xfrm>
            <a:off x="482911" y="5795871"/>
            <a:ext cx="8229600" cy="1214435"/>
          </a:xfrm>
          <a:prstGeom prst="rect">
            <a:avLst/>
          </a:prstGeom>
          <a:noFill/>
          <a:ln w="9525">
            <a:solidFill>
              <a:srgbClr val="595959"/>
            </a:solidFill>
            <a:round/>
            <a:headEnd/>
            <a:tailEnd/>
          </a:ln>
          <a:extLst>
            <a:ext uri="{909E8E84-426E-40DD-AFC4-6F175D3DCCD1}">
              <a14:hiddenFill xmlns:a14="http://schemas.microsoft.com/office/drawing/2010/main">
                <a:solidFill>
                  <a:srgbClr val="FFFFFF"/>
                </a:solidFill>
              </a14:hiddenFill>
            </a:ext>
          </a:extLst>
        </p:spPr>
        <p:txBody>
          <a:bodyPr tIns="144145" bIns="144145">
            <a:spAutoFit/>
          </a:bodyPr>
          <a:lstStyle>
            <a:lvl1pPr>
              <a:spcBef>
                <a:spcPct val="20000"/>
              </a:spcBef>
              <a:buClr>
                <a:schemeClr val="hlink"/>
              </a:buClr>
              <a:buFont typeface="Wingdings" panose="05000000000000000000" pitchFamily="2" charset="2"/>
              <a:buChar char="l"/>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Font typeface="Wingdings" panose="05000000000000000000" pitchFamily="2" charset="2"/>
              <a:buChar char="p"/>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hlink"/>
              </a:buClr>
              <a:buFont typeface="Wingdings" panose="05000000000000000000" pitchFamily="2" charset="2"/>
              <a:buChar char="ü"/>
              <a:defRPr sz="22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 typeface="Arial" panose="020B0604020202020204" pitchFamily="34" charset="0"/>
              <a:buNone/>
            </a:pPr>
            <a:r>
              <a:rPr lang="en-US" altLang="zh-CN" sz="2000" u="none" dirty="0">
                <a:solidFill>
                  <a:schemeClr val="accent1"/>
                </a:solidFill>
                <a:sym typeface="黑体" panose="02010609060101010101" pitchFamily="49" charset="-122"/>
              </a:rPr>
              <a:t>import</a:t>
            </a:r>
            <a:r>
              <a:rPr lang="en-US" altLang="zh-CN" sz="2000" u="none" dirty="0">
                <a:solidFill>
                  <a:srgbClr val="595959"/>
                </a:solidFill>
                <a:sym typeface="黑体" panose="02010609060101010101" pitchFamily="49" charset="-122"/>
              </a:rPr>
              <a:t> pizza</a:t>
            </a:r>
          </a:p>
          <a:p>
            <a:pPr eaLnBrk="1" hangingPunct="1">
              <a:spcBef>
                <a:spcPct val="0"/>
              </a:spcBef>
              <a:buClrTx/>
              <a:buFont typeface="Arial" panose="020B0604020202020204" pitchFamily="34" charset="0"/>
              <a:buNone/>
            </a:pPr>
            <a:r>
              <a:rPr lang="en-US" altLang="zh-CN" sz="2000" u="none" dirty="0" err="1">
                <a:solidFill>
                  <a:srgbClr val="595959"/>
                </a:solidFill>
                <a:sym typeface="黑体" panose="02010609060101010101" pitchFamily="49" charset="-122"/>
              </a:rPr>
              <a:t>pizza.make_pizza</a:t>
            </a:r>
            <a:r>
              <a:rPr lang="en-US" altLang="zh-CN" sz="2000" u="none" dirty="0">
                <a:solidFill>
                  <a:srgbClr val="595959"/>
                </a:solidFill>
                <a:sym typeface="黑体" panose="02010609060101010101" pitchFamily="49" charset="-122"/>
              </a:rPr>
              <a:t>(12,'pepperoni')</a:t>
            </a:r>
          </a:p>
          <a:p>
            <a:pPr eaLnBrk="1" hangingPunct="1">
              <a:spcBef>
                <a:spcPct val="0"/>
              </a:spcBef>
              <a:buClrTx/>
              <a:buFont typeface="Arial" panose="020B0604020202020204" pitchFamily="34" charset="0"/>
              <a:buNone/>
            </a:pPr>
            <a:r>
              <a:rPr lang="en-US" altLang="zh-CN" sz="2000" u="none" dirty="0" err="1">
                <a:solidFill>
                  <a:srgbClr val="595959"/>
                </a:solidFill>
                <a:sym typeface="黑体" panose="02010609060101010101" pitchFamily="49" charset="-122"/>
              </a:rPr>
              <a:t>pizza.make_pizza</a:t>
            </a:r>
            <a:r>
              <a:rPr lang="en-US" altLang="zh-CN" sz="2000" u="none" dirty="0">
                <a:solidFill>
                  <a:srgbClr val="595959"/>
                </a:solidFill>
                <a:sym typeface="黑体" panose="02010609060101010101" pitchFamily="49" charset="-122"/>
              </a:rPr>
              <a:t>(16, 'mushrooms', 'green peppers', 'extra cheese')</a:t>
            </a:r>
          </a:p>
        </p:txBody>
      </p:sp>
      <p:sp>
        <p:nvSpPr>
          <p:cNvPr id="8" name="矩形 7">
            <a:extLst>
              <a:ext uri="{FF2B5EF4-FFF2-40B4-BE49-F238E27FC236}">
                <a16:creationId xmlns:a16="http://schemas.microsoft.com/office/drawing/2014/main" xmlns="" id="{9A4B203C-8D85-49B1-B977-687B8DFDD24D}"/>
              </a:ext>
            </a:extLst>
          </p:cNvPr>
          <p:cNvSpPr/>
          <p:nvPr/>
        </p:nvSpPr>
        <p:spPr>
          <a:xfrm>
            <a:off x="571712" y="5364984"/>
            <a:ext cx="2228495" cy="430887"/>
          </a:xfrm>
          <a:prstGeom prst="rect">
            <a:avLst/>
          </a:prstGeom>
        </p:spPr>
        <p:txBody>
          <a:bodyPr wrap="none">
            <a:spAutoFit/>
          </a:bodyPr>
          <a:lstStyle/>
          <a:p>
            <a:pPr eaLnBrk="1" hangingPunct="1"/>
            <a:r>
              <a:rPr lang="en-US" altLang="zh-CN" sz="2200" u="none" dirty="0">
                <a:latin typeface="+mn-lt"/>
                <a:ea typeface="+mn-ea"/>
              </a:rPr>
              <a:t>making_pizzas.py</a:t>
            </a:r>
            <a:endParaRPr lang="zh-CN" altLang="en-US" sz="2200" u="none" dirty="0">
              <a:latin typeface="+mn-lt"/>
              <a:ea typeface="+mn-ea"/>
            </a:endParaRPr>
          </a:p>
        </p:txBody>
      </p:sp>
      <p:sp>
        <p:nvSpPr>
          <p:cNvPr id="9" name="矩形 8">
            <a:extLst>
              <a:ext uri="{FF2B5EF4-FFF2-40B4-BE49-F238E27FC236}">
                <a16:creationId xmlns:a16="http://schemas.microsoft.com/office/drawing/2014/main" xmlns="" id="{A1798FB2-7DC8-43C6-BC46-D8D175E1B589}"/>
              </a:ext>
            </a:extLst>
          </p:cNvPr>
          <p:cNvSpPr/>
          <p:nvPr/>
        </p:nvSpPr>
        <p:spPr>
          <a:xfrm>
            <a:off x="48717" y="6556977"/>
            <a:ext cx="441146" cy="400110"/>
          </a:xfrm>
          <a:prstGeom prst="rect">
            <a:avLst/>
          </a:prstGeom>
        </p:spPr>
        <p:txBody>
          <a:bodyPr wrap="none">
            <a:spAutoFit/>
          </a:bodyPr>
          <a:lstStyle/>
          <a:p>
            <a:pPr eaLnBrk="1" hangingPunct="1"/>
            <a:r>
              <a:rPr lang="en-US" altLang="zh-CN" u="none" dirty="0">
                <a:solidFill>
                  <a:srgbClr val="595959"/>
                </a:solidFill>
                <a:latin typeface="宋体" panose="02010600030101010101" pitchFamily="2" charset="-122"/>
                <a:ea typeface="宋体" panose="02010600030101010101" pitchFamily="2" charset="-122"/>
                <a:sym typeface="黑体" panose="02010609060101010101" pitchFamily="49" charset="-122"/>
              </a:rPr>
              <a:t>①</a:t>
            </a:r>
            <a:endParaRPr lang="en-US" altLang="zh-CN" u="none" dirty="0">
              <a:solidFill>
                <a:srgbClr val="595959"/>
              </a:solidFill>
              <a:sym typeface="黑体" panose="02010609060101010101" pitchFamily="49" charset="-122"/>
            </a:endParaRPr>
          </a:p>
        </p:txBody>
      </p:sp>
      <p:sp>
        <p:nvSpPr>
          <p:cNvPr id="2" name="椭圆 1">
            <a:extLst>
              <a:ext uri="{FF2B5EF4-FFF2-40B4-BE49-F238E27FC236}">
                <a16:creationId xmlns:a16="http://schemas.microsoft.com/office/drawing/2014/main" xmlns="" id="{F3DCCEC3-9EAA-4EE4-A9F3-23F4F25A0D4B}"/>
              </a:ext>
            </a:extLst>
          </p:cNvPr>
          <p:cNvSpPr/>
          <p:nvPr/>
        </p:nvSpPr>
        <p:spPr bwMode="auto">
          <a:xfrm>
            <a:off x="1295486" y="6023228"/>
            <a:ext cx="609584" cy="203529"/>
          </a:xfrm>
          <a:prstGeom prst="ellipse">
            <a:avLst/>
          </a:prstGeom>
          <a:noFill/>
          <a:ln w="9525" cap="flat" cmpd="sng" algn="ctr">
            <a:solidFill>
              <a:srgbClr val="FF0000"/>
            </a:solidFill>
            <a:prstDash val="solid"/>
            <a:round/>
            <a:headEnd type="none" w="med" len="med"/>
            <a:tailEnd type="none" w="med" len="med"/>
          </a:ln>
        </p:spPr>
        <p:txBody>
          <a:bodyPr vert="horz" wrap="square" lIns="90000" tIns="46800" rIns="90000" bIns="46800" numCol="1" rtlCol="0" anchor="t" anchorCtr="0" compatLnSpc="1">
            <a:spAutoFit/>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2000" b="0" i="0" u="sng"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p:txBody>
      </p:sp>
      <p:sp>
        <p:nvSpPr>
          <p:cNvPr id="3" name="标注: 线形 2">
            <a:extLst>
              <a:ext uri="{FF2B5EF4-FFF2-40B4-BE49-F238E27FC236}">
                <a16:creationId xmlns:a16="http://schemas.microsoft.com/office/drawing/2014/main" xmlns="" id="{ED98142C-4668-4D62-B3BD-0838B2B2984F}"/>
              </a:ext>
            </a:extLst>
          </p:cNvPr>
          <p:cNvSpPr/>
          <p:nvPr/>
        </p:nvSpPr>
        <p:spPr bwMode="auto">
          <a:xfrm>
            <a:off x="2766874" y="5857681"/>
            <a:ext cx="1043146" cy="402291"/>
          </a:xfrm>
          <a:prstGeom prst="borderCallout1">
            <a:avLst>
              <a:gd name="adj1" fmla="val 18750"/>
              <a:gd name="adj2" fmla="val -8333"/>
              <a:gd name="adj3" fmla="val 61773"/>
              <a:gd name="adj4" fmla="val -78312"/>
            </a:avLst>
          </a:prstGeom>
          <a:noFill/>
          <a:ln w="9525" cap="flat" cmpd="sng" algn="ctr">
            <a:solidFill>
              <a:srgbClr val="FF0000"/>
            </a:solidFill>
            <a:prstDash val="solid"/>
            <a:round/>
            <a:headEnd type="none" w="med" len="med"/>
            <a:tailEnd type="none" w="med" len="med"/>
          </a:ln>
        </p:spPr>
        <p:txBody>
          <a:bodyPr vert="horz" wrap="square" lIns="90000" tIns="46800" rIns="90000" bIns="46800" numCol="1" rtlCol="0" anchor="t" anchorCtr="0" compatLnSpc="1">
            <a:spAutoFit/>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20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模块名</a:t>
            </a:r>
          </a:p>
        </p:txBody>
      </p:sp>
    </p:spTree>
    <p:extLst>
      <p:ext uri="{BB962C8B-B14F-4D97-AF65-F5344CB8AC3E}">
        <p14:creationId xmlns:p14="http://schemas.microsoft.com/office/powerpoint/2010/main" val="25281518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xmlns="" id="{46D569F0-1B88-4E06-ACFA-2E0C10CA5165}"/>
              </a:ext>
            </a:extLst>
          </p:cNvPr>
          <p:cNvSpPr>
            <a:spLocks noGrp="1" noChangeArrowheads="1"/>
          </p:cNvSpPr>
          <p:nvPr>
            <p:ph type="title" idx="4294967295"/>
          </p:nvPr>
        </p:nvSpPr>
        <p:spPr/>
        <p:txBody>
          <a:bodyPr/>
          <a:lstStyle/>
          <a:p>
            <a:pPr eaLnBrk="1" hangingPunct="1"/>
            <a:r>
              <a:rPr lang="zh-CN" altLang="en-US" dirty="0"/>
              <a:t>导入特定的函数</a:t>
            </a:r>
            <a:endParaRPr lang="zh-CN" altLang="zh-CN" dirty="0"/>
          </a:p>
        </p:txBody>
      </p:sp>
      <p:sp>
        <p:nvSpPr>
          <p:cNvPr id="36867" name="Rectangle 3">
            <a:extLst>
              <a:ext uri="{FF2B5EF4-FFF2-40B4-BE49-F238E27FC236}">
                <a16:creationId xmlns:a16="http://schemas.microsoft.com/office/drawing/2014/main" xmlns="" id="{3464EB8E-25F2-4EA2-9981-2A1E599C2049}"/>
              </a:ext>
            </a:extLst>
          </p:cNvPr>
          <p:cNvSpPr>
            <a:spLocks noGrp="1" noChangeArrowheads="1"/>
          </p:cNvSpPr>
          <p:nvPr>
            <p:ph type="body" idx="4294967295"/>
          </p:nvPr>
        </p:nvSpPr>
        <p:spPr>
          <a:xfrm>
            <a:off x="457200" y="1709738"/>
            <a:ext cx="8229600" cy="4614862"/>
          </a:xfrm>
        </p:spPr>
        <p:txBody>
          <a:bodyPr/>
          <a:lstStyle/>
          <a:p>
            <a:pPr marL="0" indent="0" eaLnBrk="1" hangingPunct="1">
              <a:buFont typeface="Wingdings" panose="05000000000000000000" pitchFamily="2" charset="2"/>
              <a:buNone/>
            </a:pPr>
            <a:endParaRPr lang="zh-CN" altLang="en-US" sz="2200" dirty="0">
              <a:sym typeface="Wingdings" panose="05000000000000000000" pitchFamily="2" charset="2"/>
            </a:endParaRPr>
          </a:p>
          <a:p>
            <a:pPr marL="0" indent="0" eaLnBrk="1" hangingPunct="1">
              <a:buFont typeface="Wingdings" panose="05000000000000000000" pitchFamily="2" charset="2"/>
              <a:buNone/>
            </a:pPr>
            <a:endParaRPr lang="zh-CN" altLang="en-US" sz="2200" dirty="0">
              <a:sym typeface="Wingdings" panose="05000000000000000000" pitchFamily="2" charset="2"/>
            </a:endParaRPr>
          </a:p>
          <a:p>
            <a:pPr marL="0" indent="0" eaLnBrk="1" hangingPunct="1">
              <a:buFont typeface="Wingdings" panose="05000000000000000000" pitchFamily="2" charset="2"/>
              <a:buNone/>
            </a:pPr>
            <a:endParaRPr lang="zh-CN" altLang="en-US" sz="2200" dirty="0">
              <a:sym typeface="Wingdings" panose="05000000000000000000" pitchFamily="2" charset="2"/>
            </a:endParaRPr>
          </a:p>
          <a:p>
            <a:pPr marL="0" indent="0" eaLnBrk="1" hangingPunct="1">
              <a:buFont typeface="Wingdings" panose="05000000000000000000" pitchFamily="2" charset="2"/>
              <a:buNone/>
            </a:pPr>
            <a:endParaRPr lang="zh-CN" altLang="en-US" sz="2200" dirty="0">
              <a:sym typeface="Wingdings" panose="05000000000000000000" pitchFamily="2" charset="2"/>
            </a:endParaRPr>
          </a:p>
          <a:p>
            <a:pPr marL="0" indent="0" eaLnBrk="1" hangingPunct="1">
              <a:buFont typeface="Wingdings" panose="05000000000000000000" pitchFamily="2" charset="2"/>
              <a:buNone/>
            </a:pPr>
            <a:endParaRPr lang="zh-CN" altLang="en-US" sz="2200" dirty="0">
              <a:sym typeface="Wingdings" panose="05000000000000000000" pitchFamily="2" charset="2"/>
            </a:endParaRPr>
          </a:p>
          <a:p>
            <a:pPr marL="0" indent="0" eaLnBrk="1" hangingPunct="1">
              <a:buFont typeface="Wingdings" panose="05000000000000000000" pitchFamily="2" charset="2"/>
              <a:buNone/>
            </a:pPr>
            <a:endParaRPr lang="zh-CN" altLang="en-US" sz="2200" dirty="0">
              <a:sym typeface="Wingdings" panose="05000000000000000000" pitchFamily="2" charset="2"/>
            </a:endParaRPr>
          </a:p>
          <a:p>
            <a:pPr marL="0" indent="0" eaLnBrk="1" hangingPunct="1">
              <a:buFont typeface="Wingdings" panose="05000000000000000000" pitchFamily="2" charset="2"/>
              <a:buNone/>
            </a:pPr>
            <a:endParaRPr lang="zh-CN" altLang="en-US" sz="2200" dirty="0">
              <a:sym typeface="Wingdings" panose="05000000000000000000" pitchFamily="2" charset="2"/>
            </a:endParaRPr>
          </a:p>
          <a:p>
            <a:pPr marL="0" indent="0" eaLnBrk="1" hangingPunct="1">
              <a:buFont typeface="Wingdings" panose="05000000000000000000" pitchFamily="2" charset="2"/>
              <a:buNone/>
            </a:pPr>
            <a:endParaRPr lang="zh-CN" altLang="en-US" sz="2200" dirty="0">
              <a:sym typeface="Wingdings" panose="05000000000000000000" pitchFamily="2" charset="2"/>
            </a:endParaRPr>
          </a:p>
        </p:txBody>
      </p:sp>
      <p:sp>
        <p:nvSpPr>
          <p:cNvPr id="5" name="Rectangle 3">
            <a:extLst>
              <a:ext uri="{FF2B5EF4-FFF2-40B4-BE49-F238E27FC236}">
                <a16:creationId xmlns:a16="http://schemas.microsoft.com/office/drawing/2014/main" xmlns="" id="{E22B1BBA-8310-4F5F-B174-115E5C68652C}"/>
              </a:ext>
            </a:extLst>
          </p:cNvPr>
          <p:cNvSpPr txBox="1">
            <a:spLocks noChangeArrowheads="1"/>
          </p:cNvSpPr>
          <p:nvPr/>
        </p:nvSpPr>
        <p:spPr bwMode="auto">
          <a:xfrm>
            <a:off x="457200" y="1758612"/>
            <a:ext cx="8229600" cy="311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anose="05000000000000000000" pitchFamily="2" charset="2"/>
              <a:buChar char="p"/>
              <a:defRPr sz="2400">
                <a:solidFill>
                  <a:schemeClr val="tx1"/>
                </a:solidFill>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ü"/>
              <a:defRPr sz="22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9pPr>
          </a:lstStyle>
          <a:p>
            <a:pPr eaLnBrk="1" hangingPunct="1">
              <a:defRPr/>
            </a:pPr>
            <a:r>
              <a:rPr lang="zh-CN" altLang="en-US" sz="2000" u="none" dirty="0">
                <a:sym typeface="Wingdings" panose="05000000000000000000" pitchFamily="2" charset="2"/>
              </a:rPr>
              <a:t>导入语法：</a:t>
            </a:r>
            <a:endParaRPr lang="en-US" altLang="zh-CN" sz="2000" u="none" dirty="0">
              <a:sym typeface="Wingdings" panose="05000000000000000000" pitchFamily="2" charset="2"/>
            </a:endParaRPr>
          </a:p>
          <a:p>
            <a:pPr eaLnBrk="1" hangingPunct="1">
              <a:defRPr/>
            </a:pPr>
            <a:endParaRPr lang="en-US" altLang="zh-CN" sz="2000" u="none" dirty="0">
              <a:sym typeface="Wingdings" panose="05000000000000000000" pitchFamily="2" charset="2"/>
            </a:endParaRPr>
          </a:p>
          <a:p>
            <a:pPr eaLnBrk="1" hangingPunct="1">
              <a:buFontTx/>
              <a:buChar char=" "/>
              <a:defRPr/>
            </a:pPr>
            <a:r>
              <a:rPr lang="en-US" altLang="zh-CN" sz="2000" u="none" dirty="0">
                <a:solidFill>
                  <a:srgbClr val="595959"/>
                </a:solidFill>
                <a:latin typeface="Times New Roman" panose="02020603050405020304" pitchFamily="18" charset="0"/>
                <a:ea typeface="黑体" panose="02010609060101010101" pitchFamily="49" charset="-122"/>
                <a:sym typeface="Wingdings" panose="05000000000000000000" pitchFamily="2" charset="2"/>
              </a:rPr>
              <a:t>         </a:t>
            </a:r>
          </a:p>
          <a:p>
            <a:pPr eaLnBrk="1" hangingPunct="1">
              <a:defRPr/>
            </a:pPr>
            <a:endParaRPr lang="en-US" altLang="zh-CN" sz="2000" u="none" dirty="0">
              <a:solidFill>
                <a:srgbClr val="595959"/>
              </a:solidFill>
              <a:latin typeface="Times New Roman" panose="02020603050405020304" pitchFamily="18" charset="0"/>
              <a:ea typeface="黑体" panose="02010609060101010101" pitchFamily="49" charset="-122"/>
              <a:sym typeface="Wingdings" panose="05000000000000000000" pitchFamily="2" charset="2"/>
            </a:endParaRPr>
          </a:p>
          <a:p>
            <a:pPr eaLnBrk="1" hangingPunct="1">
              <a:defRPr/>
            </a:pPr>
            <a:r>
              <a:rPr lang="zh-CN" altLang="en-US" sz="2000" u="none" dirty="0">
                <a:sym typeface="Wingdings" panose="05000000000000000000" pitchFamily="2" charset="2"/>
              </a:rPr>
              <a:t>调用语法：</a:t>
            </a:r>
            <a:endParaRPr lang="en-US" altLang="zh-CN" sz="2000" u="none" dirty="0">
              <a:sym typeface="Wingdings" panose="05000000000000000000" pitchFamily="2" charset="2"/>
            </a:endParaRPr>
          </a:p>
          <a:p>
            <a:pPr eaLnBrk="1" hangingPunct="1">
              <a:defRPr/>
            </a:pPr>
            <a:endParaRPr lang="en-US" altLang="zh-CN" sz="2000" u="none" dirty="0">
              <a:sym typeface="Wingdings" panose="05000000000000000000" pitchFamily="2" charset="2"/>
            </a:endParaRPr>
          </a:p>
          <a:p>
            <a:pPr eaLnBrk="1" hangingPunct="1">
              <a:defRPr/>
            </a:pPr>
            <a:endParaRPr lang="en-US" altLang="zh-CN" sz="2000" u="none" dirty="0">
              <a:sym typeface="Wingdings" panose="05000000000000000000" pitchFamily="2" charset="2"/>
            </a:endParaRPr>
          </a:p>
          <a:p>
            <a:pPr eaLnBrk="1" hangingPunct="1">
              <a:buFontTx/>
              <a:buChar char=" "/>
              <a:defRPr/>
            </a:pPr>
            <a:r>
              <a:rPr lang="zh-CN" altLang="en-US" sz="2000" u="none" dirty="0">
                <a:sym typeface="Wingdings" panose="05000000000000000000" pitchFamily="2" charset="2"/>
              </a:rPr>
              <a:t>由于在</a:t>
            </a:r>
            <a:r>
              <a:rPr lang="en-US" altLang="zh-CN" sz="2000" u="none" dirty="0">
                <a:sym typeface="Wingdings" panose="05000000000000000000" pitchFamily="2" charset="2"/>
              </a:rPr>
              <a:t>import</a:t>
            </a:r>
            <a:r>
              <a:rPr lang="zh-CN" altLang="en-US" sz="2000" u="none" dirty="0">
                <a:sym typeface="Wingdings" panose="05000000000000000000" pitchFamily="2" charset="2"/>
              </a:rPr>
              <a:t>语句中显示地导入了函数名，因此调用它时只需指定其名称。</a:t>
            </a:r>
          </a:p>
        </p:txBody>
      </p:sp>
      <p:sp>
        <p:nvSpPr>
          <p:cNvPr id="12" name="文本框 1">
            <a:extLst>
              <a:ext uri="{FF2B5EF4-FFF2-40B4-BE49-F238E27FC236}">
                <a16:creationId xmlns:a16="http://schemas.microsoft.com/office/drawing/2014/main" xmlns="" id="{9DD118AF-2F69-4525-833D-2F6976186C25}"/>
              </a:ext>
            </a:extLst>
          </p:cNvPr>
          <p:cNvSpPr txBox="1">
            <a:spLocks noChangeArrowheads="1"/>
          </p:cNvSpPr>
          <p:nvPr/>
        </p:nvSpPr>
        <p:spPr bwMode="auto">
          <a:xfrm>
            <a:off x="494558" y="2209832"/>
            <a:ext cx="8229600" cy="968214"/>
          </a:xfrm>
          <a:prstGeom prst="rect">
            <a:avLst/>
          </a:prstGeom>
          <a:noFill/>
          <a:ln w="9525">
            <a:solidFill>
              <a:srgbClr val="595959"/>
            </a:solidFill>
            <a:round/>
            <a:headEnd/>
            <a:tailEnd/>
          </a:ln>
          <a:extLst>
            <a:ext uri="{909E8E84-426E-40DD-AFC4-6F175D3DCCD1}">
              <a14:hiddenFill xmlns:a14="http://schemas.microsoft.com/office/drawing/2010/main">
                <a:solidFill>
                  <a:srgbClr val="FFFFFF"/>
                </a:solidFill>
              </a14:hiddenFill>
            </a:ext>
          </a:extLst>
        </p:spPr>
        <p:txBody>
          <a:bodyPr tIns="144145" bIns="144145">
            <a:spAutoFit/>
          </a:bodyPr>
          <a:lstStyle>
            <a:lvl1pPr>
              <a:spcBef>
                <a:spcPct val="20000"/>
              </a:spcBef>
              <a:buClr>
                <a:schemeClr val="hlink"/>
              </a:buClr>
              <a:buFont typeface="Wingdings" panose="05000000000000000000" pitchFamily="2" charset="2"/>
              <a:buChar char="l"/>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Font typeface="Wingdings" panose="05000000000000000000" pitchFamily="2" charset="2"/>
              <a:buChar char="p"/>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hlink"/>
              </a:buClr>
              <a:buFont typeface="Wingdings" panose="05000000000000000000" pitchFamily="2" charset="2"/>
              <a:buChar char="ü"/>
              <a:defRPr sz="22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buFontTx/>
              <a:buChar char=" "/>
              <a:defRPr/>
            </a:pPr>
            <a:r>
              <a:rPr lang="en-US" altLang="zh-CN" sz="2000" u="none" dirty="0">
                <a:solidFill>
                  <a:srgbClr val="595959"/>
                </a:solidFill>
                <a:sym typeface="Wingdings" panose="05000000000000000000" pitchFamily="2" charset="2"/>
              </a:rPr>
              <a:t>         from </a:t>
            </a:r>
            <a:r>
              <a:rPr lang="en-US" altLang="zh-CN" sz="2000" u="none" dirty="0" err="1">
                <a:solidFill>
                  <a:srgbClr val="595959"/>
                </a:solidFill>
                <a:sym typeface="Wingdings" panose="05000000000000000000" pitchFamily="2" charset="2"/>
              </a:rPr>
              <a:t>module_name</a:t>
            </a:r>
            <a:r>
              <a:rPr lang="en-US" altLang="zh-CN" sz="2000" u="none" dirty="0">
                <a:solidFill>
                  <a:srgbClr val="595959"/>
                </a:solidFill>
                <a:sym typeface="Wingdings" panose="05000000000000000000" pitchFamily="2" charset="2"/>
              </a:rPr>
              <a:t> import </a:t>
            </a:r>
            <a:r>
              <a:rPr lang="en-US" altLang="zh-CN" sz="2000" u="none" dirty="0" err="1">
                <a:solidFill>
                  <a:srgbClr val="595959"/>
                </a:solidFill>
                <a:sym typeface="Wingdings" panose="05000000000000000000" pitchFamily="2" charset="2"/>
              </a:rPr>
              <a:t>function_name</a:t>
            </a:r>
            <a:endParaRPr lang="en-US" altLang="zh-CN" sz="2000" u="none" dirty="0">
              <a:solidFill>
                <a:srgbClr val="595959"/>
              </a:solidFill>
              <a:sym typeface="Wingdings" panose="05000000000000000000" pitchFamily="2" charset="2"/>
            </a:endParaRPr>
          </a:p>
          <a:p>
            <a:pPr eaLnBrk="1" hangingPunct="1">
              <a:buFontTx/>
              <a:buChar char=" "/>
              <a:defRPr/>
            </a:pPr>
            <a:r>
              <a:rPr lang="en-US" altLang="zh-CN" sz="2000" u="none" dirty="0">
                <a:solidFill>
                  <a:srgbClr val="595959"/>
                </a:solidFill>
                <a:sym typeface="Wingdings" panose="05000000000000000000" pitchFamily="2" charset="2"/>
              </a:rPr>
              <a:t>         from </a:t>
            </a:r>
            <a:r>
              <a:rPr lang="en-US" altLang="zh-CN" sz="2000" u="none" dirty="0" err="1">
                <a:solidFill>
                  <a:srgbClr val="595959"/>
                </a:solidFill>
                <a:sym typeface="Wingdings" panose="05000000000000000000" pitchFamily="2" charset="2"/>
              </a:rPr>
              <a:t>module_name</a:t>
            </a:r>
            <a:r>
              <a:rPr lang="en-US" altLang="zh-CN" sz="2000" u="none" dirty="0">
                <a:solidFill>
                  <a:srgbClr val="595959"/>
                </a:solidFill>
                <a:sym typeface="Wingdings" panose="05000000000000000000" pitchFamily="2" charset="2"/>
              </a:rPr>
              <a:t> import function_0, function_1, function_2</a:t>
            </a:r>
          </a:p>
        </p:txBody>
      </p:sp>
      <p:sp>
        <p:nvSpPr>
          <p:cNvPr id="13" name="文本框 1">
            <a:extLst>
              <a:ext uri="{FF2B5EF4-FFF2-40B4-BE49-F238E27FC236}">
                <a16:creationId xmlns:a16="http://schemas.microsoft.com/office/drawing/2014/main" xmlns="" id="{C06CDD87-1D2B-419F-971C-73F3CBD86BFC}"/>
              </a:ext>
            </a:extLst>
          </p:cNvPr>
          <p:cNvSpPr txBox="1">
            <a:spLocks noChangeArrowheads="1"/>
          </p:cNvSpPr>
          <p:nvPr/>
        </p:nvSpPr>
        <p:spPr bwMode="auto">
          <a:xfrm>
            <a:off x="503821" y="3665643"/>
            <a:ext cx="8229600" cy="544438"/>
          </a:xfrm>
          <a:prstGeom prst="rect">
            <a:avLst/>
          </a:prstGeom>
          <a:noFill/>
          <a:ln w="9525">
            <a:solidFill>
              <a:srgbClr val="595959"/>
            </a:solidFill>
            <a:round/>
            <a:headEnd/>
            <a:tailEnd/>
          </a:ln>
          <a:extLst>
            <a:ext uri="{909E8E84-426E-40DD-AFC4-6F175D3DCCD1}">
              <a14:hiddenFill xmlns:a14="http://schemas.microsoft.com/office/drawing/2010/main">
                <a:solidFill>
                  <a:srgbClr val="FFFFFF"/>
                </a:solidFill>
              </a14:hiddenFill>
            </a:ext>
          </a:extLst>
        </p:spPr>
        <p:txBody>
          <a:bodyPr tIns="144145" bIns="144145">
            <a:spAutoFit/>
          </a:bodyPr>
          <a:lstStyle>
            <a:lvl1pPr>
              <a:spcBef>
                <a:spcPct val="20000"/>
              </a:spcBef>
              <a:buClr>
                <a:schemeClr val="hlink"/>
              </a:buClr>
              <a:buFont typeface="Wingdings" panose="05000000000000000000" pitchFamily="2" charset="2"/>
              <a:buChar char="l"/>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Font typeface="Wingdings" panose="05000000000000000000" pitchFamily="2" charset="2"/>
              <a:buChar char="p"/>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hlink"/>
              </a:buClr>
              <a:buFont typeface="Wingdings" panose="05000000000000000000" pitchFamily="2" charset="2"/>
              <a:buChar char="ü"/>
              <a:defRPr sz="22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buFontTx/>
              <a:buChar char=" "/>
              <a:defRPr/>
            </a:pPr>
            <a:r>
              <a:rPr lang="en-US" altLang="zh-CN" sz="2000" u="none" dirty="0">
                <a:solidFill>
                  <a:srgbClr val="595959"/>
                </a:solidFill>
                <a:sym typeface="Wingdings" panose="05000000000000000000" pitchFamily="2" charset="2"/>
              </a:rPr>
              <a:t>       </a:t>
            </a:r>
            <a:r>
              <a:rPr lang="en-US" altLang="zh-CN" sz="2000" u="none" dirty="0" err="1">
                <a:solidFill>
                  <a:srgbClr val="595959"/>
                </a:solidFill>
                <a:sym typeface="Wingdings" panose="05000000000000000000" pitchFamily="2" charset="2"/>
              </a:rPr>
              <a:t>function_name</a:t>
            </a:r>
            <a:r>
              <a:rPr lang="en-US" altLang="zh-CN" sz="2000" u="none" dirty="0">
                <a:solidFill>
                  <a:srgbClr val="595959"/>
                </a:solidFill>
                <a:sym typeface="Wingdings" panose="05000000000000000000" pitchFamily="2" charset="2"/>
              </a:rPr>
              <a:t>()</a:t>
            </a:r>
          </a:p>
        </p:txBody>
      </p:sp>
    </p:spTree>
    <p:extLst>
      <p:ext uri="{BB962C8B-B14F-4D97-AF65-F5344CB8AC3E}">
        <p14:creationId xmlns:p14="http://schemas.microsoft.com/office/powerpoint/2010/main" val="22369351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xmlns="" id="{46D569F0-1B88-4E06-ACFA-2E0C10CA5165}"/>
              </a:ext>
            </a:extLst>
          </p:cNvPr>
          <p:cNvSpPr>
            <a:spLocks noGrp="1" noChangeArrowheads="1"/>
          </p:cNvSpPr>
          <p:nvPr>
            <p:ph type="title" idx="4294967295"/>
          </p:nvPr>
        </p:nvSpPr>
        <p:spPr/>
        <p:txBody>
          <a:bodyPr/>
          <a:lstStyle/>
          <a:p>
            <a:pPr eaLnBrk="1" hangingPunct="1"/>
            <a:r>
              <a:rPr lang="zh-CN" altLang="en-US" dirty="0"/>
              <a:t>使用</a:t>
            </a:r>
            <a:r>
              <a:rPr lang="en-US" altLang="zh-CN" dirty="0"/>
              <a:t>as</a:t>
            </a:r>
            <a:r>
              <a:rPr lang="zh-CN" altLang="en-US" dirty="0"/>
              <a:t>指定别名</a:t>
            </a:r>
            <a:endParaRPr lang="zh-CN" altLang="zh-CN" dirty="0"/>
          </a:p>
        </p:txBody>
      </p:sp>
      <p:sp>
        <p:nvSpPr>
          <p:cNvPr id="36867" name="Rectangle 3">
            <a:extLst>
              <a:ext uri="{FF2B5EF4-FFF2-40B4-BE49-F238E27FC236}">
                <a16:creationId xmlns:a16="http://schemas.microsoft.com/office/drawing/2014/main" xmlns="" id="{3464EB8E-25F2-4EA2-9981-2A1E599C2049}"/>
              </a:ext>
            </a:extLst>
          </p:cNvPr>
          <p:cNvSpPr>
            <a:spLocks noGrp="1" noChangeArrowheads="1"/>
          </p:cNvSpPr>
          <p:nvPr>
            <p:ph type="body" idx="4294967295"/>
          </p:nvPr>
        </p:nvSpPr>
        <p:spPr>
          <a:xfrm>
            <a:off x="457200" y="1709738"/>
            <a:ext cx="8229600" cy="4614862"/>
          </a:xfrm>
        </p:spPr>
        <p:txBody>
          <a:bodyPr/>
          <a:lstStyle/>
          <a:p>
            <a:pPr marL="0" indent="0" eaLnBrk="1" hangingPunct="1">
              <a:buFont typeface="Wingdings" panose="05000000000000000000" pitchFamily="2" charset="2"/>
              <a:buNone/>
            </a:pPr>
            <a:endParaRPr lang="zh-CN" altLang="en-US" sz="2200" dirty="0">
              <a:sym typeface="Wingdings" panose="05000000000000000000" pitchFamily="2" charset="2"/>
            </a:endParaRPr>
          </a:p>
          <a:p>
            <a:pPr marL="0" indent="0" eaLnBrk="1" hangingPunct="1">
              <a:buFont typeface="Wingdings" panose="05000000000000000000" pitchFamily="2" charset="2"/>
              <a:buNone/>
            </a:pPr>
            <a:endParaRPr lang="zh-CN" altLang="en-US" sz="2200" dirty="0">
              <a:sym typeface="Wingdings" panose="05000000000000000000" pitchFamily="2" charset="2"/>
            </a:endParaRPr>
          </a:p>
          <a:p>
            <a:pPr marL="0" indent="0" eaLnBrk="1" hangingPunct="1">
              <a:buFont typeface="Wingdings" panose="05000000000000000000" pitchFamily="2" charset="2"/>
              <a:buNone/>
            </a:pPr>
            <a:endParaRPr lang="zh-CN" altLang="en-US" sz="2200" dirty="0">
              <a:sym typeface="Wingdings" panose="05000000000000000000" pitchFamily="2" charset="2"/>
            </a:endParaRPr>
          </a:p>
          <a:p>
            <a:pPr marL="0" indent="0" eaLnBrk="1" hangingPunct="1">
              <a:buFont typeface="Wingdings" panose="05000000000000000000" pitchFamily="2" charset="2"/>
              <a:buNone/>
            </a:pPr>
            <a:endParaRPr lang="zh-CN" altLang="en-US" sz="2200" dirty="0">
              <a:sym typeface="Wingdings" panose="05000000000000000000" pitchFamily="2" charset="2"/>
            </a:endParaRPr>
          </a:p>
          <a:p>
            <a:pPr marL="0" indent="0" eaLnBrk="1" hangingPunct="1">
              <a:buFont typeface="Wingdings" panose="05000000000000000000" pitchFamily="2" charset="2"/>
              <a:buNone/>
            </a:pPr>
            <a:endParaRPr lang="zh-CN" altLang="en-US" sz="2200" dirty="0">
              <a:sym typeface="Wingdings" panose="05000000000000000000" pitchFamily="2" charset="2"/>
            </a:endParaRPr>
          </a:p>
          <a:p>
            <a:pPr marL="0" indent="0" eaLnBrk="1" hangingPunct="1">
              <a:buFont typeface="Wingdings" panose="05000000000000000000" pitchFamily="2" charset="2"/>
              <a:buNone/>
            </a:pPr>
            <a:endParaRPr lang="zh-CN" altLang="en-US" sz="2200" dirty="0">
              <a:sym typeface="Wingdings" panose="05000000000000000000" pitchFamily="2" charset="2"/>
            </a:endParaRPr>
          </a:p>
          <a:p>
            <a:pPr marL="0" indent="0" eaLnBrk="1" hangingPunct="1">
              <a:buFont typeface="Wingdings" panose="05000000000000000000" pitchFamily="2" charset="2"/>
              <a:buNone/>
            </a:pPr>
            <a:endParaRPr lang="zh-CN" altLang="en-US" sz="2200" dirty="0">
              <a:sym typeface="Wingdings" panose="05000000000000000000" pitchFamily="2" charset="2"/>
            </a:endParaRPr>
          </a:p>
          <a:p>
            <a:pPr marL="0" indent="0" eaLnBrk="1" hangingPunct="1">
              <a:buFont typeface="Wingdings" panose="05000000000000000000" pitchFamily="2" charset="2"/>
              <a:buNone/>
            </a:pPr>
            <a:endParaRPr lang="zh-CN" altLang="en-US" sz="2200" dirty="0">
              <a:sym typeface="Wingdings" panose="05000000000000000000" pitchFamily="2" charset="2"/>
            </a:endParaRPr>
          </a:p>
        </p:txBody>
      </p:sp>
      <p:sp>
        <p:nvSpPr>
          <p:cNvPr id="5" name="Rectangle 3">
            <a:extLst>
              <a:ext uri="{FF2B5EF4-FFF2-40B4-BE49-F238E27FC236}">
                <a16:creationId xmlns:a16="http://schemas.microsoft.com/office/drawing/2014/main" xmlns="" id="{E22B1BBA-8310-4F5F-B174-115E5C68652C}"/>
              </a:ext>
            </a:extLst>
          </p:cNvPr>
          <p:cNvSpPr txBox="1">
            <a:spLocks noChangeArrowheads="1"/>
          </p:cNvSpPr>
          <p:nvPr/>
        </p:nvSpPr>
        <p:spPr bwMode="auto">
          <a:xfrm>
            <a:off x="457200" y="1758612"/>
            <a:ext cx="8229600" cy="456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anose="05000000000000000000" pitchFamily="2" charset="2"/>
              <a:buChar char="p"/>
              <a:defRPr sz="2400">
                <a:solidFill>
                  <a:schemeClr val="tx1"/>
                </a:solidFill>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ü"/>
              <a:defRPr sz="22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9pPr>
          </a:lstStyle>
          <a:p>
            <a:pPr eaLnBrk="1" hangingPunct="1">
              <a:defRPr/>
            </a:pPr>
            <a:r>
              <a:rPr lang="zh-CN" altLang="en-US" sz="2000" u="none" dirty="0">
                <a:sym typeface="Wingdings" panose="05000000000000000000" pitchFamily="2" charset="2"/>
              </a:rPr>
              <a:t>函数别名</a:t>
            </a:r>
            <a:endParaRPr lang="en-US" altLang="zh-CN" sz="2000" u="none" dirty="0">
              <a:sym typeface="Wingdings" panose="05000000000000000000" pitchFamily="2" charset="2"/>
            </a:endParaRPr>
          </a:p>
          <a:p>
            <a:pPr eaLnBrk="1" hangingPunct="1">
              <a:buFontTx/>
              <a:buChar char=" "/>
              <a:defRPr/>
            </a:pPr>
            <a:r>
              <a:rPr lang="zh-CN" altLang="en-US" sz="2000" u="none" dirty="0">
                <a:sym typeface="Wingdings" panose="05000000000000000000" pitchFamily="2" charset="2"/>
              </a:rPr>
              <a:t>如果要导入的函数名称可能与程序中现有名称冲突，或者函数名称太长，可指定简短而独一无二的别名。</a:t>
            </a:r>
          </a:p>
          <a:p>
            <a:pPr eaLnBrk="1" hangingPunct="1">
              <a:buFontTx/>
              <a:buChar char=" "/>
              <a:defRPr/>
            </a:pPr>
            <a:r>
              <a:rPr lang="zh-CN" altLang="en-US" sz="2000" u="none" dirty="0">
                <a:sym typeface="Wingdings" panose="05000000000000000000" pitchFamily="2" charset="2"/>
              </a:rPr>
              <a:t>导入语法：</a:t>
            </a:r>
            <a:endParaRPr lang="en-US" altLang="zh-CN" sz="2000" u="none" dirty="0">
              <a:sym typeface="Wingdings" panose="05000000000000000000" pitchFamily="2" charset="2"/>
            </a:endParaRPr>
          </a:p>
          <a:p>
            <a:pPr eaLnBrk="1" hangingPunct="1">
              <a:buFontTx/>
              <a:buChar char=" "/>
              <a:defRPr/>
            </a:pPr>
            <a:endParaRPr lang="en-US" altLang="zh-CN" sz="2000" u="none" dirty="0">
              <a:sym typeface="Wingdings" panose="05000000000000000000" pitchFamily="2" charset="2"/>
            </a:endParaRPr>
          </a:p>
          <a:p>
            <a:pPr eaLnBrk="1" hangingPunct="1">
              <a:buFontTx/>
              <a:buChar char=" "/>
              <a:defRPr/>
            </a:pPr>
            <a:r>
              <a:rPr lang="zh-CN" altLang="en-US" sz="2000" u="none" dirty="0">
                <a:sym typeface="Wingdings" panose="05000000000000000000" pitchFamily="2" charset="2"/>
              </a:rPr>
              <a:t>调用语法：</a:t>
            </a:r>
            <a:endParaRPr lang="en-US" altLang="zh-CN" sz="2000" u="none" dirty="0">
              <a:sym typeface="Wingdings" panose="05000000000000000000" pitchFamily="2" charset="2"/>
            </a:endParaRPr>
          </a:p>
          <a:p>
            <a:pPr eaLnBrk="1" hangingPunct="1">
              <a:buFontTx/>
              <a:buChar char=" "/>
              <a:defRPr/>
            </a:pPr>
            <a:endParaRPr lang="en-US" altLang="zh-CN" sz="2000" u="none" dirty="0">
              <a:sym typeface="Wingdings" panose="05000000000000000000" pitchFamily="2" charset="2"/>
            </a:endParaRPr>
          </a:p>
          <a:p>
            <a:pPr eaLnBrk="1" hangingPunct="1">
              <a:defRPr/>
            </a:pPr>
            <a:r>
              <a:rPr lang="zh-CN" altLang="en-US" sz="2000" u="none" dirty="0">
                <a:sym typeface="Wingdings" panose="05000000000000000000" pitchFamily="2" charset="2"/>
              </a:rPr>
              <a:t>模块别名</a:t>
            </a:r>
            <a:endParaRPr lang="en-US" altLang="zh-CN" sz="2000" u="none" dirty="0">
              <a:sym typeface="Wingdings" panose="05000000000000000000" pitchFamily="2" charset="2"/>
            </a:endParaRPr>
          </a:p>
          <a:p>
            <a:pPr eaLnBrk="1" hangingPunct="1">
              <a:buFontTx/>
              <a:buChar char=" "/>
              <a:defRPr/>
            </a:pPr>
            <a:r>
              <a:rPr lang="zh-CN" altLang="en-US" sz="2000" u="none" dirty="0">
                <a:sym typeface="Wingdings" panose="05000000000000000000" pitchFamily="2" charset="2"/>
              </a:rPr>
              <a:t>导入语法：</a:t>
            </a:r>
            <a:endParaRPr lang="en-US" altLang="zh-CN" sz="2000" u="none" dirty="0">
              <a:sym typeface="Wingdings" panose="05000000000000000000" pitchFamily="2" charset="2"/>
            </a:endParaRPr>
          </a:p>
          <a:p>
            <a:pPr eaLnBrk="1" hangingPunct="1">
              <a:buFontTx/>
              <a:buChar char=" "/>
              <a:defRPr/>
            </a:pPr>
            <a:r>
              <a:rPr lang="en-US" altLang="zh-CN" sz="2000" u="none" dirty="0">
                <a:solidFill>
                  <a:srgbClr val="595959"/>
                </a:solidFill>
                <a:latin typeface="Times New Roman" panose="02020603050405020304" pitchFamily="18" charset="0"/>
                <a:ea typeface="黑体" panose="02010609060101010101" pitchFamily="49" charset="-122"/>
                <a:sym typeface="Wingdings" panose="05000000000000000000" pitchFamily="2" charset="2"/>
              </a:rPr>
              <a:t>         </a:t>
            </a:r>
          </a:p>
          <a:p>
            <a:pPr eaLnBrk="1" hangingPunct="1">
              <a:buFontTx/>
              <a:buChar char=" "/>
              <a:defRPr/>
            </a:pPr>
            <a:r>
              <a:rPr lang="zh-CN" altLang="en-US" sz="2000" u="none" dirty="0">
                <a:sym typeface="Wingdings" panose="05000000000000000000" pitchFamily="2" charset="2"/>
              </a:rPr>
              <a:t>调用语法：</a:t>
            </a:r>
            <a:endParaRPr lang="en-US" altLang="zh-CN" sz="2000" u="none" dirty="0">
              <a:sym typeface="Wingdings" panose="05000000000000000000" pitchFamily="2" charset="2"/>
            </a:endParaRPr>
          </a:p>
          <a:p>
            <a:pPr eaLnBrk="1" hangingPunct="1">
              <a:buFontTx/>
              <a:buChar char=" "/>
              <a:defRPr/>
            </a:pPr>
            <a:r>
              <a:rPr lang="en-US" altLang="zh-CN" sz="2000" u="none" dirty="0">
                <a:solidFill>
                  <a:srgbClr val="595959"/>
                </a:solidFill>
                <a:latin typeface="Times New Roman" panose="02020603050405020304" pitchFamily="18" charset="0"/>
                <a:ea typeface="黑体" panose="02010609060101010101" pitchFamily="49" charset="-122"/>
                <a:sym typeface="Wingdings" panose="05000000000000000000" pitchFamily="2" charset="2"/>
              </a:rPr>
              <a:t>         </a:t>
            </a:r>
          </a:p>
          <a:p>
            <a:pPr eaLnBrk="1" hangingPunct="1">
              <a:defRPr/>
            </a:pPr>
            <a:endParaRPr lang="en-US" altLang="zh-CN" sz="2000" u="none" dirty="0">
              <a:sym typeface="Wingdings" panose="05000000000000000000" pitchFamily="2" charset="2"/>
            </a:endParaRPr>
          </a:p>
          <a:p>
            <a:pPr marL="0" indent="0" eaLnBrk="1" hangingPunct="1">
              <a:buNone/>
              <a:defRPr/>
            </a:pPr>
            <a:endParaRPr lang="en-US" altLang="zh-CN" sz="2000" u="none" dirty="0">
              <a:solidFill>
                <a:srgbClr val="595959"/>
              </a:solidFill>
              <a:latin typeface="Times New Roman" panose="02020603050405020304" pitchFamily="18" charset="0"/>
              <a:ea typeface="黑体" panose="02010609060101010101" pitchFamily="49" charset="-122"/>
              <a:sym typeface="Wingdings" panose="05000000000000000000" pitchFamily="2" charset="2"/>
            </a:endParaRPr>
          </a:p>
        </p:txBody>
      </p:sp>
      <p:sp>
        <p:nvSpPr>
          <p:cNvPr id="6" name="文本框 1">
            <a:extLst>
              <a:ext uri="{FF2B5EF4-FFF2-40B4-BE49-F238E27FC236}">
                <a16:creationId xmlns:a16="http://schemas.microsoft.com/office/drawing/2014/main" xmlns="" id="{B8A838A3-90F6-4708-86D7-12F98E3F6881}"/>
              </a:ext>
            </a:extLst>
          </p:cNvPr>
          <p:cNvSpPr txBox="1">
            <a:spLocks noChangeArrowheads="1"/>
          </p:cNvSpPr>
          <p:nvPr/>
        </p:nvSpPr>
        <p:spPr bwMode="auto">
          <a:xfrm>
            <a:off x="2133664" y="2830118"/>
            <a:ext cx="5901558" cy="598882"/>
          </a:xfrm>
          <a:prstGeom prst="rect">
            <a:avLst/>
          </a:prstGeom>
          <a:noFill/>
          <a:ln w="9525">
            <a:solidFill>
              <a:srgbClr val="595959"/>
            </a:solidFill>
            <a:round/>
            <a:headEnd/>
            <a:tailEnd/>
          </a:ln>
          <a:extLst>
            <a:ext uri="{909E8E84-426E-40DD-AFC4-6F175D3DCCD1}">
              <a14:hiddenFill xmlns:a14="http://schemas.microsoft.com/office/drawing/2010/main">
                <a:solidFill>
                  <a:srgbClr val="FFFFFF"/>
                </a:solidFill>
              </a14:hiddenFill>
            </a:ext>
          </a:extLst>
        </p:spPr>
        <p:txBody>
          <a:bodyPr wrap="square" tIns="144145" bIns="144145">
            <a:spAutoFit/>
          </a:bodyPr>
          <a:lstStyle>
            <a:lvl1pPr>
              <a:spcBef>
                <a:spcPct val="20000"/>
              </a:spcBef>
              <a:buClr>
                <a:schemeClr val="hlink"/>
              </a:buClr>
              <a:buFont typeface="Wingdings" panose="05000000000000000000" pitchFamily="2" charset="2"/>
              <a:buChar char="l"/>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Font typeface="Wingdings" panose="05000000000000000000" pitchFamily="2" charset="2"/>
              <a:buChar char="p"/>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hlink"/>
              </a:buClr>
              <a:buFont typeface="Wingdings" panose="05000000000000000000" pitchFamily="2" charset="2"/>
              <a:buChar char="ü"/>
              <a:defRPr sz="22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ts val="0"/>
              </a:spcBef>
              <a:buFontTx/>
              <a:buChar char=" "/>
              <a:defRPr/>
            </a:pPr>
            <a:r>
              <a:rPr lang="en-US" altLang="zh-CN" sz="2000" u="none" dirty="0">
                <a:solidFill>
                  <a:srgbClr val="595959"/>
                </a:solidFill>
                <a:sym typeface="Wingdings" panose="05000000000000000000" pitchFamily="2" charset="2"/>
              </a:rPr>
              <a:t>       from </a:t>
            </a:r>
            <a:r>
              <a:rPr lang="en-US" altLang="zh-CN" sz="2000" u="none" dirty="0" err="1">
                <a:solidFill>
                  <a:srgbClr val="595959"/>
                </a:solidFill>
                <a:sym typeface="Wingdings" panose="05000000000000000000" pitchFamily="2" charset="2"/>
              </a:rPr>
              <a:t>module_name</a:t>
            </a:r>
            <a:r>
              <a:rPr lang="en-US" altLang="zh-CN" sz="2000" u="none" dirty="0">
                <a:solidFill>
                  <a:srgbClr val="595959"/>
                </a:solidFill>
                <a:sym typeface="Wingdings" panose="05000000000000000000" pitchFamily="2" charset="2"/>
              </a:rPr>
              <a:t> import </a:t>
            </a:r>
            <a:r>
              <a:rPr lang="en-US" altLang="zh-CN" sz="2000" u="none" dirty="0" err="1">
                <a:solidFill>
                  <a:srgbClr val="595959"/>
                </a:solidFill>
                <a:sym typeface="Wingdings" panose="05000000000000000000" pitchFamily="2" charset="2"/>
              </a:rPr>
              <a:t>function_name</a:t>
            </a:r>
            <a:r>
              <a:rPr lang="en-US" altLang="zh-CN" sz="2000" u="none" dirty="0">
                <a:solidFill>
                  <a:srgbClr val="595959"/>
                </a:solidFill>
                <a:sym typeface="Wingdings" panose="05000000000000000000" pitchFamily="2" charset="2"/>
              </a:rPr>
              <a:t> as </a:t>
            </a:r>
            <a:r>
              <a:rPr lang="en-US" altLang="zh-CN" sz="2000" u="none" dirty="0" err="1">
                <a:solidFill>
                  <a:srgbClr val="595959"/>
                </a:solidFill>
                <a:sym typeface="Wingdings" panose="05000000000000000000" pitchFamily="2" charset="2"/>
              </a:rPr>
              <a:t>fn</a:t>
            </a:r>
            <a:endParaRPr lang="en-US" altLang="zh-CN" sz="2000" u="none" dirty="0">
              <a:solidFill>
                <a:srgbClr val="595959"/>
              </a:solidFill>
              <a:sym typeface="Wingdings" panose="05000000000000000000" pitchFamily="2" charset="2"/>
            </a:endParaRPr>
          </a:p>
        </p:txBody>
      </p:sp>
      <p:sp>
        <p:nvSpPr>
          <p:cNvPr id="7" name="文本框 1">
            <a:extLst>
              <a:ext uri="{FF2B5EF4-FFF2-40B4-BE49-F238E27FC236}">
                <a16:creationId xmlns:a16="http://schemas.microsoft.com/office/drawing/2014/main" xmlns="" id="{2B588414-BFB7-4B29-93E7-F4651FC4045E}"/>
              </a:ext>
            </a:extLst>
          </p:cNvPr>
          <p:cNvSpPr txBox="1">
            <a:spLocks noChangeArrowheads="1"/>
          </p:cNvSpPr>
          <p:nvPr/>
        </p:nvSpPr>
        <p:spPr bwMode="auto">
          <a:xfrm>
            <a:off x="2133664" y="3672912"/>
            <a:ext cx="5901558" cy="598882"/>
          </a:xfrm>
          <a:prstGeom prst="rect">
            <a:avLst/>
          </a:prstGeom>
          <a:noFill/>
          <a:ln w="9525">
            <a:solidFill>
              <a:srgbClr val="595959"/>
            </a:solidFill>
            <a:round/>
            <a:headEnd/>
            <a:tailEnd/>
          </a:ln>
          <a:extLst>
            <a:ext uri="{909E8E84-426E-40DD-AFC4-6F175D3DCCD1}">
              <a14:hiddenFill xmlns:a14="http://schemas.microsoft.com/office/drawing/2010/main">
                <a:solidFill>
                  <a:srgbClr val="FFFFFF"/>
                </a:solidFill>
              </a14:hiddenFill>
            </a:ext>
          </a:extLst>
        </p:spPr>
        <p:txBody>
          <a:bodyPr wrap="square" tIns="144145" bIns="144145">
            <a:spAutoFit/>
          </a:bodyPr>
          <a:lstStyle>
            <a:lvl1pPr>
              <a:spcBef>
                <a:spcPct val="20000"/>
              </a:spcBef>
              <a:buClr>
                <a:schemeClr val="hlink"/>
              </a:buClr>
              <a:buFont typeface="Wingdings" panose="05000000000000000000" pitchFamily="2" charset="2"/>
              <a:buChar char="l"/>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Font typeface="Wingdings" panose="05000000000000000000" pitchFamily="2" charset="2"/>
              <a:buChar char="p"/>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hlink"/>
              </a:buClr>
              <a:buFont typeface="Wingdings" panose="05000000000000000000" pitchFamily="2" charset="2"/>
              <a:buChar char="ü"/>
              <a:defRPr sz="22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ts val="0"/>
              </a:spcBef>
              <a:buFontTx/>
              <a:buChar char=" "/>
              <a:defRPr/>
            </a:pPr>
            <a:r>
              <a:rPr lang="en-US" altLang="zh-CN" sz="2000" u="none" dirty="0">
                <a:solidFill>
                  <a:srgbClr val="595959"/>
                </a:solidFill>
                <a:sym typeface="Wingdings" panose="05000000000000000000" pitchFamily="2" charset="2"/>
              </a:rPr>
              <a:t>        </a:t>
            </a:r>
            <a:r>
              <a:rPr lang="en-US" altLang="zh-CN" sz="2000" u="none" dirty="0" err="1">
                <a:solidFill>
                  <a:srgbClr val="595959"/>
                </a:solidFill>
                <a:sym typeface="Wingdings" panose="05000000000000000000" pitchFamily="2" charset="2"/>
              </a:rPr>
              <a:t>fn</a:t>
            </a:r>
            <a:r>
              <a:rPr lang="en-US" altLang="zh-CN" sz="2000" u="none" dirty="0">
                <a:solidFill>
                  <a:srgbClr val="595959"/>
                </a:solidFill>
                <a:sym typeface="Wingdings" panose="05000000000000000000" pitchFamily="2" charset="2"/>
              </a:rPr>
              <a:t>()</a:t>
            </a:r>
          </a:p>
        </p:txBody>
      </p:sp>
      <p:sp>
        <p:nvSpPr>
          <p:cNvPr id="8" name="文本框 1">
            <a:extLst>
              <a:ext uri="{FF2B5EF4-FFF2-40B4-BE49-F238E27FC236}">
                <a16:creationId xmlns:a16="http://schemas.microsoft.com/office/drawing/2014/main" xmlns="" id="{0BDD1A16-0989-459E-9CD8-C085528B5D47}"/>
              </a:ext>
            </a:extLst>
          </p:cNvPr>
          <p:cNvSpPr txBox="1">
            <a:spLocks noChangeArrowheads="1"/>
          </p:cNvSpPr>
          <p:nvPr/>
        </p:nvSpPr>
        <p:spPr bwMode="auto">
          <a:xfrm>
            <a:off x="2133664" y="4800564"/>
            <a:ext cx="5901558" cy="598882"/>
          </a:xfrm>
          <a:prstGeom prst="rect">
            <a:avLst/>
          </a:prstGeom>
          <a:noFill/>
          <a:ln w="9525">
            <a:solidFill>
              <a:srgbClr val="595959"/>
            </a:solidFill>
            <a:round/>
            <a:headEnd/>
            <a:tailEnd/>
          </a:ln>
          <a:extLst>
            <a:ext uri="{909E8E84-426E-40DD-AFC4-6F175D3DCCD1}">
              <a14:hiddenFill xmlns:a14="http://schemas.microsoft.com/office/drawing/2010/main">
                <a:solidFill>
                  <a:srgbClr val="FFFFFF"/>
                </a:solidFill>
              </a14:hiddenFill>
            </a:ext>
          </a:extLst>
        </p:spPr>
        <p:txBody>
          <a:bodyPr wrap="square" tIns="144145" bIns="144145">
            <a:spAutoFit/>
          </a:bodyPr>
          <a:lstStyle>
            <a:lvl1pPr>
              <a:spcBef>
                <a:spcPct val="20000"/>
              </a:spcBef>
              <a:buClr>
                <a:schemeClr val="hlink"/>
              </a:buClr>
              <a:buFont typeface="Wingdings" panose="05000000000000000000" pitchFamily="2" charset="2"/>
              <a:buChar char="l"/>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Font typeface="Wingdings" panose="05000000000000000000" pitchFamily="2" charset="2"/>
              <a:buChar char="p"/>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hlink"/>
              </a:buClr>
              <a:buFont typeface="Wingdings" panose="05000000000000000000" pitchFamily="2" charset="2"/>
              <a:buChar char="ü"/>
              <a:defRPr sz="22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ts val="0"/>
              </a:spcBef>
              <a:buFontTx/>
              <a:buChar char=" "/>
              <a:defRPr/>
            </a:pPr>
            <a:r>
              <a:rPr lang="en-US" altLang="zh-CN" sz="2000" u="none">
                <a:solidFill>
                  <a:srgbClr val="595959"/>
                </a:solidFill>
                <a:sym typeface="Wingdings" panose="05000000000000000000" pitchFamily="2" charset="2"/>
              </a:rPr>
              <a:t>        import module_name as mn</a:t>
            </a:r>
            <a:endParaRPr lang="en-US" altLang="zh-CN" sz="2000" u="none" dirty="0">
              <a:solidFill>
                <a:srgbClr val="595959"/>
              </a:solidFill>
              <a:sym typeface="Wingdings" panose="05000000000000000000" pitchFamily="2" charset="2"/>
            </a:endParaRPr>
          </a:p>
        </p:txBody>
      </p:sp>
      <p:sp>
        <p:nvSpPr>
          <p:cNvPr id="9" name="文本框 1">
            <a:extLst>
              <a:ext uri="{FF2B5EF4-FFF2-40B4-BE49-F238E27FC236}">
                <a16:creationId xmlns:a16="http://schemas.microsoft.com/office/drawing/2014/main" xmlns="" id="{26785D5D-1121-4A6A-BCB2-1E7FA999A56E}"/>
              </a:ext>
            </a:extLst>
          </p:cNvPr>
          <p:cNvSpPr txBox="1">
            <a:spLocks noChangeArrowheads="1"/>
          </p:cNvSpPr>
          <p:nvPr/>
        </p:nvSpPr>
        <p:spPr bwMode="auto">
          <a:xfrm>
            <a:off x="2133664" y="5725718"/>
            <a:ext cx="5901558" cy="598882"/>
          </a:xfrm>
          <a:prstGeom prst="rect">
            <a:avLst/>
          </a:prstGeom>
          <a:noFill/>
          <a:ln w="9525">
            <a:solidFill>
              <a:srgbClr val="595959"/>
            </a:solidFill>
            <a:round/>
            <a:headEnd/>
            <a:tailEnd/>
          </a:ln>
          <a:extLst>
            <a:ext uri="{909E8E84-426E-40DD-AFC4-6F175D3DCCD1}">
              <a14:hiddenFill xmlns:a14="http://schemas.microsoft.com/office/drawing/2010/main">
                <a:solidFill>
                  <a:srgbClr val="FFFFFF"/>
                </a:solidFill>
              </a14:hiddenFill>
            </a:ext>
          </a:extLst>
        </p:spPr>
        <p:txBody>
          <a:bodyPr wrap="square" tIns="144145" bIns="144145">
            <a:spAutoFit/>
          </a:bodyPr>
          <a:lstStyle>
            <a:lvl1pPr>
              <a:spcBef>
                <a:spcPct val="20000"/>
              </a:spcBef>
              <a:buClr>
                <a:schemeClr val="hlink"/>
              </a:buClr>
              <a:buFont typeface="Wingdings" panose="05000000000000000000" pitchFamily="2" charset="2"/>
              <a:buChar char="l"/>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Font typeface="Wingdings" panose="05000000000000000000" pitchFamily="2" charset="2"/>
              <a:buChar char="p"/>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hlink"/>
              </a:buClr>
              <a:buFont typeface="Wingdings" panose="05000000000000000000" pitchFamily="2" charset="2"/>
              <a:buChar char="ü"/>
              <a:defRPr sz="22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ts val="0"/>
              </a:spcBef>
              <a:buFontTx/>
              <a:buChar char=" "/>
              <a:defRPr/>
            </a:pPr>
            <a:r>
              <a:rPr lang="en-US" altLang="zh-CN" sz="2000" u="none" dirty="0">
                <a:solidFill>
                  <a:srgbClr val="595959"/>
                </a:solidFill>
                <a:sym typeface="Wingdings" panose="05000000000000000000" pitchFamily="2" charset="2"/>
              </a:rPr>
              <a:t>         </a:t>
            </a:r>
            <a:r>
              <a:rPr lang="en-US" altLang="zh-CN" sz="2000" u="none" dirty="0" err="1">
                <a:solidFill>
                  <a:srgbClr val="595959"/>
                </a:solidFill>
                <a:sym typeface="Wingdings" panose="05000000000000000000" pitchFamily="2" charset="2"/>
              </a:rPr>
              <a:t>mn.function_name</a:t>
            </a:r>
            <a:r>
              <a:rPr lang="en-US" altLang="zh-CN" sz="2000" u="none" dirty="0">
                <a:solidFill>
                  <a:srgbClr val="595959"/>
                </a:solidFill>
                <a:sym typeface="Wingdings" panose="05000000000000000000" pitchFamily="2" charset="2"/>
              </a:rPr>
              <a:t>()</a:t>
            </a:r>
          </a:p>
        </p:txBody>
      </p:sp>
    </p:spTree>
    <p:extLst>
      <p:ext uri="{BB962C8B-B14F-4D97-AF65-F5344CB8AC3E}">
        <p14:creationId xmlns:p14="http://schemas.microsoft.com/office/powerpoint/2010/main" val="20744611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xmlns="" id="{46D569F0-1B88-4E06-ACFA-2E0C10CA5165}"/>
              </a:ext>
            </a:extLst>
          </p:cNvPr>
          <p:cNvSpPr>
            <a:spLocks noGrp="1" noChangeArrowheads="1"/>
          </p:cNvSpPr>
          <p:nvPr>
            <p:ph type="title" idx="4294967295"/>
          </p:nvPr>
        </p:nvSpPr>
        <p:spPr/>
        <p:txBody>
          <a:bodyPr/>
          <a:lstStyle/>
          <a:p>
            <a:pPr eaLnBrk="1" hangingPunct="1"/>
            <a:r>
              <a:rPr lang="zh-CN" altLang="en-US" dirty="0"/>
              <a:t>导入模块中的所有函数</a:t>
            </a:r>
            <a:endParaRPr lang="zh-CN" altLang="zh-CN" dirty="0"/>
          </a:p>
        </p:txBody>
      </p:sp>
      <p:sp>
        <p:nvSpPr>
          <p:cNvPr id="36867" name="Rectangle 3">
            <a:extLst>
              <a:ext uri="{FF2B5EF4-FFF2-40B4-BE49-F238E27FC236}">
                <a16:creationId xmlns:a16="http://schemas.microsoft.com/office/drawing/2014/main" xmlns="" id="{3464EB8E-25F2-4EA2-9981-2A1E599C2049}"/>
              </a:ext>
            </a:extLst>
          </p:cNvPr>
          <p:cNvSpPr>
            <a:spLocks noGrp="1" noChangeArrowheads="1"/>
          </p:cNvSpPr>
          <p:nvPr>
            <p:ph type="body" idx="4294967295"/>
          </p:nvPr>
        </p:nvSpPr>
        <p:spPr>
          <a:xfrm>
            <a:off x="457200" y="1709738"/>
            <a:ext cx="8229600" cy="4614862"/>
          </a:xfrm>
        </p:spPr>
        <p:txBody>
          <a:bodyPr/>
          <a:lstStyle/>
          <a:p>
            <a:pPr marL="0" indent="0" eaLnBrk="1" hangingPunct="1">
              <a:buFont typeface="Wingdings" panose="05000000000000000000" pitchFamily="2" charset="2"/>
              <a:buNone/>
            </a:pPr>
            <a:endParaRPr lang="zh-CN" altLang="en-US" sz="2200" dirty="0">
              <a:sym typeface="Wingdings" panose="05000000000000000000" pitchFamily="2" charset="2"/>
            </a:endParaRPr>
          </a:p>
          <a:p>
            <a:pPr marL="0" indent="0" eaLnBrk="1" hangingPunct="1">
              <a:buFont typeface="Wingdings" panose="05000000000000000000" pitchFamily="2" charset="2"/>
              <a:buNone/>
            </a:pPr>
            <a:endParaRPr lang="zh-CN" altLang="en-US" sz="2200" dirty="0">
              <a:sym typeface="Wingdings" panose="05000000000000000000" pitchFamily="2" charset="2"/>
            </a:endParaRPr>
          </a:p>
          <a:p>
            <a:pPr marL="0" indent="0" eaLnBrk="1" hangingPunct="1">
              <a:buFont typeface="Wingdings" panose="05000000000000000000" pitchFamily="2" charset="2"/>
              <a:buNone/>
            </a:pPr>
            <a:endParaRPr lang="zh-CN" altLang="en-US" sz="2200" dirty="0">
              <a:sym typeface="Wingdings" panose="05000000000000000000" pitchFamily="2" charset="2"/>
            </a:endParaRPr>
          </a:p>
          <a:p>
            <a:pPr marL="0" indent="0" eaLnBrk="1" hangingPunct="1">
              <a:buFont typeface="Wingdings" panose="05000000000000000000" pitchFamily="2" charset="2"/>
              <a:buNone/>
            </a:pPr>
            <a:endParaRPr lang="zh-CN" altLang="en-US" sz="2200" dirty="0">
              <a:sym typeface="Wingdings" panose="05000000000000000000" pitchFamily="2" charset="2"/>
            </a:endParaRPr>
          </a:p>
          <a:p>
            <a:pPr marL="0" indent="0" eaLnBrk="1" hangingPunct="1">
              <a:buFont typeface="Wingdings" panose="05000000000000000000" pitchFamily="2" charset="2"/>
              <a:buNone/>
            </a:pPr>
            <a:endParaRPr lang="zh-CN" altLang="en-US" sz="2200" dirty="0">
              <a:sym typeface="Wingdings" panose="05000000000000000000" pitchFamily="2" charset="2"/>
            </a:endParaRPr>
          </a:p>
          <a:p>
            <a:pPr marL="0" indent="0" eaLnBrk="1" hangingPunct="1">
              <a:buFont typeface="Wingdings" panose="05000000000000000000" pitchFamily="2" charset="2"/>
              <a:buNone/>
            </a:pPr>
            <a:endParaRPr lang="zh-CN" altLang="en-US" sz="2200" dirty="0">
              <a:sym typeface="Wingdings" panose="05000000000000000000" pitchFamily="2" charset="2"/>
            </a:endParaRPr>
          </a:p>
          <a:p>
            <a:pPr marL="0" indent="0" eaLnBrk="1" hangingPunct="1">
              <a:buFont typeface="Wingdings" panose="05000000000000000000" pitchFamily="2" charset="2"/>
              <a:buNone/>
            </a:pPr>
            <a:endParaRPr lang="zh-CN" altLang="en-US" sz="2200" dirty="0">
              <a:sym typeface="Wingdings" panose="05000000000000000000" pitchFamily="2" charset="2"/>
            </a:endParaRPr>
          </a:p>
          <a:p>
            <a:pPr marL="0" indent="0" eaLnBrk="1" hangingPunct="1">
              <a:buFont typeface="Wingdings" panose="05000000000000000000" pitchFamily="2" charset="2"/>
              <a:buNone/>
            </a:pPr>
            <a:endParaRPr lang="zh-CN" altLang="en-US" sz="2200" dirty="0">
              <a:sym typeface="Wingdings" panose="05000000000000000000" pitchFamily="2" charset="2"/>
            </a:endParaRPr>
          </a:p>
        </p:txBody>
      </p:sp>
      <p:sp>
        <p:nvSpPr>
          <p:cNvPr id="5" name="Rectangle 3">
            <a:extLst>
              <a:ext uri="{FF2B5EF4-FFF2-40B4-BE49-F238E27FC236}">
                <a16:creationId xmlns:a16="http://schemas.microsoft.com/office/drawing/2014/main" xmlns="" id="{E22B1BBA-8310-4F5F-B174-115E5C68652C}"/>
              </a:ext>
            </a:extLst>
          </p:cNvPr>
          <p:cNvSpPr txBox="1">
            <a:spLocks noChangeArrowheads="1"/>
          </p:cNvSpPr>
          <p:nvPr/>
        </p:nvSpPr>
        <p:spPr bwMode="auto">
          <a:xfrm>
            <a:off x="457200" y="1758612"/>
            <a:ext cx="8229600" cy="311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anose="05000000000000000000" pitchFamily="2" charset="2"/>
              <a:buChar char="p"/>
              <a:defRPr sz="2400">
                <a:solidFill>
                  <a:schemeClr val="tx1"/>
                </a:solidFill>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ü"/>
              <a:defRPr sz="22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9pPr>
          </a:lstStyle>
          <a:p>
            <a:pPr eaLnBrk="1" hangingPunct="1">
              <a:defRPr/>
            </a:pPr>
            <a:r>
              <a:rPr lang="zh-CN" altLang="en-US" sz="2000" u="none" dirty="0">
                <a:sym typeface="Wingdings" panose="05000000000000000000" pitchFamily="2" charset="2"/>
              </a:rPr>
              <a:t>导入语法：</a:t>
            </a:r>
            <a:endParaRPr lang="en-US" altLang="zh-CN" sz="2000" u="none" dirty="0">
              <a:sym typeface="Wingdings" panose="05000000000000000000" pitchFamily="2" charset="2"/>
            </a:endParaRPr>
          </a:p>
          <a:p>
            <a:pPr eaLnBrk="1" hangingPunct="1">
              <a:defRPr/>
            </a:pPr>
            <a:endParaRPr lang="en-US" altLang="zh-CN" sz="2000" u="none" dirty="0">
              <a:sym typeface="Wingdings" panose="05000000000000000000" pitchFamily="2" charset="2"/>
            </a:endParaRPr>
          </a:p>
          <a:p>
            <a:pPr eaLnBrk="1" hangingPunct="1">
              <a:defRPr/>
            </a:pPr>
            <a:endParaRPr lang="en-US" altLang="zh-CN" sz="2000" u="none" dirty="0">
              <a:sym typeface="Wingdings" panose="05000000000000000000" pitchFamily="2" charset="2"/>
            </a:endParaRPr>
          </a:p>
          <a:p>
            <a:pPr eaLnBrk="1" hangingPunct="1">
              <a:buFontTx/>
              <a:buChar char=" "/>
              <a:defRPr/>
            </a:pPr>
            <a:r>
              <a:rPr lang="en-US" altLang="zh-CN" sz="2000" u="none" dirty="0">
                <a:solidFill>
                  <a:srgbClr val="595959"/>
                </a:solidFill>
                <a:latin typeface="Times New Roman" panose="02020603050405020304" pitchFamily="18" charset="0"/>
                <a:ea typeface="黑体" panose="02010609060101010101" pitchFamily="49" charset="-122"/>
                <a:sym typeface="Wingdings" panose="05000000000000000000" pitchFamily="2" charset="2"/>
              </a:rPr>
              <a:t>       </a:t>
            </a:r>
          </a:p>
          <a:p>
            <a:pPr eaLnBrk="1" hangingPunct="1">
              <a:defRPr/>
            </a:pPr>
            <a:r>
              <a:rPr lang="zh-CN" altLang="en-US" sz="2000" u="none" dirty="0">
                <a:sym typeface="Wingdings" panose="05000000000000000000" pitchFamily="2" charset="2"/>
              </a:rPr>
              <a:t>由于导入了每个函数，可通过名称来调用每个函数，而不需要用句点（</a:t>
            </a:r>
            <a:r>
              <a:rPr lang="en-US" altLang="zh-CN" sz="2000" u="none" dirty="0">
                <a:sym typeface="Wingdings" panose="05000000000000000000" pitchFamily="2" charset="2"/>
              </a:rPr>
              <a:t>.</a:t>
            </a:r>
            <a:r>
              <a:rPr lang="zh-CN" altLang="en-US" sz="2000" u="none" dirty="0">
                <a:sym typeface="Wingdings" panose="05000000000000000000" pitchFamily="2" charset="2"/>
              </a:rPr>
              <a:t>）表示法。</a:t>
            </a:r>
            <a:endParaRPr lang="en-US" altLang="zh-CN" sz="2000" u="none" dirty="0">
              <a:sym typeface="Wingdings" panose="05000000000000000000" pitchFamily="2" charset="2"/>
            </a:endParaRPr>
          </a:p>
          <a:p>
            <a:pPr eaLnBrk="1" hangingPunct="1">
              <a:defRPr/>
            </a:pPr>
            <a:r>
              <a:rPr lang="zh-CN" altLang="en-US" sz="2000" u="none" dirty="0">
                <a:sym typeface="Wingdings" panose="05000000000000000000" pitchFamily="2" charset="2"/>
              </a:rPr>
              <a:t>最好不要采用这种导入方法，如果模块中有函数的名称与项目中使用的名称相同，可能导致意外结果。</a:t>
            </a:r>
            <a:endParaRPr lang="en-US" altLang="zh-CN" sz="2000" u="none" dirty="0">
              <a:sym typeface="Wingdings" panose="05000000000000000000" pitchFamily="2" charset="2"/>
            </a:endParaRPr>
          </a:p>
          <a:p>
            <a:pPr eaLnBrk="1" hangingPunct="1">
              <a:defRPr/>
            </a:pPr>
            <a:r>
              <a:rPr lang="zh-CN" altLang="en-US" sz="2000" u="none" dirty="0">
                <a:sym typeface="Wingdings" panose="05000000000000000000" pitchFamily="2" charset="2"/>
              </a:rPr>
              <a:t>最佳的做法是：要么只导入需要使用的函数，要么导入整个模块并使用句点表示法。</a:t>
            </a:r>
          </a:p>
        </p:txBody>
      </p:sp>
      <p:sp>
        <p:nvSpPr>
          <p:cNvPr id="6" name="文本框 1">
            <a:extLst>
              <a:ext uri="{FF2B5EF4-FFF2-40B4-BE49-F238E27FC236}">
                <a16:creationId xmlns:a16="http://schemas.microsoft.com/office/drawing/2014/main" xmlns="" id="{0A89A014-2ADD-48C5-BD9A-DE33DED79E72}"/>
              </a:ext>
            </a:extLst>
          </p:cNvPr>
          <p:cNvSpPr txBox="1">
            <a:spLocks noChangeArrowheads="1"/>
          </p:cNvSpPr>
          <p:nvPr/>
        </p:nvSpPr>
        <p:spPr bwMode="auto">
          <a:xfrm>
            <a:off x="1794560" y="2296732"/>
            <a:ext cx="5901558" cy="598882"/>
          </a:xfrm>
          <a:prstGeom prst="rect">
            <a:avLst/>
          </a:prstGeom>
          <a:noFill/>
          <a:ln w="9525">
            <a:solidFill>
              <a:srgbClr val="595959"/>
            </a:solidFill>
            <a:round/>
            <a:headEnd/>
            <a:tailEnd/>
          </a:ln>
          <a:extLst>
            <a:ext uri="{909E8E84-426E-40DD-AFC4-6F175D3DCCD1}">
              <a14:hiddenFill xmlns:a14="http://schemas.microsoft.com/office/drawing/2010/main">
                <a:solidFill>
                  <a:srgbClr val="FFFFFF"/>
                </a:solidFill>
              </a14:hiddenFill>
            </a:ext>
          </a:extLst>
        </p:spPr>
        <p:txBody>
          <a:bodyPr wrap="square" tIns="144145" bIns="144145">
            <a:spAutoFit/>
          </a:bodyPr>
          <a:lstStyle>
            <a:lvl1pPr>
              <a:spcBef>
                <a:spcPct val="20000"/>
              </a:spcBef>
              <a:buClr>
                <a:schemeClr val="hlink"/>
              </a:buClr>
              <a:buFont typeface="Wingdings" panose="05000000000000000000" pitchFamily="2" charset="2"/>
              <a:buChar char="l"/>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Font typeface="Wingdings" panose="05000000000000000000" pitchFamily="2" charset="2"/>
              <a:buChar char="p"/>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hlink"/>
              </a:buClr>
              <a:buFont typeface="Wingdings" panose="05000000000000000000" pitchFamily="2" charset="2"/>
              <a:buChar char="ü"/>
              <a:defRPr sz="22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ts val="0"/>
              </a:spcBef>
              <a:buFontTx/>
              <a:buChar char=" "/>
              <a:defRPr/>
            </a:pPr>
            <a:r>
              <a:rPr lang="en-US" altLang="zh-CN" sz="2000" u="none" dirty="0">
                <a:solidFill>
                  <a:srgbClr val="595959"/>
                </a:solidFill>
                <a:sym typeface="Wingdings" panose="05000000000000000000" pitchFamily="2" charset="2"/>
              </a:rPr>
              <a:t>      from </a:t>
            </a:r>
            <a:r>
              <a:rPr lang="en-US" altLang="zh-CN" sz="2000" u="none" dirty="0" err="1">
                <a:solidFill>
                  <a:srgbClr val="595959"/>
                </a:solidFill>
                <a:sym typeface="Wingdings" panose="05000000000000000000" pitchFamily="2" charset="2"/>
              </a:rPr>
              <a:t>module_name</a:t>
            </a:r>
            <a:r>
              <a:rPr lang="en-US" altLang="zh-CN" sz="2000" u="none" dirty="0">
                <a:solidFill>
                  <a:srgbClr val="595959"/>
                </a:solidFill>
                <a:sym typeface="Wingdings" panose="05000000000000000000" pitchFamily="2" charset="2"/>
              </a:rPr>
              <a:t> import </a:t>
            </a:r>
            <a:r>
              <a:rPr lang="zh-CN" altLang="en-US" sz="2000" u="none" dirty="0">
                <a:solidFill>
                  <a:srgbClr val="595959"/>
                </a:solidFill>
                <a:sym typeface="Wingdings" panose="05000000000000000000" pitchFamily="2" charset="2"/>
              </a:rPr>
              <a:t>*</a:t>
            </a:r>
            <a:endParaRPr lang="en-US" altLang="zh-CN" sz="2000" u="none" dirty="0">
              <a:solidFill>
                <a:srgbClr val="595959"/>
              </a:solidFill>
              <a:sym typeface="Wingdings" panose="05000000000000000000" pitchFamily="2" charset="2"/>
            </a:endParaRPr>
          </a:p>
        </p:txBody>
      </p:sp>
    </p:spTree>
    <p:extLst>
      <p:ext uri="{BB962C8B-B14F-4D97-AF65-F5344CB8AC3E}">
        <p14:creationId xmlns:p14="http://schemas.microsoft.com/office/powerpoint/2010/main" val="34082257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xmlns="" id="{46D569F0-1B88-4E06-ACFA-2E0C10CA5165}"/>
              </a:ext>
            </a:extLst>
          </p:cNvPr>
          <p:cNvSpPr>
            <a:spLocks noGrp="1" noChangeArrowheads="1"/>
          </p:cNvSpPr>
          <p:nvPr>
            <p:ph type="title" idx="4294967295"/>
          </p:nvPr>
        </p:nvSpPr>
        <p:spPr/>
        <p:txBody>
          <a:bodyPr/>
          <a:lstStyle/>
          <a:p>
            <a:pPr eaLnBrk="1" hangingPunct="1"/>
            <a:r>
              <a:rPr lang="zh-CN" altLang="en-US" dirty="0"/>
              <a:t>函数编写指南</a:t>
            </a:r>
            <a:endParaRPr lang="zh-CN" altLang="zh-CN" dirty="0"/>
          </a:p>
        </p:txBody>
      </p:sp>
      <p:sp>
        <p:nvSpPr>
          <p:cNvPr id="36867" name="Rectangle 3">
            <a:extLst>
              <a:ext uri="{FF2B5EF4-FFF2-40B4-BE49-F238E27FC236}">
                <a16:creationId xmlns:a16="http://schemas.microsoft.com/office/drawing/2014/main" xmlns="" id="{3464EB8E-25F2-4EA2-9981-2A1E599C2049}"/>
              </a:ext>
            </a:extLst>
          </p:cNvPr>
          <p:cNvSpPr>
            <a:spLocks noGrp="1" noChangeArrowheads="1"/>
          </p:cNvSpPr>
          <p:nvPr>
            <p:ph type="body" idx="4294967295"/>
          </p:nvPr>
        </p:nvSpPr>
        <p:spPr>
          <a:xfrm>
            <a:off x="457200" y="1709738"/>
            <a:ext cx="8229600" cy="4614862"/>
          </a:xfrm>
        </p:spPr>
        <p:txBody>
          <a:bodyPr/>
          <a:lstStyle/>
          <a:p>
            <a:pPr marL="0" indent="0" eaLnBrk="1" hangingPunct="1">
              <a:buFont typeface="Wingdings" panose="05000000000000000000" pitchFamily="2" charset="2"/>
              <a:buNone/>
            </a:pPr>
            <a:endParaRPr lang="zh-CN" altLang="en-US" sz="2200" dirty="0">
              <a:sym typeface="Wingdings" panose="05000000000000000000" pitchFamily="2" charset="2"/>
            </a:endParaRPr>
          </a:p>
          <a:p>
            <a:pPr marL="0" indent="0" eaLnBrk="1" hangingPunct="1">
              <a:buFont typeface="Wingdings" panose="05000000000000000000" pitchFamily="2" charset="2"/>
              <a:buNone/>
            </a:pPr>
            <a:endParaRPr lang="zh-CN" altLang="en-US" sz="2200" dirty="0">
              <a:sym typeface="Wingdings" panose="05000000000000000000" pitchFamily="2" charset="2"/>
            </a:endParaRPr>
          </a:p>
          <a:p>
            <a:pPr marL="0" indent="0" eaLnBrk="1" hangingPunct="1">
              <a:buFont typeface="Wingdings" panose="05000000000000000000" pitchFamily="2" charset="2"/>
              <a:buNone/>
            </a:pPr>
            <a:endParaRPr lang="zh-CN" altLang="en-US" sz="2200" dirty="0">
              <a:sym typeface="Wingdings" panose="05000000000000000000" pitchFamily="2" charset="2"/>
            </a:endParaRPr>
          </a:p>
          <a:p>
            <a:pPr marL="0" indent="0" eaLnBrk="1" hangingPunct="1">
              <a:buFont typeface="Wingdings" panose="05000000000000000000" pitchFamily="2" charset="2"/>
              <a:buNone/>
            </a:pPr>
            <a:endParaRPr lang="zh-CN" altLang="en-US" sz="2200" dirty="0">
              <a:sym typeface="Wingdings" panose="05000000000000000000" pitchFamily="2" charset="2"/>
            </a:endParaRPr>
          </a:p>
          <a:p>
            <a:pPr marL="0" indent="0" eaLnBrk="1" hangingPunct="1">
              <a:buFont typeface="Wingdings" panose="05000000000000000000" pitchFamily="2" charset="2"/>
              <a:buNone/>
            </a:pPr>
            <a:endParaRPr lang="zh-CN" altLang="en-US" sz="2200" dirty="0">
              <a:sym typeface="Wingdings" panose="05000000000000000000" pitchFamily="2" charset="2"/>
            </a:endParaRPr>
          </a:p>
          <a:p>
            <a:pPr marL="0" indent="0" eaLnBrk="1" hangingPunct="1">
              <a:buFont typeface="Wingdings" panose="05000000000000000000" pitchFamily="2" charset="2"/>
              <a:buNone/>
            </a:pPr>
            <a:endParaRPr lang="zh-CN" altLang="en-US" sz="2200" dirty="0">
              <a:sym typeface="Wingdings" panose="05000000000000000000" pitchFamily="2" charset="2"/>
            </a:endParaRPr>
          </a:p>
          <a:p>
            <a:pPr marL="0" indent="0" eaLnBrk="1" hangingPunct="1">
              <a:buFont typeface="Wingdings" panose="05000000000000000000" pitchFamily="2" charset="2"/>
              <a:buNone/>
            </a:pPr>
            <a:endParaRPr lang="zh-CN" altLang="en-US" sz="2200" dirty="0">
              <a:sym typeface="Wingdings" panose="05000000000000000000" pitchFamily="2" charset="2"/>
            </a:endParaRPr>
          </a:p>
          <a:p>
            <a:pPr marL="0" indent="0" eaLnBrk="1" hangingPunct="1">
              <a:buFont typeface="Wingdings" panose="05000000000000000000" pitchFamily="2" charset="2"/>
              <a:buNone/>
            </a:pPr>
            <a:endParaRPr lang="zh-CN" altLang="en-US" sz="2200" dirty="0">
              <a:sym typeface="Wingdings" panose="05000000000000000000" pitchFamily="2" charset="2"/>
            </a:endParaRPr>
          </a:p>
        </p:txBody>
      </p:sp>
      <p:sp>
        <p:nvSpPr>
          <p:cNvPr id="5" name="Rectangle 3">
            <a:extLst>
              <a:ext uri="{FF2B5EF4-FFF2-40B4-BE49-F238E27FC236}">
                <a16:creationId xmlns:a16="http://schemas.microsoft.com/office/drawing/2014/main" xmlns="" id="{E22B1BBA-8310-4F5F-B174-115E5C68652C}"/>
              </a:ext>
            </a:extLst>
          </p:cNvPr>
          <p:cNvSpPr txBox="1">
            <a:spLocks noChangeArrowheads="1"/>
          </p:cNvSpPr>
          <p:nvPr/>
        </p:nvSpPr>
        <p:spPr bwMode="auto">
          <a:xfrm>
            <a:off x="457200" y="1758612"/>
            <a:ext cx="8229600" cy="3880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anose="05000000000000000000" pitchFamily="2" charset="2"/>
              <a:buChar char="p"/>
              <a:defRPr sz="2400">
                <a:solidFill>
                  <a:schemeClr val="tx1"/>
                </a:solidFill>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ü"/>
              <a:defRPr sz="22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9pPr>
          </a:lstStyle>
          <a:p>
            <a:pPr eaLnBrk="1" hangingPunct="1">
              <a:defRPr/>
            </a:pPr>
            <a:r>
              <a:rPr lang="zh-CN" altLang="en-US" sz="2000" u="none" dirty="0">
                <a:sym typeface="Wingdings" panose="05000000000000000000" pitchFamily="2" charset="2"/>
              </a:rPr>
              <a:t>给函数指定描述性名称，且只在其中使用小写字母和下划线。</a:t>
            </a:r>
            <a:endParaRPr lang="en-US" altLang="zh-CN" sz="2000" u="none" dirty="0">
              <a:sym typeface="Wingdings" panose="05000000000000000000" pitchFamily="2" charset="2"/>
            </a:endParaRPr>
          </a:p>
          <a:p>
            <a:pPr eaLnBrk="1" hangingPunct="1">
              <a:defRPr/>
            </a:pPr>
            <a:r>
              <a:rPr lang="zh-CN" altLang="en-US" sz="2000" u="none" dirty="0">
                <a:sym typeface="Wingdings" panose="05000000000000000000" pitchFamily="2" charset="2"/>
              </a:rPr>
              <a:t>每个函数都应包含简要地产生其功能的注释，该注释紧跟在函数定义后面。</a:t>
            </a:r>
            <a:endParaRPr lang="en-US" altLang="zh-CN" sz="2000" u="none" dirty="0">
              <a:sym typeface="Wingdings" panose="05000000000000000000" pitchFamily="2" charset="2"/>
            </a:endParaRPr>
          </a:p>
          <a:p>
            <a:pPr eaLnBrk="1" hangingPunct="1">
              <a:defRPr/>
            </a:pPr>
            <a:r>
              <a:rPr lang="zh-CN" altLang="en-US" sz="2000" u="none" dirty="0">
                <a:sym typeface="Wingdings" panose="05000000000000000000" pitchFamily="2" charset="2"/>
              </a:rPr>
              <a:t>给形参指定默认值时，等号两边不要有空格。</a:t>
            </a:r>
            <a:endParaRPr lang="en-US" altLang="zh-CN" sz="2000" u="none" dirty="0">
              <a:sym typeface="Wingdings" panose="05000000000000000000" pitchFamily="2" charset="2"/>
            </a:endParaRPr>
          </a:p>
          <a:p>
            <a:pPr eaLnBrk="1" hangingPunct="1">
              <a:defRPr/>
            </a:pPr>
            <a:r>
              <a:rPr lang="zh-CN" altLang="en-US" sz="2000" u="none" dirty="0">
                <a:sym typeface="Wingdings" panose="05000000000000000000" pitchFamily="2" charset="2"/>
              </a:rPr>
              <a:t>函数调用中的关键字实参，等号两边不要有空格。</a:t>
            </a:r>
            <a:endParaRPr lang="en-US" altLang="zh-CN" sz="2000" u="none" dirty="0">
              <a:sym typeface="Wingdings" panose="05000000000000000000" pitchFamily="2" charset="2"/>
            </a:endParaRPr>
          </a:p>
          <a:p>
            <a:pPr eaLnBrk="1" hangingPunct="1">
              <a:defRPr/>
            </a:pPr>
            <a:r>
              <a:rPr lang="zh-CN" altLang="en-US" sz="2000" u="none" dirty="0">
                <a:sym typeface="Wingdings" panose="05000000000000000000" pitchFamily="2" charset="2"/>
              </a:rPr>
              <a:t>建议代码行的长度不要超过</a:t>
            </a:r>
            <a:r>
              <a:rPr lang="en-US" altLang="zh-CN" sz="2000" u="none" dirty="0">
                <a:sym typeface="Wingdings" panose="05000000000000000000" pitchFamily="2" charset="2"/>
              </a:rPr>
              <a:t>79</a:t>
            </a:r>
            <a:r>
              <a:rPr lang="zh-CN" altLang="en-US" sz="2000" u="none" dirty="0">
                <a:sym typeface="Wingdings" panose="05000000000000000000" pitchFamily="2" charset="2"/>
              </a:rPr>
              <a:t>个字符。如果形参过多，可在函数定义在输入左括号后按回车键，并在下一行按两次</a:t>
            </a:r>
            <a:r>
              <a:rPr lang="en-US" altLang="zh-CN" sz="2000" u="none" dirty="0">
                <a:sym typeface="Wingdings" panose="05000000000000000000" pitchFamily="2" charset="2"/>
              </a:rPr>
              <a:t>Tab</a:t>
            </a:r>
            <a:r>
              <a:rPr lang="zh-CN" altLang="en-US" sz="2000" u="none" dirty="0">
                <a:sym typeface="Wingdings" panose="05000000000000000000" pitchFamily="2" charset="2"/>
              </a:rPr>
              <a:t>键。</a:t>
            </a:r>
            <a:endParaRPr lang="en-US" altLang="zh-CN" sz="2000" u="none" dirty="0">
              <a:sym typeface="Wingdings" panose="05000000000000000000" pitchFamily="2" charset="2"/>
            </a:endParaRPr>
          </a:p>
          <a:p>
            <a:pPr eaLnBrk="1" hangingPunct="1">
              <a:defRPr/>
            </a:pPr>
            <a:r>
              <a:rPr lang="zh-CN" altLang="en-US" sz="2000" u="none" dirty="0">
                <a:sym typeface="Wingdings" panose="05000000000000000000" pitchFamily="2" charset="2"/>
              </a:rPr>
              <a:t>如果程序或模块包含多个函数，可使用两个空行将相邻的两个函数分开。</a:t>
            </a:r>
            <a:endParaRPr lang="en-US" altLang="zh-CN" sz="2000" u="none" dirty="0">
              <a:sym typeface="Wingdings" panose="05000000000000000000" pitchFamily="2" charset="2"/>
            </a:endParaRPr>
          </a:p>
          <a:p>
            <a:pPr eaLnBrk="1" hangingPunct="1">
              <a:defRPr/>
            </a:pPr>
            <a:r>
              <a:rPr lang="zh-CN" altLang="en-US" sz="2000" u="none" dirty="0">
                <a:sym typeface="Wingdings" panose="05000000000000000000" pitchFamily="2" charset="2"/>
              </a:rPr>
              <a:t>在文件开头除了使用注释，所有的</a:t>
            </a:r>
            <a:r>
              <a:rPr lang="en-US" altLang="zh-CN" sz="2000" u="none" dirty="0">
                <a:sym typeface="Wingdings" panose="05000000000000000000" pitchFamily="2" charset="2"/>
              </a:rPr>
              <a:t>import</a:t>
            </a:r>
            <a:r>
              <a:rPr lang="zh-CN" altLang="en-US" sz="2000" u="none" dirty="0">
                <a:sym typeface="Wingdings" panose="05000000000000000000" pitchFamily="2" charset="2"/>
              </a:rPr>
              <a:t>语句都应放在文件开头。</a:t>
            </a:r>
          </a:p>
        </p:txBody>
      </p:sp>
    </p:spTree>
    <p:extLst>
      <p:ext uri="{BB962C8B-B14F-4D97-AF65-F5344CB8AC3E}">
        <p14:creationId xmlns:p14="http://schemas.microsoft.com/office/powerpoint/2010/main" val="31500500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xmlns="" id="{30959601-CF65-46C5-814B-A13AA7A95CF8}"/>
              </a:ext>
            </a:extLst>
          </p:cNvPr>
          <p:cNvSpPr txBox="1">
            <a:spLocks noChangeArrowheads="1"/>
          </p:cNvSpPr>
          <p:nvPr/>
        </p:nvSpPr>
        <p:spPr>
          <a:xfrm>
            <a:off x="457200" y="457200"/>
            <a:ext cx="8229600" cy="1371600"/>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defRPr/>
            </a:pPr>
            <a:r>
              <a:rPr lang="zh-CN" altLang="en-US" sz="4000" b="1" u="none" kern="0" dirty="0">
                <a:solidFill>
                  <a:schemeClr val="bg1"/>
                </a:solidFill>
                <a:latin typeface="+mj-lt"/>
              </a:rPr>
              <a:t>递归</a:t>
            </a:r>
          </a:p>
        </p:txBody>
      </p:sp>
      <p:sp>
        <p:nvSpPr>
          <p:cNvPr id="7" name="Text Box 27">
            <a:extLst>
              <a:ext uri="{FF2B5EF4-FFF2-40B4-BE49-F238E27FC236}">
                <a16:creationId xmlns:a16="http://schemas.microsoft.com/office/drawing/2014/main" xmlns="" id="{0B71BA79-F0D3-4B9D-8B41-80A3F23BD542}"/>
              </a:ext>
            </a:extLst>
          </p:cNvPr>
          <p:cNvSpPr txBox="1">
            <a:spLocks noChangeArrowheads="1"/>
          </p:cNvSpPr>
          <p:nvPr/>
        </p:nvSpPr>
        <p:spPr bwMode="auto">
          <a:xfrm>
            <a:off x="990694" y="5562544"/>
            <a:ext cx="7086414" cy="923330"/>
          </a:xfrm>
          <a:prstGeom prst="rect">
            <a:avLst/>
          </a:prstGeom>
          <a:noFill/>
          <a:ln>
            <a:noFill/>
          </a:ln>
          <a:effectLst/>
          <a:extLst/>
        </p:spPr>
        <p:txBody>
          <a:bodyPr wrap="square">
            <a:spAutoFit/>
          </a:bodyPr>
          <a:lstStyle/>
          <a:p>
            <a:pPr fontAlgn="auto">
              <a:spcAft>
                <a:spcPts val="0"/>
              </a:spcAft>
              <a:defRPr/>
            </a:pPr>
            <a:r>
              <a:rPr lang="zh-CN" altLang="en-US" sz="1800" u="none" kern="0" dirty="0">
                <a:solidFill>
                  <a:schemeClr val="accent1"/>
                </a:solidFill>
                <a:latin typeface="+mn-lt"/>
                <a:ea typeface="+mn-ea"/>
              </a:rPr>
              <a:t>从前有座山</a:t>
            </a:r>
            <a:r>
              <a:rPr lang="zh-CN" altLang="en-US" sz="1800" u="none" kern="0" dirty="0">
                <a:solidFill>
                  <a:srgbClr val="000000"/>
                </a:solidFill>
                <a:latin typeface="+mn-lt"/>
                <a:ea typeface="+mn-ea"/>
              </a:rPr>
              <a:t>，山上有座庙，庙里有一个</a:t>
            </a:r>
            <a:r>
              <a:rPr lang="zh-CN" altLang="en-US" sz="1800" u="none" kern="0" dirty="0">
                <a:latin typeface="+mn-lt"/>
                <a:ea typeface="+mn-ea"/>
              </a:rPr>
              <a:t>老和尚</a:t>
            </a:r>
            <a:r>
              <a:rPr lang="zh-CN" altLang="en-US" sz="1800" u="none" kern="0" dirty="0">
                <a:solidFill>
                  <a:srgbClr val="000000"/>
                </a:solidFill>
                <a:latin typeface="+mn-lt"/>
                <a:ea typeface="+mn-ea"/>
              </a:rPr>
              <a:t>在给小和尚讲故事，老和尚说：</a:t>
            </a:r>
            <a:r>
              <a:rPr lang="zh-CN" altLang="en-US" sz="1800" u="none" kern="0" dirty="0">
                <a:solidFill>
                  <a:schemeClr val="accent1"/>
                </a:solidFill>
                <a:latin typeface="+mn-lt"/>
                <a:ea typeface="+mn-ea"/>
              </a:rPr>
              <a:t>从前有座山</a:t>
            </a:r>
            <a:r>
              <a:rPr lang="zh-CN" altLang="en-US" sz="1800" u="none" kern="0" dirty="0">
                <a:solidFill>
                  <a:srgbClr val="000000"/>
                </a:solidFill>
                <a:latin typeface="+mn-lt"/>
                <a:ea typeface="+mn-ea"/>
              </a:rPr>
              <a:t>，山上有座庙，庙里有一个</a:t>
            </a:r>
            <a:r>
              <a:rPr lang="zh-CN" altLang="en-US" sz="1800" u="none" kern="0" dirty="0">
                <a:latin typeface="+mn-lt"/>
                <a:ea typeface="+mn-ea"/>
              </a:rPr>
              <a:t>老和尚</a:t>
            </a:r>
            <a:r>
              <a:rPr lang="zh-CN" altLang="en-US" sz="1800" u="none" kern="0" dirty="0">
                <a:solidFill>
                  <a:srgbClr val="000000"/>
                </a:solidFill>
                <a:latin typeface="+mn-lt"/>
                <a:ea typeface="+mn-ea"/>
              </a:rPr>
              <a:t>在给小和尚讲故事，老和尚说：</a:t>
            </a:r>
            <a:r>
              <a:rPr lang="zh-CN" altLang="en-US" sz="1800" u="none" kern="0" dirty="0">
                <a:solidFill>
                  <a:schemeClr val="accent1"/>
                </a:solidFill>
                <a:latin typeface="+mn-lt"/>
                <a:ea typeface="+mn-ea"/>
              </a:rPr>
              <a:t>从前有座山</a:t>
            </a:r>
            <a:r>
              <a:rPr lang="en-US" altLang="zh-CN" sz="1800" u="none" kern="0" dirty="0">
                <a:solidFill>
                  <a:srgbClr val="000000"/>
                </a:solidFill>
                <a:latin typeface="+mn-lt"/>
                <a:ea typeface="+mn-ea"/>
              </a:rPr>
              <a:t>……</a:t>
            </a:r>
          </a:p>
        </p:txBody>
      </p:sp>
      <p:pic>
        <p:nvPicPr>
          <p:cNvPr id="8" name="Picture 2" descr="t321">
            <a:extLst>
              <a:ext uri="{FF2B5EF4-FFF2-40B4-BE49-F238E27FC236}">
                <a16:creationId xmlns:a16="http://schemas.microsoft.com/office/drawing/2014/main" xmlns="" id="{1E182C17-461A-4AE2-9F26-F969B00B71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563635"/>
            <a:ext cx="4852988" cy="384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Picture 4" descr="81e2128cba871f0db21bba96">
            <a:extLst>
              <a:ext uri="{FF2B5EF4-FFF2-40B4-BE49-F238E27FC236}">
                <a16:creationId xmlns:a16="http://schemas.microsoft.com/office/drawing/2014/main" xmlns="" id="{AC6C7D55-BD64-4799-A1E4-7E2744443B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2440" t="14069" r="7516"/>
          <a:stretch>
            <a:fillRect/>
          </a:stretch>
        </p:blipFill>
        <p:spPr bwMode="auto">
          <a:xfrm>
            <a:off x="5637213" y="1828842"/>
            <a:ext cx="3203575" cy="236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2905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xmlns="" id="{FDA90E6A-7F00-409D-9DE0-3C80EAC11A33}"/>
              </a:ext>
            </a:extLst>
          </p:cNvPr>
          <p:cNvSpPr>
            <a:spLocks noGrp="1" noChangeArrowheads="1"/>
          </p:cNvSpPr>
          <p:nvPr>
            <p:ph type="title" idx="4294967295"/>
          </p:nvPr>
        </p:nvSpPr>
        <p:spPr/>
        <p:txBody>
          <a:bodyPr/>
          <a:lstStyle/>
          <a:p>
            <a:pPr eaLnBrk="1" hangingPunct="1"/>
            <a:r>
              <a:rPr lang="zh-CN" altLang="en-US" dirty="0"/>
              <a:t>第</a:t>
            </a:r>
            <a:r>
              <a:rPr lang="en-US" altLang="zh-CN" dirty="0"/>
              <a:t>1~7</a:t>
            </a:r>
            <a:r>
              <a:rPr lang="zh-CN" altLang="en-US" dirty="0"/>
              <a:t>章小结</a:t>
            </a:r>
          </a:p>
        </p:txBody>
      </p:sp>
      <mc:AlternateContent xmlns:mc="http://schemas.openxmlformats.org/markup-compatibility/2006" xmlns:a14="http://schemas.microsoft.com/office/drawing/2010/main">
        <mc:Choice Requires="a14">
          <p:sp>
            <p:nvSpPr>
              <p:cNvPr id="10" name="Rectangle 3">
                <a:extLst>
                  <a:ext uri="{FF2B5EF4-FFF2-40B4-BE49-F238E27FC236}">
                    <a16:creationId xmlns:a16="http://schemas.microsoft.com/office/drawing/2014/main" xmlns="" id="{5D245B6A-3BDC-453E-8079-C61920CD94D2}"/>
                  </a:ext>
                </a:extLst>
              </p:cNvPr>
              <p:cNvSpPr txBox="1">
                <a:spLocks noChangeArrowheads="1"/>
              </p:cNvSpPr>
              <p:nvPr/>
            </p:nvSpPr>
            <p:spPr bwMode="auto">
              <a:xfrm>
                <a:off x="228498" y="1981238"/>
                <a:ext cx="9067778" cy="133182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anose="05000000000000000000" pitchFamily="2" charset="2"/>
                  <a:buChar char="p"/>
                  <a:defRPr sz="2400">
                    <a:solidFill>
                      <a:schemeClr val="tx1"/>
                    </a:solidFill>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ü"/>
                  <a:defRPr sz="22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9pPr>
              </a:lstStyle>
              <a:p>
                <a:pPr marL="1080000" indent="0" eaLnBrk="1" hangingPunct="1">
                  <a:buNone/>
                </a:pPr>
                <a14:m>
                  <m:oMathPara xmlns:m="http://schemas.openxmlformats.org/officeDocument/2006/math">
                    <m:oMathParaPr>
                      <m:jc m:val="left"/>
                    </m:oMathParaPr>
                    <m:oMath xmlns:m="http://schemas.openxmlformats.org/officeDocument/2006/math">
                      <m:r>
                        <a:rPr lang="zh-CN" altLang="en-US" sz="2200" i="1" u="none" noProof="1">
                          <a:latin typeface="Cambria Math" panose="02040503050406030204" pitchFamily="18" charset="0"/>
                        </a:rPr>
                        <m:t>字符串</m:t>
                      </m:r>
                      <m:d>
                        <m:dPr>
                          <m:begChr m:val="{"/>
                          <m:endChr m:val=""/>
                          <m:ctrlPr>
                            <a:rPr lang="en-US" altLang="zh-CN" sz="2200" i="1" u="none" noProof="1">
                              <a:latin typeface="Cambria Math"/>
                            </a:rPr>
                          </m:ctrlPr>
                        </m:dPr>
                        <m:e>
                          <m:eqArr>
                            <m:eqArrPr>
                              <m:ctrlPr>
                                <a:rPr lang="en-US" altLang="zh-CN" sz="2200" i="1" u="none" noProof="1">
                                  <a:latin typeface="Cambria Math"/>
                                </a:rPr>
                              </m:ctrlPr>
                            </m:eqArrPr>
                            <m:e>
                              <m:r>
                                <a:rPr lang="zh-CN" altLang="en-US" sz="2200" i="1" u="none" noProof="1">
                                  <a:latin typeface="Cambria Math" panose="02040503050406030204" pitchFamily="18" charset="0"/>
                                </a:rPr>
                                <m:t>创建：如</m:t>
                              </m:r>
                              <m:r>
                                <m:rPr>
                                  <m:sty m:val="p"/>
                                </m:rPr>
                                <a:rPr lang="en-US" altLang="zh-CN" sz="2200" i="1" u="none" noProof="1">
                                  <a:latin typeface="Cambria Math" panose="02040503050406030204" pitchFamily="18" charset="0"/>
                                </a:rPr>
                                <m:t>str</m:t>
                              </m:r>
                              <m:sSup>
                                <m:sSupPr>
                                  <m:ctrlPr>
                                    <a:rPr lang="en-US" altLang="zh-CN" sz="2200" i="1" u="none" noProof="1">
                                      <a:latin typeface="Cambria Math"/>
                                    </a:rPr>
                                  </m:ctrlPr>
                                </m:sSupPr>
                                <m:e>
                                  <m:r>
                                    <a:rPr lang="en-US" altLang="zh-CN" sz="2200" i="1" u="none" noProof="1">
                                      <a:latin typeface="Cambria Math" panose="02040503050406030204" pitchFamily="18" charset="0"/>
                                    </a:rPr>
                                    <m:t>=</m:t>
                                  </m:r>
                                </m:e>
                                <m:sup>
                                  <m:r>
                                    <a:rPr lang="en-US" altLang="zh-CN" sz="2200" i="1" u="none" noProof="1">
                                      <a:latin typeface="Cambria Math" panose="02040503050406030204" pitchFamily="18" charset="0"/>
                                    </a:rPr>
                                    <m:t>′</m:t>
                                  </m:r>
                                </m:sup>
                              </m:sSup>
                              <m:r>
                                <a:rPr lang="en-US" altLang="zh-CN" sz="2200" i="1" u="none" noProof="1">
                                  <a:latin typeface="Cambria Math" panose="02040503050406030204" pitchFamily="18" charset="0"/>
                                </a:rPr>
                                <m:t>𝐻𝑒𝑙𝑙𝑜</m:t>
                              </m:r>
                              <m:r>
                                <a:rPr lang="en-US" altLang="zh-CN" sz="2200" i="1" u="none" noProof="1">
                                  <a:latin typeface="Cambria Math" panose="02040503050406030204" pitchFamily="18" charset="0"/>
                                </a:rPr>
                                <m:t>,</m:t>
                              </m:r>
                              <m:r>
                                <a:rPr lang="en-US" altLang="zh-CN" sz="2200" i="1" u="none" noProof="1">
                                  <a:latin typeface="Cambria Math" panose="02040503050406030204" pitchFamily="18" charset="0"/>
                                </a:rPr>
                                <m:t>𝑝𝑦𝑡h𝑜𝑛</m:t>
                              </m:r>
                              <m:r>
                                <a:rPr lang="en-US" altLang="zh-CN" sz="2200" i="1" u="none" noProof="1">
                                  <a:latin typeface="Cambria Math" panose="02040503050406030204" pitchFamily="18" charset="0"/>
                                </a:rPr>
                                <m:t>′</m:t>
                              </m:r>
                            </m:e>
                            <m:e>
                              <m:r>
                                <a:rPr lang="zh-CN" altLang="en-US" sz="2200" i="1" u="none" noProof="1">
                                  <a:latin typeface="Cambria Math" panose="02040503050406030204" pitchFamily="18" charset="0"/>
                                </a:rPr>
                                <m:t>访问：如</m:t>
                              </m:r>
                              <m:r>
                                <a:rPr lang="en-US" altLang="zh-CN" sz="2200" i="1" u="none" noProof="1">
                                  <a:latin typeface="Cambria Math" panose="02040503050406030204" pitchFamily="18" charset="0"/>
                                </a:rPr>
                                <m:t>𝑠𝑡𝑟</m:t>
                              </m:r>
                              <m:d>
                                <m:dPr>
                                  <m:begChr m:val="["/>
                                  <m:endChr m:val="]"/>
                                  <m:ctrlPr>
                                    <a:rPr lang="en-US" altLang="zh-CN" sz="2200" i="1" u="none" noProof="1">
                                      <a:latin typeface="Cambria Math"/>
                                    </a:rPr>
                                  </m:ctrlPr>
                                </m:dPr>
                                <m:e>
                                  <m:r>
                                    <a:rPr lang="en-US" altLang="zh-CN" sz="2200" i="1" u="none" noProof="1">
                                      <a:latin typeface="Cambria Math" panose="02040503050406030204" pitchFamily="18" charset="0"/>
                                    </a:rPr>
                                    <m:t>0</m:t>
                                  </m:r>
                                </m:e>
                              </m:d>
                              <m:r>
                                <a:rPr lang="en-US" altLang="zh-CN" sz="2200" i="1" u="none" noProof="1">
                                  <a:latin typeface="Cambria Math" panose="02040503050406030204" pitchFamily="18" charset="0"/>
                                </a:rPr>
                                <m:t>                            </m:t>
                              </m:r>
                            </m:e>
                            <m:e>
                              <m:r>
                                <a:rPr lang="zh-CN" altLang="en-US" sz="2200" i="1" u="none" noProof="1">
                                  <a:latin typeface="Cambria Math" panose="02040503050406030204" pitchFamily="18" charset="0"/>
                                </a:rPr>
                                <m:t>相加：</m:t>
                              </m:r>
                              <m:sSup>
                                <m:sSupPr>
                                  <m:ctrlPr>
                                    <a:rPr lang="en-US" altLang="zh-CN" sz="2200" i="1" u="none" noProof="1">
                                      <a:latin typeface="Cambria Math"/>
                                    </a:rPr>
                                  </m:ctrlPr>
                                </m:sSupPr>
                                <m:e>
                                  <m:r>
                                    <a:rPr lang="zh-CN" altLang="en-US" sz="2200" i="1" u="none" noProof="1">
                                      <a:latin typeface="Cambria Math" panose="02040503050406030204" pitchFamily="18" charset="0"/>
                                    </a:rPr>
                                    <m:t>如</m:t>
                                  </m:r>
                                </m:e>
                                <m:sup>
                                  <m:r>
                                    <a:rPr lang="en-US" altLang="zh-CN" sz="2200" i="1" u="none" noProof="1">
                                      <a:latin typeface="Cambria Math" panose="02040503050406030204" pitchFamily="18" charset="0"/>
                                    </a:rPr>
                                    <m:t>′</m:t>
                                  </m:r>
                                </m:sup>
                              </m:sSup>
                              <m:r>
                                <a:rPr lang="en-US" altLang="zh-CN" sz="2200" i="1" u="none" noProof="1">
                                  <a:latin typeface="Cambria Math" panose="02040503050406030204" pitchFamily="18" charset="0"/>
                                </a:rPr>
                                <m:t>h𝑒𝑙𝑙</m:t>
                              </m:r>
                              <m:sSup>
                                <m:sSupPr>
                                  <m:ctrlPr>
                                    <a:rPr lang="en-US" altLang="zh-CN" sz="2200" i="1" u="none" noProof="1">
                                      <a:latin typeface="Cambria Math"/>
                                    </a:rPr>
                                  </m:ctrlPr>
                                </m:sSupPr>
                                <m:e>
                                  <m:r>
                                    <a:rPr lang="en-US" altLang="zh-CN" sz="2200" i="1" u="none" noProof="1">
                                      <a:latin typeface="Cambria Math" panose="02040503050406030204" pitchFamily="18" charset="0"/>
                                    </a:rPr>
                                    <m:t>𝑜</m:t>
                                  </m:r>
                                </m:e>
                                <m:sup>
                                  <m:r>
                                    <a:rPr lang="en-US" altLang="zh-CN" sz="2200" i="1" u="none" noProof="1">
                                      <a:latin typeface="Cambria Math" panose="02040503050406030204" pitchFamily="18" charset="0"/>
                                    </a:rPr>
                                    <m:t>′</m:t>
                                  </m:r>
                                </m:sup>
                              </m:sSup>
                              <m:sSup>
                                <m:sSupPr>
                                  <m:ctrlPr>
                                    <a:rPr lang="en-US" altLang="zh-CN" sz="2200" i="1" u="none" noProof="1">
                                      <a:latin typeface="Cambria Math"/>
                                    </a:rPr>
                                  </m:ctrlPr>
                                </m:sSupPr>
                                <m:e>
                                  <m:r>
                                    <a:rPr lang="en-US" altLang="zh-CN" sz="2200" i="1" u="none" noProof="1">
                                      <a:latin typeface="Cambria Math" panose="02040503050406030204" pitchFamily="18" charset="0"/>
                                    </a:rPr>
                                    <m:t>+</m:t>
                                  </m:r>
                                </m:e>
                                <m:sup>
                                  <m:r>
                                    <a:rPr lang="en-US" altLang="zh-CN" sz="2200" i="1" u="none" noProof="1">
                                      <a:latin typeface="Cambria Math" panose="02040503050406030204" pitchFamily="18" charset="0"/>
                                    </a:rPr>
                                    <m:t>′</m:t>
                                  </m:r>
                                </m:sup>
                              </m:sSup>
                              <m:r>
                                <a:rPr lang="en-US" altLang="zh-CN" sz="2200" i="1" u="none" noProof="1">
                                  <a:latin typeface="Cambria Math" panose="02040503050406030204" pitchFamily="18" charset="0"/>
                                </a:rPr>
                                <m:t>𝑝𝑦𝑡h𝑜</m:t>
                              </m:r>
                              <m:sSup>
                                <m:sSupPr>
                                  <m:ctrlPr>
                                    <a:rPr lang="en-US" altLang="zh-CN" sz="2200" i="1" u="none" noProof="1">
                                      <a:latin typeface="Cambria Math"/>
                                    </a:rPr>
                                  </m:ctrlPr>
                                </m:sSupPr>
                                <m:e>
                                  <m:r>
                                    <a:rPr lang="en-US" altLang="zh-CN" sz="2200" i="1" u="none" noProof="1">
                                      <a:latin typeface="Cambria Math" panose="02040503050406030204" pitchFamily="18" charset="0"/>
                                    </a:rPr>
                                    <m:t>𝑛</m:t>
                                  </m:r>
                                </m:e>
                                <m:sup>
                                  <m:r>
                                    <a:rPr lang="en-US" altLang="zh-CN" sz="2200" i="1" u="none" noProof="1">
                                      <a:latin typeface="Cambria Math" panose="02040503050406030204" pitchFamily="18" charset="0"/>
                                    </a:rPr>
                                    <m:t>′</m:t>
                                  </m:r>
                                </m:sup>
                              </m:sSup>
                              <m:r>
                                <a:rPr lang="en-US" altLang="zh-CN" sz="2200" i="1" u="none" noProof="1">
                                  <a:latin typeface="Cambria Math" panose="02040503050406030204" pitchFamily="18" charset="0"/>
                                </a:rPr>
                                <m:t>    </m:t>
                              </m:r>
                            </m:e>
                          </m:eqArr>
                        </m:e>
                      </m:d>
                    </m:oMath>
                  </m:oMathPara>
                </a14:m>
                <a:endParaRPr lang="zh-CN" altLang="zh-CN" sz="2200" u="none" kern="0" noProof="1"/>
              </a:p>
            </p:txBody>
          </p:sp>
        </mc:Choice>
        <mc:Fallback xmlns="">
          <p:sp>
            <p:nvSpPr>
              <p:cNvPr id="10" name="Rectangle 3">
                <a:extLst>
                  <a:ext uri="{FF2B5EF4-FFF2-40B4-BE49-F238E27FC236}">
                    <a16:creationId xmlns:a16="http://schemas.microsoft.com/office/drawing/2014/main" id="{5D245B6A-3BDC-453E-8079-C61920CD94D2}"/>
                  </a:ext>
                </a:extLst>
              </p:cNvPr>
              <p:cNvSpPr txBox="1">
                <a:spLocks noRot="1" noChangeAspect="1" noMove="1" noResize="1" noEditPoints="1" noAdjustHandles="1" noChangeArrowheads="1" noChangeShapeType="1" noTextEdit="1"/>
              </p:cNvSpPr>
              <p:nvPr/>
            </p:nvSpPr>
            <p:spPr bwMode="auto">
              <a:xfrm>
                <a:off x="228498" y="1981238"/>
                <a:ext cx="9067778" cy="1331821"/>
              </a:xfrm>
              <a:prstGeom prst="rect">
                <a:avLst/>
              </a:prstGeom>
              <a:blipFill>
                <a:blip r:embed="rId2"/>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2" name="文本框 6">
            <a:extLst>
              <a:ext uri="{FF2B5EF4-FFF2-40B4-BE49-F238E27FC236}">
                <a16:creationId xmlns:a16="http://schemas.microsoft.com/office/drawing/2014/main" xmlns="" id="{6023C8DA-18FF-4F8F-94BF-2A2849C87E2F}"/>
              </a:ext>
            </a:extLst>
          </p:cNvPr>
          <p:cNvSpPr txBox="1">
            <a:spLocks noChangeArrowheads="1"/>
          </p:cNvSpPr>
          <p:nvPr/>
        </p:nvSpPr>
        <p:spPr bwMode="auto">
          <a:xfrm>
            <a:off x="304912" y="1560782"/>
            <a:ext cx="4724276" cy="3200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000" u="sng">
                <a:solidFill>
                  <a:schemeClr val="tx1"/>
                </a:solidFill>
                <a:latin typeface="Times New Roman" panose="02020603050405020304" pitchFamily="18" charset="0"/>
                <a:ea typeface="黑体" panose="02010609060101010101" pitchFamily="49" charset="-122"/>
              </a:defRPr>
            </a:lvl9pPr>
          </a:lstStyle>
          <a:p>
            <a:pPr marL="342900" lvl="0" indent="-342900" eaLnBrk="1" hangingPunct="1">
              <a:spcBef>
                <a:spcPct val="20000"/>
              </a:spcBef>
              <a:buClr>
                <a:schemeClr val="hlink"/>
              </a:buClr>
              <a:buFont typeface="Wingdings" panose="05000000000000000000" pitchFamily="2" charset="2"/>
              <a:buChar char="l"/>
              <a:defRPr/>
            </a:pPr>
            <a:r>
              <a:rPr lang="zh-CN" altLang="en-US" sz="2200" u="none" noProof="1">
                <a:latin typeface="+mn-lt"/>
                <a:ea typeface="+mn-ea"/>
              </a:rPr>
              <a:t>数据类型</a:t>
            </a:r>
            <a:endParaRPr lang="en-US" altLang="zh-CN" sz="2200" u="none" noProof="1">
              <a:latin typeface="+mn-lt"/>
              <a:ea typeface="+mn-ea"/>
            </a:endParaRPr>
          </a:p>
          <a:p>
            <a:endParaRPr lang="en-US" altLang="zh-CN" u="none" dirty="0"/>
          </a:p>
          <a:p>
            <a:endParaRPr lang="en-US" altLang="zh-CN" u="none" dirty="0"/>
          </a:p>
          <a:p>
            <a:endParaRPr lang="en-US" altLang="zh-CN" u="none" dirty="0"/>
          </a:p>
          <a:p>
            <a:endParaRPr lang="en-US" altLang="zh-CN" u="none" dirty="0"/>
          </a:p>
          <a:p>
            <a:endParaRPr lang="en-US" altLang="zh-CN" u="none" dirty="0"/>
          </a:p>
          <a:p>
            <a:endParaRPr lang="en-US" altLang="zh-CN" u="none" dirty="0"/>
          </a:p>
          <a:p>
            <a:endParaRPr lang="en-US" altLang="zh-CN" u="none" dirty="0"/>
          </a:p>
          <a:p>
            <a:endParaRPr lang="en-US" altLang="zh-CN" u="none" dirty="0"/>
          </a:p>
          <a:p>
            <a:endParaRPr lang="en-US" altLang="zh-CN" u="none" dirty="0"/>
          </a:p>
        </p:txBody>
      </p:sp>
      <mc:AlternateContent xmlns:mc="http://schemas.openxmlformats.org/markup-compatibility/2006">
        <mc:Choice xmlns:a14="http://schemas.microsoft.com/office/drawing/2010/main" Requires="a14">
          <p:sp>
            <p:nvSpPr>
              <p:cNvPr id="2" name="矩形 1">
                <a:extLst>
                  <a:ext uri="{FF2B5EF4-FFF2-40B4-BE49-F238E27FC236}">
                    <a16:creationId xmlns:a16="http://schemas.microsoft.com/office/drawing/2014/main" xmlns="" id="{41D455AA-7ADC-48BF-B9E2-ED989D1D468F}"/>
                  </a:ext>
                </a:extLst>
              </p:cNvPr>
              <p:cNvSpPr/>
              <p:nvPr/>
            </p:nvSpPr>
            <p:spPr>
              <a:xfrm>
                <a:off x="228498" y="3733515"/>
                <a:ext cx="7848610" cy="2798523"/>
              </a:xfrm>
              <a:prstGeom prst="rect">
                <a:avLst/>
              </a:prstGeom>
            </p:spPr>
            <p:txBody>
              <a:bodyPr wrap="square">
                <a:spAutoFit/>
              </a:bodyPr>
              <a:lstStyle/>
              <a:p>
                <a:pPr marL="1080000"/>
                <a14:m>
                  <m:oMathPara xmlns:m="http://schemas.openxmlformats.org/officeDocument/2006/math">
                    <m:oMathParaPr>
                      <m:jc m:val="left"/>
                    </m:oMathParaPr>
                    <m:oMath xmlns:m="http://schemas.openxmlformats.org/officeDocument/2006/math">
                      <m:r>
                        <a:rPr lang="zh-CN" altLang="en-US" i="1" u="none" noProof="1" smtClean="0">
                          <a:latin typeface="Cambria Math" panose="02040503050406030204" pitchFamily="18" charset="0"/>
                        </a:rPr>
                        <m:t>列表</m:t>
                      </m:r>
                      <m:d>
                        <m:dPr>
                          <m:begChr m:val="{"/>
                          <m:endChr m:val=""/>
                          <m:ctrlPr>
                            <a:rPr lang="en-US" altLang="zh-CN" i="1" u="none" noProof="1">
                              <a:latin typeface="Cambria Math"/>
                            </a:rPr>
                          </m:ctrlPr>
                        </m:dPr>
                        <m:e>
                          <m:eqArr>
                            <m:eqArrPr>
                              <m:ctrlPr>
                                <a:rPr lang="en-US" altLang="zh-CN" i="1" u="none" noProof="1">
                                  <a:latin typeface="Cambria Math"/>
                                </a:rPr>
                              </m:ctrlPr>
                            </m:eqArrPr>
                            <m:e>
                              <m:r>
                                <a:rPr lang="zh-CN" altLang="en-US" i="1" u="none" noProof="1">
                                  <a:latin typeface="Cambria Math" panose="02040503050406030204" pitchFamily="18" charset="0"/>
                                </a:rPr>
                                <m:t>创建：如</m:t>
                              </m:r>
                              <m:r>
                                <a:rPr lang="en-US" altLang="zh-CN" b="0" i="1" u="none" noProof="1" smtClean="0">
                                  <a:latin typeface="Cambria Math" panose="02040503050406030204" pitchFamily="18" charset="0"/>
                                </a:rPr>
                                <m:t>𝑙𝑖𝑠</m:t>
                              </m:r>
                              <m:r>
                                <a:rPr lang="en-US" altLang="zh-CN" b="0" i="1" u="none" noProof="1" smtClean="0">
                                  <a:latin typeface="Cambria Math" panose="02040503050406030204" pitchFamily="18" charset="0"/>
                                </a:rPr>
                                <m:t>1=</m:t>
                              </m:r>
                              <m:sSup>
                                <m:sSupPr>
                                  <m:ctrlPr>
                                    <a:rPr lang="en-US" altLang="zh-CN" b="0" i="1" u="none" noProof="1" smtClean="0">
                                      <a:latin typeface="Cambria Math"/>
                                    </a:rPr>
                                  </m:ctrlPr>
                                </m:sSupPr>
                                <m:e>
                                  <m:sSup>
                                    <m:sSupPr>
                                      <m:ctrlPr>
                                        <a:rPr lang="en-US" altLang="zh-CN" b="0" i="1" u="none" noProof="1" smtClean="0">
                                          <a:latin typeface="Cambria Math"/>
                                        </a:rPr>
                                      </m:ctrlPr>
                                    </m:sSupPr>
                                    <m:e>
                                      <m:r>
                                        <a:rPr lang="en-US" altLang="zh-CN" b="0" i="1" u="none" noProof="1" smtClean="0">
                                          <a:latin typeface="Cambria Math" panose="02040503050406030204" pitchFamily="18" charset="0"/>
                                        </a:rPr>
                                        <m:t>[</m:t>
                                      </m:r>
                                    </m:e>
                                    <m:sup>
                                      <m:r>
                                        <a:rPr lang="en-US" altLang="zh-CN" b="0" i="1" u="none" noProof="1" smtClean="0">
                                          <a:latin typeface="Cambria Math" panose="02040503050406030204" pitchFamily="18" charset="0"/>
                                        </a:rPr>
                                        <m:t>′</m:t>
                                      </m:r>
                                    </m:sup>
                                  </m:sSup>
                                  <m:r>
                                    <a:rPr lang="en-US" altLang="zh-CN" b="0" i="1" u="none" noProof="1" smtClean="0">
                                      <a:latin typeface="Cambria Math" panose="02040503050406030204" pitchFamily="18" charset="0"/>
                                    </a:rPr>
                                    <m:t>𝑦𝑜</m:t>
                                  </m:r>
                                  <m:sSup>
                                    <m:sSupPr>
                                      <m:ctrlPr>
                                        <a:rPr lang="en-US" altLang="zh-CN" b="0" i="1" u="none" noProof="1" smtClean="0">
                                          <a:latin typeface="Cambria Math"/>
                                        </a:rPr>
                                      </m:ctrlPr>
                                    </m:sSupPr>
                                    <m:e>
                                      <m:r>
                                        <a:rPr lang="en-US" altLang="zh-CN" b="0" i="1" u="none" noProof="1" smtClean="0">
                                          <a:latin typeface="Cambria Math" panose="02040503050406030204" pitchFamily="18" charset="0"/>
                                        </a:rPr>
                                        <m:t>𝑢</m:t>
                                      </m:r>
                                    </m:e>
                                    <m:sup>
                                      <m:r>
                                        <a:rPr lang="en-US" altLang="zh-CN" b="0" i="1" u="none" noProof="1" smtClean="0">
                                          <a:latin typeface="Cambria Math" panose="02040503050406030204" pitchFamily="18" charset="0"/>
                                        </a:rPr>
                                        <m:t>′</m:t>
                                      </m:r>
                                    </m:sup>
                                  </m:sSup>
                                  <m:r>
                                    <a:rPr lang="en-US" altLang="zh-CN" b="0" i="1" u="none" noProof="1" smtClean="0">
                                      <a:latin typeface="Cambria Math" panose="02040503050406030204" pitchFamily="18" charset="0"/>
                                    </a:rPr>
                                    <m:t>,</m:t>
                                  </m:r>
                                  <m:sPre>
                                    <m:sPrePr>
                                      <m:ctrlPr>
                                        <a:rPr lang="en-US" altLang="zh-CN" b="0" i="1" u="none" noProof="1" smtClean="0">
                                          <a:latin typeface="Cambria Math"/>
                                        </a:rPr>
                                      </m:ctrlPr>
                                    </m:sPrePr>
                                    <m:sub/>
                                    <m:sup>
                                      <m:r>
                                        <a:rPr lang="en-US" altLang="zh-CN" b="0" i="1" u="none" noProof="1" smtClean="0">
                                          <a:latin typeface="Cambria Math" panose="02040503050406030204" pitchFamily="18" charset="0"/>
                                        </a:rPr>
                                        <m:t>′</m:t>
                                      </m:r>
                                    </m:sup>
                                    <m:e>
                                      <m:r>
                                        <a:rPr lang="en-US" altLang="zh-CN" b="0" i="1" u="none" noProof="1" smtClean="0">
                                          <a:latin typeface="Cambria Math" panose="02040503050406030204" pitchFamily="18" charset="0"/>
                                        </a:rPr>
                                        <m:t>𝑎</m:t>
                                      </m:r>
                                    </m:e>
                                  </m:sPre>
                                  <m:r>
                                    <a:rPr lang="en-US" altLang="zh-CN" b="0" i="1" u="none" noProof="1" smtClean="0">
                                      <a:latin typeface="Cambria Math" panose="02040503050406030204" pitchFamily="18" charset="0"/>
                                    </a:rPr>
                                    <m:t>𝑟</m:t>
                                  </m:r>
                                  <m:sSup>
                                    <m:sSupPr>
                                      <m:ctrlPr>
                                        <a:rPr lang="en-US" altLang="zh-CN" b="0" i="1" u="none" noProof="1" smtClean="0">
                                          <a:latin typeface="Cambria Math"/>
                                        </a:rPr>
                                      </m:ctrlPr>
                                    </m:sSupPr>
                                    <m:e>
                                      <m:r>
                                        <a:rPr lang="en-US" altLang="zh-CN" b="0" i="1" u="none" noProof="1" smtClean="0">
                                          <a:latin typeface="Cambria Math" panose="02040503050406030204" pitchFamily="18" charset="0"/>
                                        </a:rPr>
                                        <m:t>𝑒</m:t>
                                      </m:r>
                                    </m:e>
                                    <m:sup>
                                      <m:r>
                                        <a:rPr lang="en-US" altLang="zh-CN" b="0" i="1" u="none" noProof="1" smtClean="0">
                                          <a:latin typeface="Cambria Math" panose="02040503050406030204" pitchFamily="18" charset="0"/>
                                        </a:rPr>
                                        <m:t>′</m:t>
                                      </m:r>
                                    </m:sup>
                                  </m:sSup>
                                  <m:r>
                                    <a:rPr lang="en-US" altLang="zh-CN" b="0" i="1" u="none" noProof="1" smtClean="0">
                                      <a:latin typeface="Cambria Math" panose="02040503050406030204" pitchFamily="18" charset="0"/>
                                    </a:rPr>
                                    <m:t>,</m:t>
                                  </m:r>
                                  <m:sPre>
                                    <m:sPrePr>
                                      <m:ctrlPr>
                                        <a:rPr lang="en-US" altLang="zh-CN" b="0" i="1" u="none" noProof="1" smtClean="0">
                                          <a:latin typeface="Cambria Math"/>
                                        </a:rPr>
                                      </m:ctrlPr>
                                    </m:sPrePr>
                                    <m:sub/>
                                    <m:sup>
                                      <m:r>
                                        <a:rPr lang="en-US" altLang="zh-CN" b="0" i="1" u="none" noProof="1" smtClean="0">
                                          <a:latin typeface="Cambria Math" panose="02040503050406030204" pitchFamily="18" charset="0"/>
                                        </a:rPr>
                                        <m:t>′</m:t>
                                      </m:r>
                                    </m:sup>
                                    <m:e>
                                      <m:r>
                                        <a:rPr lang="en-US" altLang="zh-CN" b="0" i="1" u="none" noProof="1" smtClean="0">
                                          <a:latin typeface="Cambria Math" panose="02040503050406030204" pitchFamily="18" charset="0"/>
                                        </a:rPr>
                                        <m:t>𝑠</m:t>
                                      </m:r>
                                    </m:e>
                                  </m:sPre>
                                  <m:r>
                                    <a:rPr lang="en-US" altLang="zh-CN" b="0" i="1" u="none" noProof="1" smtClean="0">
                                      <a:latin typeface="Cambria Math" panose="02040503050406030204" pitchFamily="18" charset="0"/>
                                    </a:rPr>
                                    <m:t>𝑡𝑢𝑑</m:t>
                                  </m:r>
                                  <m:sSup>
                                    <m:sSupPr>
                                      <m:ctrlPr>
                                        <a:rPr lang="en-US" altLang="zh-CN" b="0" i="1" u="none" noProof="1" smtClean="0">
                                          <a:latin typeface="Cambria Math"/>
                                        </a:rPr>
                                      </m:ctrlPr>
                                    </m:sSupPr>
                                    <m:e>
                                      <m:r>
                                        <a:rPr lang="en-US" altLang="zh-CN" b="0" i="1" u="none" noProof="1" smtClean="0">
                                          <a:latin typeface="Cambria Math" panose="02040503050406030204" pitchFamily="18" charset="0"/>
                                        </a:rPr>
                                        <m:t>𝑦</m:t>
                                      </m:r>
                                    </m:e>
                                    <m:sup>
                                      <m:r>
                                        <a:rPr lang="en-US" altLang="zh-CN" b="0" i="1" u="none" noProof="1" smtClean="0">
                                          <a:latin typeface="Cambria Math" panose="02040503050406030204" pitchFamily="18" charset="0"/>
                                        </a:rPr>
                                        <m:t>′</m:t>
                                      </m:r>
                                    </m:sup>
                                  </m:sSup>
                                  <m:r>
                                    <a:rPr lang="en-US" altLang="zh-CN" b="0" i="1" u="none" noProof="1" smtClean="0">
                                      <a:latin typeface="Cambria Math" panose="02040503050406030204" pitchFamily="18" charset="0"/>
                                    </a:rPr>
                                    <m:t>, </m:t>
                                  </m:r>
                                </m:e>
                                <m:sup>
                                  <m:r>
                                    <a:rPr lang="en-US" altLang="zh-CN" b="0" i="1" u="none" noProof="1" smtClean="0">
                                      <a:latin typeface="Cambria Math" panose="02040503050406030204" pitchFamily="18" charset="0"/>
                                    </a:rPr>
                                    <m:t>′</m:t>
                                  </m:r>
                                </m:sup>
                              </m:sSup>
                              <m:r>
                                <a:rPr lang="en-US" altLang="zh-CN" b="0" i="1" u="none" noProof="1" smtClean="0">
                                  <a:latin typeface="Cambria Math" panose="02040503050406030204" pitchFamily="18" charset="0"/>
                                </a:rPr>
                                <m:t>𝑝𝑦𝑡h𝑜</m:t>
                              </m:r>
                              <m:sSup>
                                <m:sSupPr>
                                  <m:ctrlPr>
                                    <a:rPr lang="en-US" altLang="zh-CN" b="0" i="1" u="none" noProof="1" smtClean="0">
                                      <a:latin typeface="Cambria Math"/>
                                    </a:rPr>
                                  </m:ctrlPr>
                                </m:sSupPr>
                                <m:e>
                                  <m:r>
                                    <a:rPr lang="en-US" altLang="zh-CN" b="0" i="1" u="none" noProof="1" smtClean="0">
                                      <a:latin typeface="Cambria Math" panose="02040503050406030204" pitchFamily="18" charset="0"/>
                                    </a:rPr>
                                    <m:t>𝑛</m:t>
                                  </m:r>
                                </m:e>
                                <m:sup>
                                  <m:r>
                                    <a:rPr lang="en-US" altLang="zh-CN" b="0" i="1" u="none" noProof="1" smtClean="0">
                                      <a:latin typeface="Cambria Math" panose="02040503050406030204" pitchFamily="18" charset="0"/>
                                    </a:rPr>
                                    <m:t>′</m:t>
                                  </m:r>
                                </m:sup>
                              </m:sSup>
                              <m:r>
                                <a:rPr lang="en-US" altLang="zh-CN" b="0" i="1" u="none" noProof="1" smtClean="0">
                                  <a:latin typeface="Cambria Math" panose="02040503050406030204" pitchFamily="18" charset="0"/>
                                </a:rPr>
                                <m:t>]</m:t>
                              </m:r>
                            </m:e>
                            <m:e>
                              <m:r>
                                <a:rPr lang="zh-CN" altLang="en-US" i="1" u="none" noProof="1">
                                  <a:latin typeface="Cambria Math" panose="02040503050406030204" pitchFamily="18" charset="0"/>
                                </a:rPr>
                                <m:t>访问：如</m:t>
                              </m:r>
                              <m:r>
                                <a:rPr lang="en-US" altLang="zh-CN" b="0" i="1" u="none" noProof="1" smtClean="0">
                                  <a:latin typeface="Cambria Math" panose="02040503050406030204" pitchFamily="18" charset="0"/>
                                </a:rPr>
                                <m:t>𝑙𝑖𝑠</m:t>
                              </m:r>
                              <m:r>
                                <a:rPr lang="en-US" altLang="zh-CN" b="0" i="1" u="none" noProof="1" smtClean="0">
                                  <a:latin typeface="Cambria Math" panose="02040503050406030204" pitchFamily="18" charset="0"/>
                                </a:rPr>
                                <m:t>1</m:t>
                              </m:r>
                              <m:d>
                                <m:dPr>
                                  <m:begChr m:val="["/>
                                  <m:endChr m:val="]"/>
                                  <m:ctrlPr>
                                    <a:rPr lang="en-US" altLang="zh-CN" b="0" i="1" u="none" noProof="1" smtClean="0">
                                      <a:latin typeface="Cambria Math"/>
                                    </a:rPr>
                                  </m:ctrlPr>
                                </m:dPr>
                                <m:e>
                                  <m:r>
                                    <a:rPr lang="en-US" altLang="zh-CN" b="0" i="1" u="none" noProof="1" smtClean="0">
                                      <a:latin typeface="Cambria Math" panose="02040503050406030204" pitchFamily="18" charset="0"/>
                                    </a:rPr>
                                    <m:t>0</m:t>
                                  </m:r>
                                </m:e>
                              </m:d>
                              <m:r>
                                <a:rPr lang="en-US" altLang="zh-CN" b="0" i="1" u="none" noProof="1" smtClean="0">
                                  <a:latin typeface="Cambria Math" panose="02040503050406030204" pitchFamily="18" charset="0"/>
                                </a:rPr>
                                <m:t>,</m:t>
                              </m:r>
                              <m:r>
                                <a:rPr lang="en-US" altLang="zh-CN" b="0" i="1" u="none" noProof="1" smtClean="0">
                                  <a:latin typeface="Cambria Math" panose="02040503050406030204" pitchFamily="18" charset="0"/>
                                </a:rPr>
                                <m:t>𝑙𝑖𝑠</m:t>
                              </m:r>
                              <m:r>
                                <a:rPr lang="en-US" altLang="zh-CN" b="0" i="1" u="none" noProof="1" smtClean="0">
                                  <a:latin typeface="Cambria Math" panose="02040503050406030204" pitchFamily="18" charset="0"/>
                                </a:rPr>
                                <m:t>1</m:t>
                              </m:r>
                              <m:d>
                                <m:dPr>
                                  <m:begChr m:val="["/>
                                  <m:endChr m:val="]"/>
                                  <m:ctrlPr>
                                    <a:rPr lang="en-US" altLang="zh-CN" b="0" i="1" u="none" noProof="1" smtClean="0">
                                      <a:latin typeface="Cambria Math" panose="02040503050406030204" pitchFamily="18" charset="0"/>
                                    </a:rPr>
                                  </m:ctrlPr>
                                </m:dPr>
                                <m:e>
                                  <m:r>
                                    <a:rPr lang="en-US" altLang="zh-CN" b="0" i="1" u="none" noProof="1" smtClean="0">
                                      <a:latin typeface="Cambria Math" panose="02040503050406030204" pitchFamily="18" charset="0"/>
                                    </a:rPr>
                                    <m:t>−1</m:t>
                                  </m:r>
                                </m:e>
                              </m:d>
                              <m:r>
                                <a:rPr lang="en-US" altLang="zh-CN" b="0" i="1" u="none" noProof="1" smtClean="0">
                                  <a:latin typeface="Cambria Math"/>
                                </a:rPr>
                                <m:t>                                           </m:t>
                              </m:r>
                            </m:e>
                            <m:e>
                              <m:r>
                                <a:rPr lang="zh-CN" altLang="en-US" i="1" u="none" noProof="1">
                                  <a:latin typeface="Cambria Math" panose="02040503050406030204" pitchFamily="18" charset="0"/>
                                </a:rPr>
                                <m:t>增：如</m:t>
                              </m:r>
                              <m:r>
                                <m:rPr>
                                  <m:sty m:val="p"/>
                                </m:rPr>
                                <a:rPr lang="en-US" altLang="zh-CN" i="1" u="none" noProof="1">
                                  <a:latin typeface="Cambria Math" panose="02040503050406030204" pitchFamily="18" charset="0"/>
                                </a:rPr>
                                <m:t>lis</m:t>
                              </m:r>
                              <m:r>
                                <a:rPr lang="en-US" altLang="zh-CN" i="1" u="none" noProof="1">
                                  <a:latin typeface="Cambria Math" panose="02040503050406030204" pitchFamily="18" charset="0"/>
                                </a:rPr>
                                <m:t>1.</m:t>
                              </m:r>
                              <m:r>
                                <a:rPr lang="en-US" altLang="zh-CN" b="0" i="1" u="none" noProof="1" smtClean="0">
                                  <a:latin typeface="Cambria Math" panose="02040503050406030204" pitchFamily="18" charset="0"/>
                                </a:rPr>
                                <m:t>𝑖𝑛𝑠𝑒𝑟𝑡</m:t>
                              </m:r>
                              <m:d>
                                <m:dPr>
                                  <m:ctrlPr>
                                    <a:rPr lang="en-US" altLang="zh-CN" b="0" i="1" u="none" noProof="1" smtClean="0">
                                      <a:latin typeface="Cambria Math"/>
                                    </a:rPr>
                                  </m:ctrlPr>
                                </m:dPr>
                                <m:e>
                                  <m:r>
                                    <a:rPr lang="en-US" altLang="zh-CN" b="0" i="1" u="none" noProof="1" smtClean="0">
                                      <a:latin typeface="Cambria Math" panose="02040503050406030204" pitchFamily="18" charset="0"/>
                                    </a:rPr>
                                    <m:t>5</m:t>
                                  </m:r>
                                  <m:sSup>
                                    <m:sSupPr>
                                      <m:ctrlPr>
                                        <a:rPr lang="en-US" altLang="zh-CN" b="0" i="1" u="none" noProof="1" smtClean="0">
                                          <a:latin typeface="Cambria Math"/>
                                        </a:rPr>
                                      </m:ctrlPr>
                                    </m:sSupPr>
                                    <m:e>
                                      <m:r>
                                        <a:rPr lang="en-US" altLang="zh-CN" b="0" i="1" u="none" noProof="1" smtClean="0">
                                          <a:latin typeface="Cambria Math" panose="02040503050406030204" pitchFamily="18" charset="0"/>
                                        </a:rPr>
                                        <m:t>,</m:t>
                                      </m:r>
                                    </m:e>
                                    <m:sup>
                                      <m:r>
                                        <a:rPr lang="en-US" altLang="zh-CN" b="0" i="1" u="none" noProof="1" smtClean="0">
                                          <a:latin typeface="Cambria Math" panose="02040503050406030204" pitchFamily="18" charset="0"/>
                                        </a:rPr>
                                        <m:t>′</m:t>
                                      </m:r>
                                    </m:sup>
                                  </m:sSup>
                                  <m:r>
                                    <a:rPr lang="en-US" altLang="zh-CN" b="0" i="1" u="none" noProof="1" smtClean="0">
                                      <a:latin typeface="Cambria Math" panose="02040503050406030204" pitchFamily="18" charset="0"/>
                                    </a:rPr>
                                    <m:t>𝑀</m:t>
                                  </m:r>
                                  <m:sSup>
                                    <m:sSupPr>
                                      <m:ctrlPr>
                                        <a:rPr lang="en-US" altLang="zh-CN" b="0" i="1" u="none" noProof="1" smtClean="0">
                                          <a:latin typeface="Cambria Math"/>
                                        </a:rPr>
                                      </m:ctrlPr>
                                    </m:sSupPr>
                                    <m:e>
                                      <m:r>
                                        <a:rPr lang="en-US" altLang="zh-CN" b="0" i="1" u="none" noProof="1" smtClean="0">
                                          <a:latin typeface="Cambria Math" panose="02040503050406030204" pitchFamily="18" charset="0"/>
                                        </a:rPr>
                                        <m:t>𝑒</m:t>
                                      </m:r>
                                    </m:e>
                                    <m:sup>
                                      <m:r>
                                        <a:rPr lang="en-US" altLang="zh-CN" b="0" i="1" u="none" noProof="1" smtClean="0">
                                          <a:latin typeface="Cambria Math" panose="02040503050406030204" pitchFamily="18" charset="0"/>
                                        </a:rPr>
                                        <m:t>′</m:t>
                                      </m:r>
                                    </m:sup>
                                  </m:sSup>
                                </m:e>
                              </m:d>
                              <m:r>
                                <a:rPr lang="zh-CN" altLang="en-US" i="1" u="none" noProof="1">
                                  <a:latin typeface="Cambria Math" panose="02040503050406030204" pitchFamily="18" charset="0"/>
                                </a:rPr>
                                <m:t>，</m:t>
                              </m:r>
                              <m:r>
                                <a:rPr lang="en-US" altLang="zh-CN" b="0" i="1" u="none" noProof="1" smtClean="0">
                                  <a:latin typeface="Cambria Math" panose="02040503050406030204" pitchFamily="18" charset="0"/>
                                </a:rPr>
                                <m:t>𝑙𝑖𝑠</m:t>
                              </m:r>
                              <m:r>
                                <a:rPr lang="en-US" altLang="zh-CN" b="0" i="1" u="none" noProof="1" smtClean="0">
                                  <a:latin typeface="Cambria Math" panose="02040503050406030204" pitchFamily="18" charset="0"/>
                                </a:rPr>
                                <m:t>1.</m:t>
                              </m:r>
                              <m:r>
                                <a:rPr lang="en-US" altLang="zh-CN" b="0" i="1" u="none" noProof="1" smtClean="0">
                                  <a:latin typeface="Cambria Math" panose="02040503050406030204" pitchFamily="18" charset="0"/>
                                </a:rPr>
                                <m:t>𝑎𝑝𝑝𝑒𝑛𝑑</m:t>
                              </m:r>
                              <m:d>
                                <m:dPr>
                                  <m:ctrlPr>
                                    <a:rPr lang="en-US" altLang="zh-CN" b="0" i="1" u="none" noProof="1" smtClean="0">
                                      <a:latin typeface="Cambria Math"/>
                                    </a:rPr>
                                  </m:ctrlPr>
                                </m:dPr>
                                <m:e>
                                  <m:r>
                                    <a:rPr lang="en-US" altLang="zh-CN" b="0" i="1" u="none" noProof="1" smtClean="0">
                                      <a:latin typeface="Cambria Math" panose="02040503050406030204" pitchFamily="18" charset="0"/>
                                    </a:rPr>
                                    <m:t>′</m:t>
                                  </m:r>
                                  <m:r>
                                    <a:rPr lang="en-US" altLang="zh-CN" b="0" i="1" u="none" noProof="1" smtClean="0">
                                      <a:latin typeface="Cambria Math" panose="02040503050406030204" pitchFamily="18" charset="0"/>
                                    </a:rPr>
                                    <m:t>𝑡𝑜</m:t>
                                  </m:r>
                                  <m:sSup>
                                    <m:sSupPr>
                                      <m:ctrlPr>
                                        <a:rPr lang="en-US" altLang="zh-CN" b="0" i="1" u="none" noProof="1" smtClean="0">
                                          <a:latin typeface="Cambria Math"/>
                                        </a:rPr>
                                      </m:ctrlPr>
                                    </m:sSupPr>
                                    <m:e>
                                      <m:r>
                                        <a:rPr lang="en-US" altLang="zh-CN" b="0" i="1" u="none" noProof="1" smtClean="0">
                                          <a:latin typeface="Cambria Math" panose="02040503050406030204" pitchFamily="18" charset="0"/>
                                        </a:rPr>
                                        <m:t>𝑜</m:t>
                                      </m:r>
                                    </m:e>
                                    <m:sup>
                                      <m:r>
                                        <a:rPr lang="en-US" altLang="zh-CN" b="0" i="1" u="none" noProof="1" smtClean="0">
                                          <a:latin typeface="Cambria Math" panose="02040503050406030204" pitchFamily="18" charset="0"/>
                                        </a:rPr>
                                        <m:t>′</m:t>
                                      </m:r>
                                    </m:sup>
                                  </m:sSup>
                                </m:e>
                              </m:d>
                              <m:r>
                                <a:rPr lang="en-US" altLang="zh-CN" b="0" i="1" u="none" noProof="1" smtClean="0">
                                  <a:latin typeface="Cambria Math" panose="02040503050406030204" pitchFamily="18" charset="0"/>
                                </a:rPr>
                                <m:t> </m:t>
                              </m:r>
                            </m:e>
                            <m:e>
                              <m:r>
                                <a:rPr lang="zh-CN" altLang="en-US" i="1" u="none" noProof="1">
                                  <a:latin typeface="Cambria Math" panose="02040503050406030204" pitchFamily="18" charset="0"/>
                                </a:rPr>
                                <m:t>删：如</m:t>
                              </m:r>
                              <m:r>
                                <m:rPr>
                                  <m:sty m:val="p"/>
                                </m:rPr>
                                <a:rPr lang="en-US" altLang="zh-CN" i="1" u="none" noProof="1">
                                  <a:latin typeface="Cambria Math" panose="02040503050406030204" pitchFamily="18" charset="0"/>
                                </a:rPr>
                                <m:t>lis</m:t>
                              </m:r>
                              <m:r>
                                <a:rPr lang="en-US" altLang="zh-CN" i="1" u="none" noProof="1">
                                  <a:latin typeface="Cambria Math" panose="02040503050406030204" pitchFamily="18" charset="0"/>
                                </a:rPr>
                                <m:t>1.</m:t>
                              </m:r>
                              <m:r>
                                <m:rPr>
                                  <m:sty m:val="p"/>
                                </m:rPr>
                                <a:rPr lang="en-US" altLang="zh-CN" i="1" u="none" noProof="1">
                                  <a:latin typeface="Cambria Math" panose="02040503050406030204" pitchFamily="18" charset="0"/>
                                </a:rPr>
                                <m:t>remove</m:t>
                              </m:r>
                              <m:d>
                                <m:dPr>
                                  <m:ctrlPr>
                                    <a:rPr lang="en-US" altLang="zh-CN" b="0" i="1" u="none" noProof="1" smtClean="0">
                                      <a:latin typeface="Cambria Math"/>
                                    </a:rPr>
                                  </m:ctrlPr>
                                </m:dPr>
                                <m:e/>
                              </m:d>
                              <m:r>
                                <a:rPr lang="zh-CN" altLang="en-US" i="1" u="none" noProof="1">
                                  <a:latin typeface="Cambria Math" panose="02040503050406030204" pitchFamily="18" charset="0"/>
                                </a:rPr>
                                <m:t>，</m:t>
                              </m:r>
                              <m:r>
                                <a:rPr lang="en-US" altLang="zh-CN" b="0" i="1" u="none" noProof="1" smtClean="0">
                                  <a:latin typeface="Cambria Math" panose="02040503050406030204" pitchFamily="18" charset="0"/>
                                </a:rPr>
                                <m:t>𝑙𝑖𝑠</m:t>
                              </m:r>
                              <m:r>
                                <a:rPr lang="en-US" altLang="zh-CN" b="0" i="1" u="none" noProof="1" smtClean="0">
                                  <a:latin typeface="Cambria Math" panose="02040503050406030204" pitchFamily="18" charset="0"/>
                                </a:rPr>
                                <m:t>1.</m:t>
                              </m:r>
                              <m:r>
                                <a:rPr lang="en-US" altLang="zh-CN" b="0" i="1" u="none" noProof="1" smtClean="0">
                                  <a:latin typeface="Cambria Math" panose="02040503050406030204" pitchFamily="18" charset="0"/>
                                </a:rPr>
                                <m:t>𝑝𝑜𝑝</m:t>
                              </m:r>
                              <m:d>
                                <m:dPr>
                                  <m:ctrlPr>
                                    <a:rPr lang="en-US" altLang="zh-CN" b="0" i="1" u="none" noProof="1" smtClean="0">
                                      <a:latin typeface="Cambria Math"/>
                                    </a:rPr>
                                  </m:ctrlPr>
                                </m:dPr>
                                <m:e/>
                              </m:d>
                              <m:r>
                                <a:rPr lang="zh-CN" altLang="en-US" i="1" u="none" noProof="1">
                                  <a:latin typeface="Cambria Math" panose="02040503050406030204" pitchFamily="18" charset="0"/>
                                </a:rPr>
                                <m:t>，</m:t>
                              </m:r>
                              <m:r>
                                <a:rPr lang="en-US" altLang="zh-CN" b="0" i="1" u="none" noProof="1" smtClean="0">
                                  <a:latin typeface="Cambria Math" panose="02040503050406030204" pitchFamily="18" charset="0"/>
                                </a:rPr>
                                <m:t>𝑑𝑒𝑙</m:t>
                              </m:r>
                              <m:r>
                                <a:rPr lang="en-US" altLang="zh-CN" b="0" i="1" u="none" noProof="1" smtClean="0">
                                  <a:latin typeface="Cambria Math" panose="02040503050406030204" pitchFamily="18" charset="0"/>
                                </a:rPr>
                                <m:t>         </m:t>
                              </m:r>
                            </m:e>
                            <m:e>
                              <m:r>
                                <a:rPr lang="zh-CN" altLang="en-US" i="1" u="none" noProof="1">
                                  <a:latin typeface="Cambria Math" panose="02040503050406030204" pitchFamily="18" charset="0"/>
                                </a:rPr>
                                <m:t>改</m:t>
                              </m:r>
                              <m:r>
                                <a:rPr lang="zh-CN" altLang="en-US" i="1" u="none" noProof="1" smtClean="0">
                                  <a:latin typeface="Cambria Math" panose="02040503050406030204" pitchFamily="18" charset="0"/>
                                </a:rPr>
                                <m:t>：</m:t>
                              </m:r>
                              <m:r>
                                <a:rPr lang="zh-CN" altLang="en-US" i="1" u="none" noProof="1">
                                  <a:latin typeface="Cambria Math" panose="02040503050406030204" pitchFamily="18" charset="0"/>
                                </a:rPr>
                                <m:t>如</m:t>
                              </m:r>
                              <m:r>
                                <a:rPr lang="en-US" altLang="zh-CN" b="0" i="1" u="none" noProof="1" smtClean="0">
                                  <a:latin typeface="Cambria Math" panose="02040503050406030204" pitchFamily="18" charset="0"/>
                                </a:rPr>
                                <m:t>𝑙𝑖𝑠</m:t>
                              </m:r>
                              <m:r>
                                <a:rPr lang="en-US" altLang="zh-CN" b="0" i="1" u="none" noProof="1" smtClean="0">
                                  <a:latin typeface="Cambria Math" panose="02040503050406030204" pitchFamily="18" charset="0"/>
                                </a:rPr>
                                <m:t>1</m:t>
                              </m:r>
                              <m:d>
                                <m:dPr>
                                  <m:begChr m:val="["/>
                                  <m:endChr m:val="]"/>
                                  <m:ctrlPr>
                                    <a:rPr lang="en-US" altLang="zh-CN" b="0" i="1" u="none" noProof="1" smtClean="0">
                                      <a:latin typeface="Cambria Math"/>
                                    </a:rPr>
                                  </m:ctrlPr>
                                </m:dPr>
                                <m:e>
                                  <m:r>
                                    <a:rPr lang="en-US" altLang="zh-CN" b="0" i="1" u="none" noProof="1" smtClean="0">
                                      <a:latin typeface="Cambria Math" panose="02040503050406030204" pitchFamily="18" charset="0"/>
                                    </a:rPr>
                                    <m:t>2</m:t>
                                  </m:r>
                                </m:e>
                              </m:d>
                              <m:sSup>
                                <m:sSupPr>
                                  <m:ctrlPr>
                                    <a:rPr lang="en-US" altLang="zh-CN" b="0" i="1" u="none" noProof="1" smtClean="0">
                                      <a:latin typeface="Cambria Math"/>
                                    </a:rPr>
                                  </m:ctrlPr>
                                </m:sSupPr>
                                <m:e>
                                  <m:r>
                                    <a:rPr lang="en-US" altLang="zh-CN" b="0" i="1" u="none" noProof="1" smtClean="0">
                                      <a:latin typeface="Cambria Math" panose="02040503050406030204" pitchFamily="18" charset="0"/>
                                    </a:rPr>
                                    <m:t>=</m:t>
                                  </m:r>
                                </m:e>
                                <m:sup>
                                  <m:r>
                                    <a:rPr lang="en-US" altLang="zh-CN" b="0" i="1" u="none" noProof="1" smtClean="0">
                                      <a:latin typeface="Cambria Math" panose="02040503050406030204" pitchFamily="18" charset="0"/>
                                    </a:rPr>
                                    <m:t>′</m:t>
                                  </m:r>
                                </m:sup>
                              </m:sSup>
                              <m:r>
                                <a:rPr lang="en-US" altLang="zh-CN" b="0" i="1" u="none" noProof="1" smtClean="0">
                                  <a:latin typeface="Cambria Math" panose="02040503050406030204" pitchFamily="18" charset="0"/>
                                </a:rPr>
                                <m:t>𝑠𝑡𝑢𝑑𝑦𝑖𝑛</m:t>
                              </m:r>
                              <m:sSup>
                                <m:sSupPr>
                                  <m:ctrlPr>
                                    <a:rPr lang="en-US" altLang="zh-CN" b="0" i="1" u="none" noProof="1" smtClean="0">
                                      <a:latin typeface="Cambria Math"/>
                                    </a:rPr>
                                  </m:ctrlPr>
                                </m:sSupPr>
                                <m:e>
                                  <m:r>
                                    <a:rPr lang="en-US" altLang="zh-CN" b="0" i="1" u="none" noProof="1" smtClean="0">
                                      <a:latin typeface="Cambria Math" panose="02040503050406030204" pitchFamily="18" charset="0"/>
                                    </a:rPr>
                                    <m:t>𝑔</m:t>
                                  </m:r>
                                </m:e>
                                <m:sup>
                                  <m:r>
                                    <a:rPr lang="en-US" altLang="zh-CN" b="0" i="1" u="none" noProof="1" smtClean="0">
                                      <a:latin typeface="Cambria Math" panose="02040503050406030204" pitchFamily="18" charset="0"/>
                                    </a:rPr>
                                    <m:t>′</m:t>
                                  </m:r>
                                </m:sup>
                              </m:sSup>
                              <m:r>
                                <a:rPr lang="en-US" altLang="zh-CN" b="0" i="1" u="none" noProof="1" smtClean="0">
                                  <a:latin typeface="Cambria Math" panose="02040503050406030204" pitchFamily="18" charset="0"/>
                                </a:rPr>
                                <m:t>                                         </m:t>
                              </m:r>
                            </m:e>
                            <m:e>
                              <m:r>
                                <a:rPr lang="zh-CN" altLang="en-US" i="1" u="none" noProof="1">
                                  <a:latin typeface="Cambria Math" panose="02040503050406030204" pitchFamily="18" charset="0"/>
                                </a:rPr>
                                <m:t>排序：如</m:t>
                              </m:r>
                              <m:r>
                                <a:rPr lang="en-US" altLang="zh-CN" b="0" i="1" u="none" noProof="1" smtClean="0">
                                  <a:latin typeface="Cambria Math" panose="02040503050406030204" pitchFamily="18" charset="0"/>
                                </a:rPr>
                                <m:t>𝑠𝑜𝑟𝑡</m:t>
                              </m:r>
                              <m:d>
                                <m:dPr>
                                  <m:ctrlPr>
                                    <a:rPr lang="en-US" altLang="zh-CN" b="0" i="1" u="none" noProof="1" smtClean="0">
                                      <a:latin typeface="Cambria Math"/>
                                    </a:rPr>
                                  </m:ctrlPr>
                                </m:dPr>
                                <m:e/>
                              </m:d>
                              <m:r>
                                <a:rPr lang="zh-CN" altLang="en-US" i="1" u="none" noProof="1">
                                  <a:latin typeface="Cambria Math" panose="02040503050406030204" pitchFamily="18" charset="0"/>
                                </a:rPr>
                                <m:t>，</m:t>
                              </m:r>
                              <m:r>
                                <a:rPr lang="en-US" altLang="zh-CN" b="0" i="1" u="none" noProof="1" smtClean="0">
                                  <a:latin typeface="Cambria Math" panose="02040503050406030204" pitchFamily="18" charset="0"/>
                                </a:rPr>
                                <m:t>𝑠𝑜𝑟𝑡𝑒𝑑</m:t>
                              </m:r>
                              <m:d>
                                <m:dPr>
                                  <m:ctrlPr>
                                    <a:rPr lang="en-US" altLang="zh-CN" b="0" i="1" u="none" noProof="1" smtClean="0">
                                      <a:latin typeface="Cambria Math"/>
                                    </a:rPr>
                                  </m:ctrlPr>
                                </m:dPr>
                                <m:e/>
                              </m:d>
                              <m:r>
                                <a:rPr lang="zh-CN" altLang="en-US" i="1" u="none" noProof="1">
                                  <a:latin typeface="Cambria Math" panose="02040503050406030204" pitchFamily="18" charset="0"/>
                                </a:rPr>
                                <m:t>，</m:t>
                              </m:r>
                              <m:r>
                                <a:rPr lang="en-US" altLang="zh-CN" b="0" i="1" u="none" noProof="1" smtClean="0">
                                  <a:latin typeface="Cambria Math" panose="02040503050406030204" pitchFamily="18" charset="0"/>
                                </a:rPr>
                                <m:t>𝑟𝑒𝑣𝑒𝑟𝑠𝑒</m:t>
                              </m:r>
                              <m:r>
                                <a:rPr lang="en-US" altLang="zh-CN" b="0" i="1" u="none" noProof="1" smtClean="0">
                                  <a:latin typeface="Cambria Math" panose="02040503050406030204" pitchFamily="18" charset="0"/>
                                </a:rPr>
                                <m:t>              </m:t>
                              </m:r>
                            </m:e>
                            <m:e>
                              <m:r>
                                <a:rPr lang="zh-CN" altLang="en-US" i="1" u="none" noProof="1">
                                  <a:latin typeface="Cambria Math" panose="02040503050406030204" pitchFamily="18" charset="0"/>
                                </a:rPr>
                                <m:t>切片</m:t>
                              </m:r>
                              <m:r>
                                <a:rPr lang="en-US" altLang="zh-CN" b="0" i="1" u="none" noProof="1" smtClean="0">
                                  <a:latin typeface="Cambria Math" panose="02040503050406030204" pitchFamily="18" charset="0"/>
                                </a:rPr>
                                <m:t>:</m:t>
                              </m:r>
                              <m:r>
                                <a:rPr lang="zh-CN" altLang="en-US" i="1" u="none" noProof="1">
                                  <a:latin typeface="Cambria Math" panose="02040503050406030204" pitchFamily="18" charset="0"/>
                                </a:rPr>
                                <m:t>如</m:t>
                              </m:r>
                              <m:r>
                                <a:rPr lang="en-US" altLang="zh-CN" b="0" i="1" u="none" noProof="1" smtClean="0">
                                  <a:latin typeface="Cambria Math" panose="02040503050406030204" pitchFamily="18" charset="0"/>
                                </a:rPr>
                                <m:t>𝑙𝑖𝑠</m:t>
                              </m:r>
                              <m:r>
                                <a:rPr lang="en-US" altLang="zh-CN" b="0" i="1" u="none" noProof="1" smtClean="0">
                                  <a:latin typeface="Cambria Math" panose="02040503050406030204" pitchFamily="18" charset="0"/>
                                </a:rPr>
                                <m:t>1</m:t>
                              </m:r>
                              <m:d>
                                <m:dPr>
                                  <m:begChr m:val="["/>
                                  <m:endChr m:val="]"/>
                                  <m:ctrlPr>
                                    <a:rPr lang="en-US" altLang="zh-CN" b="0" i="1" u="none" noProof="1" smtClean="0">
                                      <a:latin typeface="Cambria Math"/>
                                    </a:rPr>
                                  </m:ctrlPr>
                                </m:dPr>
                                <m:e>
                                  <m:r>
                                    <a:rPr lang="en-US" altLang="zh-CN" b="0" i="1" u="none" noProof="1" smtClean="0">
                                      <a:latin typeface="Cambria Math" panose="02040503050406030204" pitchFamily="18" charset="0"/>
                                    </a:rPr>
                                    <m:t>0:3</m:t>
                                  </m:r>
                                </m:e>
                              </m:d>
                              <m:r>
                                <a:rPr lang="zh-CN" altLang="en-US" i="1" u="none" noProof="1">
                                  <a:latin typeface="Cambria Math" panose="02040503050406030204" pitchFamily="18" charset="0"/>
                                </a:rPr>
                                <m:t>，</m:t>
                              </m:r>
                              <m:r>
                                <a:rPr lang="en-US" altLang="zh-CN" b="0" i="1" u="none" noProof="1" smtClean="0">
                                  <a:latin typeface="Cambria Math" panose="02040503050406030204" pitchFamily="18" charset="0"/>
                                </a:rPr>
                                <m:t>𝑙𝑖𝑠</m:t>
                              </m:r>
                              <m:r>
                                <a:rPr lang="en-US" altLang="zh-CN" b="0" i="1" u="none" noProof="1" smtClean="0">
                                  <a:latin typeface="Cambria Math" panose="02040503050406030204" pitchFamily="18" charset="0"/>
                                </a:rPr>
                                <m:t>1</m:t>
                              </m:r>
                              <m:d>
                                <m:dPr>
                                  <m:begChr m:val="["/>
                                  <m:endChr m:val="]"/>
                                  <m:ctrlPr>
                                    <a:rPr lang="en-US" altLang="zh-CN" b="0" i="1" u="none" noProof="1" smtClean="0">
                                      <a:latin typeface="Cambria Math"/>
                                    </a:rPr>
                                  </m:ctrlPr>
                                </m:dPr>
                                <m:e>
                                  <m:r>
                                    <a:rPr lang="en-US" altLang="zh-CN" b="0" i="1" u="none" noProof="1" smtClean="0">
                                      <a:latin typeface="Cambria Math" panose="02040503050406030204" pitchFamily="18" charset="0"/>
                                    </a:rPr>
                                    <m:t>:−1</m:t>
                                  </m:r>
                                </m:e>
                              </m:d>
                              <m:r>
                                <a:rPr lang="en-US" altLang="zh-CN" b="0" i="1" u="none" noProof="1" smtClean="0">
                                  <a:latin typeface="Cambria Math" panose="02040503050406030204" pitchFamily="18" charset="0"/>
                                </a:rPr>
                                <m:t>                                       </m:t>
                              </m:r>
                            </m:e>
                            <m:e>
                              <m:r>
                                <a:rPr lang="zh-CN" altLang="en-US" i="1" u="none" noProof="1">
                                  <a:latin typeface="Cambria Math" panose="02040503050406030204" pitchFamily="18" charset="0"/>
                                </a:rPr>
                                <m:t>复制：如</m:t>
                              </m:r>
                              <m:r>
                                <a:rPr lang="en-US" altLang="zh-CN" b="0" i="1" u="none" noProof="1" smtClean="0">
                                  <a:latin typeface="Cambria Math" panose="02040503050406030204" pitchFamily="18" charset="0"/>
                                </a:rPr>
                                <m:t>𝑙𝑖𝑠</m:t>
                              </m:r>
                              <m:r>
                                <a:rPr lang="en-US" altLang="zh-CN" b="0" i="1" u="none" noProof="1" smtClean="0">
                                  <a:latin typeface="Cambria Math" panose="02040503050406030204" pitchFamily="18" charset="0"/>
                                </a:rPr>
                                <m:t>2=</m:t>
                              </m:r>
                              <m:r>
                                <a:rPr lang="en-US" altLang="zh-CN" b="0" i="1" u="none" noProof="1" smtClean="0">
                                  <a:latin typeface="Cambria Math" panose="02040503050406030204" pitchFamily="18" charset="0"/>
                                </a:rPr>
                                <m:t>𝑙𝑖𝑠</m:t>
                              </m:r>
                              <m:r>
                                <a:rPr lang="en-US" altLang="zh-CN" b="0" i="1" u="none" noProof="1" smtClean="0">
                                  <a:latin typeface="Cambria Math" panose="02040503050406030204" pitchFamily="18" charset="0"/>
                                </a:rPr>
                                <m:t>1</m:t>
                              </m:r>
                              <m:d>
                                <m:dPr>
                                  <m:begChr m:val="["/>
                                  <m:endChr m:val="]"/>
                                  <m:ctrlPr>
                                    <a:rPr lang="en-US" altLang="zh-CN" b="0" i="1" u="none" noProof="1" smtClean="0">
                                      <a:latin typeface="Cambria Math"/>
                                    </a:rPr>
                                  </m:ctrlPr>
                                </m:dPr>
                                <m:e>
                                  <m:r>
                                    <a:rPr lang="en-US" altLang="zh-CN" b="0" i="1" u="none" noProof="1" smtClean="0">
                                      <a:latin typeface="Cambria Math" panose="02040503050406030204" pitchFamily="18" charset="0"/>
                                    </a:rPr>
                                    <m:t>:</m:t>
                                  </m:r>
                                </m:e>
                              </m:d>
                              <m:r>
                                <a:rPr lang="en-US" altLang="zh-CN" b="0" i="1" u="none" noProof="1" smtClean="0">
                                  <a:latin typeface="Cambria Math" panose="02040503050406030204" pitchFamily="18" charset="0"/>
                                </a:rPr>
                                <m:t>                                                   </m:t>
                              </m:r>
                            </m:e>
                          </m:eqArr>
                        </m:e>
                      </m:d>
                    </m:oMath>
                  </m:oMathPara>
                </a14:m>
                <a:endParaRPr lang="zh-CN" altLang="en-US" u="none" dirty="0"/>
              </a:p>
            </p:txBody>
          </p:sp>
        </mc:Choice>
        <mc:Fallback>
          <p:sp>
            <p:nvSpPr>
              <p:cNvPr id="2" name="矩形 1">
                <a:extLst>
                  <a:ext uri="{FF2B5EF4-FFF2-40B4-BE49-F238E27FC236}">
                    <a16:creationId xmlns:a16="http://schemas.microsoft.com/office/drawing/2014/main" xmlns:a14="http://schemas.microsoft.com/office/drawing/2010/main" xmlns="" id="{41D455AA-7ADC-48BF-B9E2-ED989D1D468F}"/>
                  </a:ext>
                </a:extLst>
              </p:cNvPr>
              <p:cNvSpPr>
                <a:spLocks noRot="1" noChangeAspect="1" noMove="1" noResize="1" noEditPoints="1" noAdjustHandles="1" noChangeArrowheads="1" noChangeShapeType="1" noTextEdit="1"/>
              </p:cNvSpPr>
              <p:nvPr/>
            </p:nvSpPr>
            <p:spPr>
              <a:xfrm>
                <a:off x="228498" y="3733515"/>
                <a:ext cx="7848610" cy="2798523"/>
              </a:xfrm>
              <a:prstGeom prst="rect">
                <a:avLst/>
              </a:prstGeom>
              <a:blipFill rotWithShape="1">
                <a:blip r:embed="rId3"/>
                <a:stretch>
                  <a:fillRect/>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xmlns="" id="{079339FC-0273-42F4-9097-D5C8C0A89C24}"/>
              </a:ext>
            </a:extLst>
          </p:cNvPr>
          <p:cNvSpPr txBox="1">
            <a:spLocks noChangeArrowheads="1"/>
          </p:cNvSpPr>
          <p:nvPr/>
        </p:nvSpPr>
        <p:spPr bwMode="auto">
          <a:xfrm>
            <a:off x="914400" y="685800"/>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a:lstStyle>
          <a:p>
            <a:pPr eaLnBrk="1" hangingPunct="1">
              <a:defRPr/>
            </a:pPr>
            <a:r>
              <a:rPr lang="zh-CN" altLang="en-US" u="none" kern="0" dirty="0"/>
              <a:t>递归</a:t>
            </a:r>
            <a:endParaRPr lang="zh-CN" altLang="zh-CN" u="none" kern="0" dirty="0"/>
          </a:p>
        </p:txBody>
      </p:sp>
      <p:sp>
        <p:nvSpPr>
          <p:cNvPr id="3" name="Rectangle 3">
            <a:extLst>
              <a:ext uri="{FF2B5EF4-FFF2-40B4-BE49-F238E27FC236}">
                <a16:creationId xmlns:a16="http://schemas.microsoft.com/office/drawing/2014/main" xmlns="" id="{CC0F8DF8-8D25-4F23-80E9-AE38C4911752}"/>
              </a:ext>
            </a:extLst>
          </p:cNvPr>
          <p:cNvSpPr txBox="1">
            <a:spLocks noChangeArrowheads="1"/>
          </p:cNvSpPr>
          <p:nvPr/>
        </p:nvSpPr>
        <p:spPr bwMode="auto">
          <a:xfrm>
            <a:off x="457200" y="1709738"/>
            <a:ext cx="8229600" cy="461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anose="05000000000000000000" pitchFamily="2" charset="2"/>
              <a:buChar char="p"/>
              <a:defRPr sz="2400">
                <a:solidFill>
                  <a:schemeClr val="tx1"/>
                </a:solidFill>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ü"/>
              <a:defRPr sz="22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9pPr>
          </a:lstStyle>
          <a:p>
            <a:pPr eaLnBrk="1" hangingPunct="1">
              <a:lnSpc>
                <a:spcPct val="150000"/>
              </a:lnSpc>
              <a:spcBef>
                <a:spcPct val="0"/>
              </a:spcBef>
              <a:spcAft>
                <a:spcPts val="600"/>
              </a:spcAft>
              <a:defRPr/>
            </a:pPr>
            <a:r>
              <a:rPr lang="zh-CN" altLang="en-US" sz="2200" u="none" kern="0" dirty="0">
                <a:sym typeface="Wingdings" panose="05000000000000000000" pitchFamily="2" charset="2"/>
              </a:rPr>
              <a:t>编程示例：</a:t>
            </a:r>
            <a:endParaRPr lang="en-US" altLang="zh-CN" sz="2200" u="none" kern="0" dirty="0">
              <a:sym typeface="Wingdings" panose="05000000000000000000" pitchFamily="2" charset="2"/>
            </a:endParaRPr>
          </a:p>
          <a:p>
            <a:pPr eaLnBrk="1" hangingPunct="1">
              <a:lnSpc>
                <a:spcPct val="150000"/>
              </a:lnSpc>
              <a:spcBef>
                <a:spcPct val="0"/>
              </a:spcBef>
              <a:spcAft>
                <a:spcPts val="600"/>
              </a:spcAft>
              <a:defRPr/>
            </a:pPr>
            <a:r>
              <a:rPr lang="zh-CN" altLang="en-US" sz="2200" u="none" kern="0" dirty="0">
                <a:sym typeface="Wingdings" panose="05000000000000000000" pitchFamily="2" charset="2"/>
              </a:rPr>
              <a:t>有一个</a:t>
            </a:r>
            <a:r>
              <a:rPr lang="en-US" altLang="zh-CN" sz="2200" u="none" kern="0" dirty="0">
                <a:sym typeface="Wingdings" panose="05000000000000000000" pitchFamily="2" charset="2"/>
              </a:rPr>
              <a:t>8</a:t>
            </a:r>
            <a:r>
              <a:rPr lang="zh-CN" altLang="en-US" sz="2200" u="none" kern="0" dirty="0">
                <a:sym typeface="Wingdings" panose="05000000000000000000" pitchFamily="2" charset="2"/>
              </a:rPr>
              <a:t>俩重的苹果要你切成重量相等的若干份，每一份的重量不能大于</a:t>
            </a:r>
            <a:r>
              <a:rPr lang="en-US" altLang="zh-CN" sz="2200" u="none" kern="0" dirty="0">
                <a:sym typeface="Wingdings" panose="05000000000000000000" pitchFamily="2" charset="2"/>
              </a:rPr>
              <a:t>1</a:t>
            </a:r>
            <a:r>
              <a:rPr lang="zh-CN" altLang="en-US" sz="2200" u="none" kern="0" dirty="0">
                <a:sym typeface="Wingdings" panose="05000000000000000000" pitchFamily="2" charset="2"/>
              </a:rPr>
              <a:t>俩。你肯定会想到这样做：</a:t>
            </a:r>
          </a:p>
          <a:p>
            <a:pPr eaLnBrk="1" hangingPunct="1">
              <a:lnSpc>
                <a:spcPct val="150000"/>
              </a:lnSpc>
              <a:spcBef>
                <a:spcPct val="0"/>
              </a:spcBef>
              <a:spcAft>
                <a:spcPts val="600"/>
              </a:spcAft>
              <a:buFont typeface="Times New Roman" panose="02020603050405020304" pitchFamily="18" charset="0"/>
              <a:buChar char=" "/>
              <a:defRPr/>
            </a:pPr>
            <a:r>
              <a:rPr lang="en-US" altLang="zh-CN" sz="2200" u="none" kern="0" dirty="0">
                <a:latin typeface="宋体" panose="02010600030101010101" pitchFamily="2" charset="-122"/>
                <a:ea typeface="宋体" panose="02010600030101010101" pitchFamily="2" charset="-122"/>
                <a:sym typeface="Wingdings" panose="05000000000000000000" pitchFamily="2" charset="2"/>
              </a:rPr>
              <a:t>①</a:t>
            </a:r>
            <a:r>
              <a:rPr lang="zh-CN" altLang="en-US" sz="2200" u="none" kern="0" dirty="0">
                <a:sym typeface="Wingdings" panose="05000000000000000000" pitchFamily="2" charset="2"/>
              </a:rPr>
              <a:t>第一刀先把一个苹果切成重量均等的</a:t>
            </a:r>
            <a:r>
              <a:rPr lang="en-US" altLang="zh-CN" sz="2200" u="none" kern="0" dirty="0">
                <a:sym typeface="Wingdings" panose="05000000000000000000" pitchFamily="2" charset="2"/>
              </a:rPr>
              <a:t>2</a:t>
            </a:r>
            <a:r>
              <a:rPr lang="zh-CN" altLang="en-US" sz="2200" u="none" kern="0" dirty="0">
                <a:sym typeface="Wingdings" panose="05000000000000000000" pitchFamily="2" charset="2"/>
              </a:rPr>
              <a:t>份</a:t>
            </a:r>
            <a:r>
              <a:rPr lang="en-US" altLang="zh-CN" sz="2200" u="none" kern="0" dirty="0">
                <a:sym typeface="Wingdings" panose="05000000000000000000" pitchFamily="2" charset="2"/>
              </a:rPr>
              <a:t>A1</a:t>
            </a:r>
            <a:r>
              <a:rPr lang="zh-CN" altLang="en-US" sz="2200" u="none" kern="0" dirty="0">
                <a:sym typeface="Wingdings" panose="05000000000000000000" pitchFamily="2" charset="2"/>
              </a:rPr>
              <a:t>和</a:t>
            </a:r>
            <a:r>
              <a:rPr lang="en-US" altLang="zh-CN" sz="2200" u="none" kern="0" dirty="0">
                <a:sym typeface="Wingdings" panose="05000000000000000000" pitchFamily="2" charset="2"/>
              </a:rPr>
              <a:t>A2</a:t>
            </a:r>
            <a:r>
              <a:rPr lang="zh-CN" altLang="en-US" sz="2200" u="none" kern="0" dirty="0">
                <a:sym typeface="Wingdings" panose="05000000000000000000" pitchFamily="2" charset="2"/>
              </a:rPr>
              <a:t>；</a:t>
            </a:r>
          </a:p>
          <a:p>
            <a:pPr eaLnBrk="1" hangingPunct="1">
              <a:lnSpc>
                <a:spcPct val="150000"/>
              </a:lnSpc>
              <a:spcBef>
                <a:spcPct val="0"/>
              </a:spcBef>
              <a:spcAft>
                <a:spcPts val="600"/>
              </a:spcAft>
              <a:buFont typeface="Times New Roman" panose="02020603050405020304" pitchFamily="18" charset="0"/>
              <a:buChar char=" "/>
              <a:defRPr/>
            </a:pPr>
            <a:r>
              <a:rPr lang="en-US" altLang="zh-CN" sz="2200" u="none" kern="0" dirty="0">
                <a:latin typeface="宋体" panose="02010600030101010101" pitchFamily="2" charset="-122"/>
                <a:ea typeface="宋体" panose="02010600030101010101" pitchFamily="2" charset="-122"/>
                <a:sym typeface="Wingdings" panose="05000000000000000000" pitchFamily="2" charset="2"/>
              </a:rPr>
              <a:t>②</a:t>
            </a:r>
            <a:r>
              <a:rPr lang="zh-CN" altLang="en-US" sz="2200" u="none" kern="0" dirty="0">
                <a:sym typeface="Wingdings" panose="05000000000000000000" pitchFamily="2" charset="2"/>
              </a:rPr>
              <a:t>再把其中的一份</a:t>
            </a:r>
            <a:r>
              <a:rPr lang="en-US" altLang="zh-CN" sz="2200" u="none" kern="0" dirty="0">
                <a:sym typeface="Wingdings" panose="05000000000000000000" pitchFamily="2" charset="2"/>
              </a:rPr>
              <a:t>A1</a:t>
            </a:r>
            <a:r>
              <a:rPr lang="zh-CN" altLang="en-US" sz="2200" u="none" kern="0" dirty="0">
                <a:sym typeface="Wingdings" panose="05000000000000000000" pitchFamily="2" charset="2"/>
              </a:rPr>
              <a:t>切成重量均等的两份</a:t>
            </a:r>
            <a:r>
              <a:rPr lang="en-US" altLang="zh-CN" sz="2200" u="none" kern="0" dirty="0">
                <a:sym typeface="Wingdings" panose="05000000000000000000" pitchFamily="2" charset="2"/>
              </a:rPr>
              <a:t>A11</a:t>
            </a:r>
            <a:r>
              <a:rPr lang="zh-CN" altLang="en-US" sz="2200" u="none" kern="0" dirty="0">
                <a:sym typeface="Wingdings" panose="05000000000000000000" pitchFamily="2" charset="2"/>
              </a:rPr>
              <a:t>和</a:t>
            </a:r>
            <a:r>
              <a:rPr lang="en-US" altLang="zh-CN" sz="2200" u="none" kern="0" dirty="0">
                <a:sym typeface="Wingdings" panose="05000000000000000000" pitchFamily="2" charset="2"/>
              </a:rPr>
              <a:t>A12</a:t>
            </a:r>
            <a:r>
              <a:rPr lang="zh-CN" altLang="en-US" sz="2200" u="none" kern="0" dirty="0">
                <a:sym typeface="Wingdings" panose="05000000000000000000" pitchFamily="2" charset="2"/>
              </a:rPr>
              <a:t>， 把</a:t>
            </a:r>
            <a:r>
              <a:rPr lang="en-US" altLang="zh-CN" sz="2200" u="none" kern="0" dirty="0">
                <a:sym typeface="Wingdings" panose="05000000000000000000" pitchFamily="2" charset="2"/>
              </a:rPr>
              <a:t>A2</a:t>
            </a:r>
            <a:r>
              <a:rPr lang="zh-CN" altLang="en-US" sz="2200" u="none" kern="0" dirty="0">
                <a:sym typeface="Wingdings" panose="05000000000000000000" pitchFamily="2" charset="2"/>
              </a:rPr>
              <a:t>切成均等的两份</a:t>
            </a:r>
            <a:r>
              <a:rPr lang="en-US" altLang="zh-CN" sz="2200" u="none" kern="0" dirty="0">
                <a:sym typeface="Wingdings" panose="05000000000000000000" pitchFamily="2" charset="2"/>
              </a:rPr>
              <a:t>A21</a:t>
            </a:r>
            <a:r>
              <a:rPr lang="zh-CN" altLang="en-US" sz="2200" u="none" kern="0" dirty="0">
                <a:sym typeface="Wingdings" panose="05000000000000000000" pitchFamily="2" charset="2"/>
              </a:rPr>
              <a:t>和</a:t>
            </a:r>
            <a:r>
              <a:rPr lang="en-US" altLang="zh-CN" sz="2200" u="none" kern="0" dirty="0">
                <a:sym typeface="Wingdings" panose="05000000000000000000" pitchFamily="2" charset="2"/>
              </a:rPr>
              <a:t>A22</a:t>
            </a:r>
            <a:r>
              <a:rPr lang="zh-CN" altLang="en-US" sz="2200" u="none" kern="0" dirty="0">
                <a:sym typeface="Wingdings" panose="05000000000000000000" pitchFamily="2" charset="2"/>
              </a:rPr>
              <a:t>；</a:t>
            </a:r>
          </a:p>
          <a:p>
            <a:pPr eaLnBrk="1" hangingPunct="1">
              <a:lnSpc>
                <a:spcPct val="150000"/>
              </a:lnSpc>
              <a:spcBef>
                <a:spcPct val="0"/>
              </a:spcBef>
              <a:spcAft>
                <a:spcPts val="600"/>
              </a:spcAft>
              <a:buFont typeface="Times New Roman" panose="02020603050405020304" pitchFamily="18" charset="0"/>
              <a:buChar char=" "/>
              <a:defRPr/>
            </a:pPr>
            <a:r>
              <a:rPr lang="en-US" altLang="zh-CN" sz="2200" u="none" kern="0" dirty="0">
                <a:latin typeface="宋体" panose="02010600030101010101" pitchFamily="2" charset="-122"/>
                <a:ea typeface="宋体" panose="02010600030101010101" pitchFamily="2" charset="-122"/>
                <a:sym typeface="Wingdings" panose="05000000000000000000" pitchFamily="2" charset="2"/>
              </a:rPr>
              <a:t>③</a:t>
            </a:r>
            <a:r>
              <a:rPr lang="zh-CN" altLang="en-US" sz="2200" u="none" kern="0" dirty="0">
                <a:sym typeface="Wingdings" panose="05000000000000000000" pitchFamily="2" charset="2"/>
              </a:rPr>
              <a:t>把</a:t>
            </a:r>
            <a:r>
              <a:rPr lang="en-US" altLang="zh-CN" sz="2200" u="none" kern="0" dirty="0">
                <a:sym typeface="Wingdings" panose="05000000000000000000" pitchFamily="2" charset="2"/>
              </a:rPr>
              <a:t>A11</a:t>
            </a:r>
            <a:r>
              <a:rPr lang="zh-CN" altLang="en-US" sz="2200" u="none" kern="0" dirty="0">
                <a:sym typeface="Wingdings" panose="05000000000000000000" pitchFamily="2" charset="2"/>
              </a:rPr>
              <a:t>切成均等的两份</a:t>
            </a:r>
            <a:r>
              <a:rPr lang="en-US" altLang="zh-CN" sz="2200" u="none" kern="0" dirty="0">
                <a:sym typeface="Wingdings" panose="05000000000000000000" pitchFamily="2" charset="2"/>
              </a:rPr>
              <a:t>……</a:t>
            </a:r>
          </a:p>
          <a:p>
            <a:pPr eaLnBrk="1" hangingPunct="1">
              <a:lnSpc>
                <a:spcPct val="150000"/>
              </a:lnSpc>
              <a:spcBef>
                <a:spcPct val="0"/>
              </a:spcBef>
              <a:spcAft>
                <a:spcPts val="600"/>
              </a:spcAft>
              <a:buFont typeface="Times New Roman" panose="02020603050405020304" pitchFamily="18" charset="0"/>
              <a:buChar char=" "/>
              <a:defRPr/>
            </a:pPr>
            <a:r>
              <a:rPr lang="en-US" altLang="zh-CN" sz="2200" u="none" kern="0" dirty="0">
                <a:sym typeface="Wingdings" panose="05000000000000000000" pitchFamily="2" charset="2"/>
              </a:rPr>
              <a:t></a:t>
            </a:r>
            <a:r>
              <a:rPr lang="zh-CN" altLang="en-US" sz="2200" u="none" kern="0" dirty="0">
                <a:sym typeface="Wingdings" panose="05000000000000000000" pitchFamily="2" charset="2"/>
              </a:rPr>
              <a:t>直到每一小份都小于等于</a:t>
            </a:r>
            <a:r>
              <a:rPr lang="en-US" altLang="zh-CN" sz="2200" u="none" kern="0" dirty="0">
                <a:sym typeface="Wingdings" panose="05000000000000000000" pitchFamily="2" charset="2"/>
              </a:rPr>
              <a:t>1</a:t>
            </a:r>
            <a:r>
              <a:rPr lang="zh-CN" altLang="en-US" sz="2200" u="none" kern="0" dirty="0">
                <a:sym typeface="Wingdings" panose="05000000000000000000" pitchFamily="2" charset="2"/>
              </a:rPr>
              <a:t>俩为止。</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xmlns="" id="{079339FC-0273-42F4-9097-D5C8C0A89C24}"/>
              </a:ext>
            </a:extLst>
          </p:cNvPr>
          <p:cNvSpPr txBox="1">
            <a:spLocks noChangeArrowheads="1"/>
          </p:cNvSpPr>
          <p:nvPr/>
        </p:nvSpPr>
        <p:spPr bwMode="auto">
          <a:xfrm>
            <a:off x="914400" y="685800"/>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a:lstStyle>
          <a:p>
            <a:pPr eaLnBrk="1" hangingPunct="1">
              <a:defRPr/>
            </a:pPr>
            <a:r>
              <a:rPr lang="zh-CN" altLang="en-US" u="none" kern="0" dirty="0"/>
              <a:t>递归</a:t>
            </a:r>
            <a:endParaRPr lang="zh-CN" altLang="zh-CN" u="none" kern="0" dirty="0"/>
          </a:p>
        </p:txBody>
      </p:sp>
      <p:sp>
        <p:nvSpPr>
          <p:cNvPr id="3" name="Rectangle 3">
            <a:extLst>
              <a:ext uri="{FF2B5EF4-FFF2-40B4-BE49-F238E27FC236}">
                <a16:creationId xmlns:a16="http://schemas.microsoft.com/office/drawing/2014/main" xmlns="" id="{CC0F8DF8-8D25-4F23-80E9-AE38C4911752}"/>
              </a:ext>
            </a:extLst>
          </p:cNvPr>
          <p:cNvSpPr txBox="1">
            <a:spLocks noChangeArrowheads="1"/>
          </p:cNvSpPr>
          <p:nvPr/>
        </p:nvSpPr>
        <p:spPr bwMode="auto">
          <a:xfrm>
            <a:off x="457200" y="1709738"/>
            <a:ext cx="8229600" cy="461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anose="05000000000000000000" pitchFamily="2" charset="2"/>
              <a:buChar char="p"/>
              <a:defRPr sz="2400">
                <a:solidFill>
                  <a:schemeClr val="tx1"/>
                </a:solidFill>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ü"/>
              <a:defRPr sz="22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9pPr>
          </a:lstStyle>
          <a:p>
            <a:pPr eaLnBrk="1" hangingPunct="1">
              <a:lnSpc>
                <a:spcPct val="150000"/>
              </a:lnSpc>
              <a:spcBef>
                <a:spcPct val="0"/>
              </a:spcBef>
              <a:spcAft>
                <a:spcPts val="600"/>
              </a:spcAft>
              <a:defRPr/>
            </a:pPr>
            <a:r>
              <a:rPr lang="zh-CN" altLang="en-US" sz="2200" u="none" kern="0" dirty="0">
                <a:sym typeface="Wingdings" panose="05000000000000000000" pitchFamily="2" charset="2"/>
              </a:rPr>
              <a:t>递归方法是指通过函数或过程调用自身，将问题转化为本质相同但规模较小的子问题的方法。</a:t>
            </a:r>
            <a:endParaRPr lang="en-US" altLang="zh-CN" sz="2200" u="none" kern="0" dirty="0">
              <a:sym typeface="Wingdings" panose="05000000000000000000" pitchFamily="2" charset="2"/>
            </a:endParaRPr>
          </a:p>
          <a:p>
            <a:pPr eaLnBrk="1" hangingPunct="1">
              <a:lnSpc>
                <a:spcPct val="150000"/>
              </a:lnSpc>
              <a:spcBef>
                <a:spcPct val="0"/>
              </a:spcBef>
              <a:spcAft>
                <a:spcPts val="600"/>
              </a:spcAft>
              <a:defRPr/>
            </a:pPr>
            <a:r>
              <a:rPr lang="zh-CN" altLang="en-US" sz="2200" u="none" kern="0" dirty="0">
                <a:sym typeface="Wingdings" panose="05000000000000000000" pitchFamily="2" charset="2"/>
              </a:rPr>
              <a:t>如果是直接调用自身，称为直接递归；如果是通过其它函数或过程间接调用自身，则称为间接递归。</a:t>
            </a:r>
            <a:endParaRPr lang="en-US" altLang="zh-CN" sz="2200" u="none" kern="0" dirty="0">
              <a:sym typeface="Wingdings" panose="05000000000000000000" pitchFamily="2" charset="2"/>
            </a:endParaRPr>
          </a:p>
          <a:p>
            <a:pPr eaLnBrk="1" hangingPunct="1">
              <a:lnSpc>
                <a:spcPct val="150000"/>
              </a:lnSpc>
              <a:spcBef>
                <a:spcPct val="0"/>
              </a:spcBef>
              <a:spcAft>
                <a:spcPts val="600"/>
              </a:spcAft>
              <a:defRPr/>
            </a:pPr>
            <a:endParaRPr lang="zh-CN" altLang="en-US" sz="2200" u="none" kern="0" dirty="0">
              <a:sym typeface="Wingdings" panose="05000000000000000000" pitchFamily="2" charset="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3">
            <a:extLst>
              <a:ext uri="{FF2B5EF4-FFF2-40B4-BE49-F238E27FC236}">
                <a16:creationId xmlns:a16="http://schemas.microsoft.com/office/drawing/2014/main" xmlns="" id="{E195B8E1-B9D6-4F46-A76D-AF78CAF1F3DC}"/>
              </a:ext>
            </a:extLst>
          </p:cNvPr>
          <p:cNvSpPr txBox="1">
            <a:spLocks noChangeArrowheads="1"/>
          </p:cNvSpPr>
          <p:nvPr/>
        </p:nvSpPr>
        <p:spPr bwMode="auto">
          <a:xfrm>
            <a:off x="533506" y="1318125"/>
            <a:ext cx="16273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9pPr>
          </a:lstStyle>
          <a:p>
            <a:pPr eaLnBrk="1" hangingPunct="1"/>
            <a:r>
              <a:rPr lang="zh-CN" altLang="en-US" sz="2800" u="none" dirty="0">
                <a:solidFill>
                  <a:schemeClr val="tx1"/>
                </a:solidFill>
                <a:latin typeface="黑体" panose="02010609060101010101" pitchFamily="49" charset="-122"/>
                <a:ea typeface="黑体" panose="02010609060101010101" pitchFamily="49" charset="-122"/>
              </a:rPr>
              <a:t>阶乘函数</a:t>
            </a:r>
          </a:p>
        </p:txBody>
      </p:sp>
      <p:sp>
        <p:nvSpPr>
          <p:cNvPr id="6" name="Rectangle 2">
            <a:extLst>
              <a:ext uri="{FF2B5EF4-FFF2-40B4-BE49-F238E27FC236}">
                <a16:creationId xmlns:a16="http://schemas.microsoft.com/office/drawing/2014/main" xmlns="" id="{E78C3871-ECD2-4711-87F6-EA769A49AB49}"/>
              </a:ext>
            </a:extLst>
          </p:cNvPr>
          <p:cNvSpPr txBox="1">
            <a:spLocks noChangeArrowheads="1"/>
          </p:cNvSpPr>
          <p:nvPr/>
        </p:nvSpPr>
        <p:spPr bwMode="auto">
          <a:xfrm>
            <a:off x="914400" y="685800"/>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a:lstStyle>
          <a:p>
            <a:pPr eaLnBrk="1" hangingPunct="1">
              <a:defRPr/>
            </a:pPr>
            <a:r>
              <a:rPr lang="zh-CN" altLang="en-US" u="none" kern="0" dirty="0"/>
              <a:t>递归</a:t>
            </a:r>
            <a:endParaRPr lang="zh-CN" altLang="zh-CN" u="none" kern="0" dirty="0"/>
          </a:p>
        </p:txBody>
      </p:sp>
      <p:sp>
        <p:nvSpPr>
          <p:cNvPr id="7" name="文本框 1">
            <a:extLst>
              <a:ext uri="{FF2B5EF4-FFF2-40B4-BE49-F238E27FC236}">
                <a16:creationId xmlns:a16="http://schemas.microsoft.com/office/drawing/2014/main" xmlns="" id="{C78E1CED-B22E-44EB-A877-567E38CA1723}"/>
              </a:ext>
            </a:extLst>
          </p:cNvPr>
          <p:cNvSpPr txBox="1">
            <a:spLocks noChangeArrowheads="1"/>
          </p:cNvSpPr>
          <p:nvPr/>
        </p:nvSpPr>
        <p:spPr bwMode="auto">
          <a:xfrm>
            <a:off x="533506" y="3485551"/>
            <a:ext cx="4190890" cy="2753318"/>
          </a:xfrm>
          <a:prstGeom prst="rect">
            <a:avLst/>
          </a:prstGeom>
          <a:noFill/>
          <a:ln w="9525">
            <a:solidFill>
              <a:srgbClr val="595959"/>
            </a:solidFill>
            <a:round/>
            <a:headEnd/>
            <a:tailEnd/>
          </a:ln>
          <a:extLst>
            <a:ext uri="{909E8E84-426E-40DD-AFC4-6F175D3DCCD1}">
              <a14:hiddenFill xmlns:a14="http://schemas.microsoft.com/office/drawing/2010/main">
                <a:solidFill>
                  <a:srgbClr val="FFFFFF"/>
                </a:solidFill>
              </a14:hiddenFill>
            </a:ext>
          </a:extLst>
        </p:spPr>
        <p:txBody>
          <a:bodyPr wrap="square" tIns="144145" bIns="144145">
            <a:spAutoFit/>
          </a:bodyPr>
          <a:lstStyle>
            <a:lvl1pPr>
              <a:spcBef>
                <a:spcPct val="20000"/>
              </a:spcBef>
              <a:buClr>
                <a:schemeClr val="hlink"/>
              </a:buClr>
              <a:buFont typeface="Wingdings" panose="05000000000000000000" pitchFamily="2" charset="2"/>
              <a:buChar char="l"/>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Font typeface="Wingdings" panose="05000000000000000000" pitchFamily="2" charset="2"/>
              <a:buChar char="p"/>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hlink"/>
              </a:buClr>
              <a:buFont typeface="Wingdings" panose="05000000000000000000" pitchFamily="2" charset="2"/>
              <a:buChar char="ü"/>
              <a:defRPr sz="22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a:t>
            </a:r>
            <a:r>
              <a:rPr lang="zh-CN" altLang="en-US" sz="2000" u="none" dirty="0">
                <a:solidFill>
                  <a:srgbClr val="595959"/>
                </a:solidFill>
                <a:sym typeface="黑体" panose="02010609060101010101" pitchFamily="49" charset="-122"/>
              </a:rPr>
              <a:t>迭代程序</a:t>
            </a:r>
            <a:endParaRPr lang="en-US" altLang="zh-CN" sz="2000" u="none" dirty="0">
              <a:solidFill>
                <a:srgbClr val="595959"/>
              </a:solidFill>
              <a:sym typeface="黑体" panose="02010609060101010101" pitchFamily="49" charset="-122"/>
            </a:endParaRP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n = input('</a:t>
            </a:r>
            <a:r>
              <a:rPr lang="zh-CN" altLang="en-US" sz="2000" u="none" dirty="0">
                <a:solidFill>
                  <a:srgbClr val="595959"/>
                </a:solidFill>
                <a:sym typeface="黑体" panose="02010609060101010101" pitchFamily="49" charset="-122"/>
              </a:rPr>
              <a:t>请输入一个正整数</a:t>
            </a:r>
            <a:r>
              <a:rPr lang="en-US" altLang="zh-CN" sz="2000" u="none" dirty="0">
                <a:solidFill>
                  <a:srgbClr val="595959"/>
                </a:solidFill>
                <a:sym typeface="黑体" panose="02010609060101010101" pitchFamily="49" charset="-122"/>
              </a:rPr>
              <a:t>:\t')</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n = </a:t>
            </a:r>
            <a:r>
              <a:rPr lang="en-US" altLang="zh-CN" sz="2000" u="none" dirty="0" err="1">
                <a:solidFill>
                  <a:srgbClr val="595959"/>
                </a:solidFill>
                <a:sym typeface="黑体" panose="02010609060101010101" pitchFamily="49" charset="-122"/>
              </a:rPr>
              <a:t>int</a:t>
            </a:r>
            <a:r>
              <a:rPr lang="en-US" altLang="zh-CN" sz="2000" u="none" dirty="0">
                <a:solidFill>
                  <a:srgbClr val="595959"/>
                </a:solidFill>
                <a:sym typeface="黑体" panose="02010609060101010101" pitchFamily="49" charset="-122"/>
              </a:rPr>
              <a:t>(n)</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fact = 1</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for </a:t>
            </a:r>
            <a:r>
              <a:rPr lang="en-US" altLang="zh-CN" sz="2000" u="none" dirty="0" err="1">
                <a:solidFill>
                  <a:srgbClr val="595959"/>
                </a:solidFill>
                <a:sym typeface="黑体" panose="02010609060101010101" pitchFamily="49" charset="-122"/>
              </a:rPr>
              <a:t>i</a:t>
            </a:r>
            <a:r>
              <a:rPr lang="en-US" altLang="zh-CN" sz="2000" u="none" dirty="0">
                <a:solidFill>
                  <a:srgbClr val="595959"/>
                </a:solidFill>
                <a:sym typeface="黑体" panose="02010609060101010101" pitchFamily="49" charset="-122"/>
              </a:rPr>
              <a:t> in range(1,n + 1):</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fact = fact * </a:t>
            </a:r>
            <a:r>
              <a:rPr lang="en-US" altLang="zh-CN" sz="2000" u="none" dirty="0" err="1">
                <a:solidFill>
                  <a:srgbClr val="595959"/>
                </a:solidFill>
                <a:sym typeface="黑体" panose="02010609060101010101" pitchFamily="49" charset="-122"/>
              </a:rPr>
              <a:t>i</a:t>
            </a:r>
            <a:endParaRPr lang="en-US" altLang="zh-CN" sz="2000" u="none" dirty="0">
              <a:solidFill>
                <a:srgbClr val="595959"/>
              </a:solidFill>
              <a:sym typeface="黑体" panose="02010609060101010101" pitchFamily="49" charset="-122"/>
            </a:endParaRPr>
          </a:p>
          <a:p>
            <a:pPr eaLnBrk="1" hangingPunct="1">
              <a:spcBef>
                <a:spcPct val="0"/>
              </a:spcBef>
              <a:buClrTx/>
              <a:buFont typeface="Arial" panose="020B0604020202020204" pitchFamily="34" charset="0"/>
              <a:buNone/>
            </a:pPr>
            <a:endParaRPr lang="en-US" altLang="zh-CN" sz="2000" u="none" dirty="0">
              <a:solidFill>
                <a:srgbClr val="595959"/>
              </a:solidFill>
              <a:sym typeface="黑体" panose="02010609060101010101" pitchFamily="49" charset="-122"/>
            </a:endParaRP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print(fact)</a:t>
            </a:r>
          </a:p>
        </p:txBody>
      </p:sp>
      <p:sp>
        <p:nvSpPr>
          <p:cNvPr id="8" name="文本框 1">
            <a:extLst>
              <a:ext uri="{FF2B5EF4-FFF2-40B4-BE49-F238E27FC236}">
                <a16:creationId xmlns:a16="http://schemas.microsoft.com/office/drawing/2014/main" xmlns="" id="{C3CC900D-A176-4568-97E8-D3B8BA9986F8}"/>
              </a:ext>
            </a:extLst>
          </p:cNvPr>
          <p:cNvSpPr txBox="1">
            <a:spLocks noChangeArrowheads="1"/>
          </p:cNvSpPr>
          <p:nvPr/>
        </p:nvSpPr>
        <p:spPr bwMode="auto">
          <a:xfrm>
            <a:off x="4953110" y="3680041"/>
            <a:ext cx="3809780" cy="2137765"/>
          </a:xfrm>
          <a:prstGeom prst="rect">
            <a:avLst/>
          </a:prstGeom>
          <a:noFill/>
          <a:ln w="9525">
            <a:solidFill>
              <a:srgbClr val="595959"/>
            </a:solidFill>
            <a:round/>
            <a:headEnd/>
            <a:tailEnd/>
          </a:ln>
          <a:extLst>
            <a:ext uri="{909E8E84-426E-40DD-AFC4-6F175D3DCCD1}">
              <a14:hiddenFill xmlns:a14="http://schemas.microsoft.com/office/drawing/2010/main">
                <a:solidFill>
                  <a:srgbClr val="FFFFFF"/>
                </a:solidFill>
              </a14:hiddenFill>
            </a:ext>
          </a:extLst>
        </p:spPr>
        <p:txBody>
          <a:bodyPr wrap="square" tIns="144145" bIns="144145">
            <a:spAutoFit/>
          </a:bodyPr>
          <a:lstStyle>
            <a:lvl1pPr>
              <a:spcBef>
                <a:spcPct val="20000"/>
              </a:spcBef>
              <a:buClr>
                <a:schemeClr val="hlink"/>
              </a:buClr>
              <a:buFont typeface="Wingdings" panose="05000000000000000000" pitchFamily="2" charset="2"/>
              <a:buChar char="l"/>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Font typeface="Wingdings" panose="05000000000000000000" pitchFamily="2" charset="2"/>
              <a:buChar char="p"/>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hlink"/>
              </a:buClr>
              <a:buFont typeface="Wingdings" panose="05000000000000000000" pitchFamily="2" charset="2"/>
              <a:buChar char="ü"/>
              <a:defRPr sz="22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 typeface="Arial" panose="020B0604020202020204" pitchFamily="34" charset="0"/>
              <a:buNone/>
            </a:pPr>
            <a:r>
              <a:rPr lang="zh-CN" altLang="en-US" sz="2000" u="none" dirty="0">
                <a:solidFill>
                  <a:srgbClr val="595959"/>
                </a:solidFill>
                <a:sym typeface="黑体" panose="02010609060101010101" pitchFamily="49" charset="-122"/>
              </a:rPr>
              <a:t>迭代过程：</a:t>
            </a:r>
          </a:p>
          <a:p>
            <a:pPr eaLnBrk="1" hangingPunct="1">
              <a:spcBef>
                <a:spcPct val="0"/>
              </a:spcBef>
              <a:buClrTx/>
              <a:buFont typeface="Arial" panose="020B0604020202020204" pitchFamily="34" charset="0"/>
              <a:buNone/>
            </a:pPr>
            <a:r>
              <a:rPr lang="zh-CN" altLang="en-US" sz="2000" u="none" dirty="0">
                <a:solidFill>
                  <a:srgbClr val="595959"/>
                </a:solidFill>
                <a:sym typeface="黑体" panose="02010609060101010101" pitchFamily="49" charset="-122"/>
              </a:rPr>
              <a:t>         </a:t>
            </a:r>
            <a:r>
              <a:rPr lang="en-US" altLang="zh-CN" sz="2000" u="none" dirty="0">
                <a:solidFill>
                  <a:srgbClr val="595959"/>
                </a:solidFill>
                <a:sym typeface="黑体" panose="02010609060101010101" pitchFamily="49" charset="-122"/>
              </a:rPr>
              <a:t>1!=1 </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2!=1!*2  </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3!=2!*3 </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 </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n!=(n-1)!*n</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xmlns="" id="{41ECBB91-5FB5-4120-82D2-B2B4C3C4E4D1}"/>
                  </a:ext>
                </a:extLst>
              </p:cNvPr>
              <p:cNvSpPr txBox="1"/>
              <p:nvPr/>
            </p:nvSpPr>
            <p:spPr>
              <a:xfrm>
                <a:off x="2895644" y="2057436"/>
                <a:ext cx="3809900" cy="823815"/>
              </a:xfrm>
              <a:prstGeom prst="rect">
                <a:avLst/>
              </a:prstGeom>
              <a:noFill/>
            </p:spPr>
            <p:txBody>
              <a:bodyPr wrap="square" lIns="0" tIns="0" rIns="0" bIns="0" rtlCol="0">
                <a:spAutoFit/>
              </a:bodyPr>
              <a:lstStyle/>
              <a:p>
                <a:r>
                  <a:rPr lang="en-US" altLang="zh-CN" sz="2400" u="none" dirty="0"/>
                  <a:t>n!</a:t>
                </a:r>
                <a14:m>
                  <m:oMath xmlns:m="http://schemas.openxmlformats.org/officeDocument/2006/math">
                    <m:r>
                      <a:rPr lang="en-US" altLang="zh-CN" sz="2400" b="0" i="0" u="none" smtClean="0">
                        <a:latin typeface="Cambria Math" panose="02040503050406030204" pitchFamily="18" charset="0"/>
                      </a:rPr>
                      <m:t>=</m:t>
                    </m:r>
                    <m:d>
                      <m:dPr>
                        <m:begChr m:val="{"/>
                        <m:endChr m:val=""/>
                        <m:ctrlPr>
                          <a:rPr lang="en-US" altLang="zh-CN" sz="2400" b="0" i="1" u="none" smtClean="0">
                            <a:latin typeface="Cambria Math"/>
                          </a:rPr>
                        </m:ctrlPr>
                      </m:dPr>
                      <m:e>
                        <m:eqArr>
                          <m:eqArrPr>
                            <m:ctrlPr>
                              <a:rPr lang="en-US" altLang="zh-CN" sz="2400" b="0" i="1" u="none" smtClean="0">
                                <a:latin typeface="Cambria Math"/>
                              </a:rPr>
                            </m:ctrlPr>
                          </m:eqArrPr>
                          <m:e>
                            <m:r>
                              <a:rPr lang="en-US" altLang="zh-CN" sz="2400" b="0" i="1" u="none" smtClean="0">
                                <a:latin typeface="Cambria Math" panose="02040503050406030204" pitchFamily="18" charset="0"/>
                              </a:rPr>
                              <m:t>1                             </m:t>
                            </m:r>
                            <m:r>
                              <a:rPr lang="en-US" altLang="zh-CN" sz="2400" b="0" i="1" u="none" smtClean="0">
                                <a:latin typeface="Cambria Math" panose="02040503050406030204" pitchFamily="18" charset="0"/>
                              </a:rPr>
                              <m:t>𝑛</m:t>
                            </m:r>
                            <m:r>
                              <a:rPr lang="en-US" altLang="zh-CN" sz="2400" b="0" i="1" u="none" smtClean="0">
                                <a:latin typeface="Cambria Math" panose="02040503050406030204" pitchFamily="18" charset="0"/>
                              </a:rPr>
                              <m:t>=0</m:t>
                            </m:r>
                          </m:e>
                          <m:e>
                            <m:r>
                              <a:rPr lang="en-US" altLang="zh-CN" sz="2400" b="0" i="1" u="none" smtClean="0">
                                <a:latin typeface="Cambria Math" panose="02040503050406030204" pitchFamily="18" charset="0"/>
                              </a:rPr>
                              <m:t>𝑛</m:t>
                            </m:r>
                            <m:r>
                              <a:rPr lang="en-US" altLang="zh-CN" sz="2400" b="0" i="1" u="none" smtClean="0">
                                <a:latin typeface="Cambria Math" panose="02040503050406030204" pitchFamily="18" charset="0"/>
                              </a:rPr>
                              <m:t>∗</m:t>
                            </m:r>
                            <m:d>
                              <m:dPr>
                                <m:ctrlPr>
                                  <a:rPr lang="en-US" altLang="zh-CN" sz="2400" b="0" i="1" u="none" smtClean="0">
                                    <a:latin typeface="Cambria Math"/>
                                  </a:rPr>
                                </m:ctrlPr>
                              </m:dPr>
                              <m:e>
                                <m:r>
                                  <a:rPr lang="en-US" altLang="zh-CN" sz="2400" b="0" i="1" u="none" smtClean="0">
                                    <a:latin typeface="Cambria Math" panose="02040503050406030204" pitchFamily="18" charset="0"/>
                                  </a:rPr>
                                  <m:t>𝑛</m:t>
                                </m:r>
                                <m:r>
                                  <a:rPr lang="en-US" altLang="zh-CN" sz="2400" b="0" i="1" u="none" smtClean="0">
                                    <a:latin typeface="Cambria Math" panose="02040503050406030204" pitchFamily="18" charset="0"/>
                                  </a:rPr>
                                  <m:t>−1</m:t>
                                </m:r>
                              </m:e>
                            </m:d>
                            <m:r>
                              <a:rPr lang="en-US" altLang="zh-CN" sz="2400" b="0" i="1" u="none" smtClean="0">
                                <a:latin typeface="Cambria Math" panose="02040503050406030204" pitchFamily="18" charset="0"/>
                              </a:rPr>
                              <m:t>!         </m:t>
                            </m:r>
                            <m:r>
                              <a:rPr lang="en-US" altLang="zh-CN" sz="2400" b="0" i="1" u="none" smtClean="0">
                                <a:latin typeface="Cambria Math" panose="02040503050406030204" pitchFamily="18" charset="0"/>
                              </a:rPr>
                              <m:t>𝑛</m:t>
                            </m:r>
                            <m:r>
                              <a:rPr lang="en-US" altLang="zh-CN" sz="2400" b="0" i="1" u="none" smtClean="0">
                                <a:latin typeface="Cambria Math" panose="02040503050406030204" pitchFamily="18" charset="0"/>
                              </a:rPr>
                              <m:t>≥1</m:t>
                            </m:r>
                          </m:e>
                        </m:eqArr>
                      </m:e>
                    </m:d>
                  </m:oMath>
                </a14:m>
                <a:endParaRPr lang="zh-CN" altLang="en-US" sz="2400" u="none" dirty="0"/>
              </a:p>
            </p:txBody>
          </p:sp>
        </mc:Choice>
        <mc:Fallback xmlns="">
          <p:sp>
            <p:nvSpPr>
              <p:cNvPr id="2" name="文本框 1">
                <a:extLst>
                  <a:ext uri="{FF2B5EF4-FFF2-40B4-BE49-F238E27FC236}">
                    <a16:creationId xmlns:a16="http://schemas.microsoft.com/office/drawing/2014/main" id="{41ECBB91-5FB5-4120-82D2-B2B4C3C4E4D1}"/>
                  </a:ext>
                </a:extLst>
              </p:cNvPr>
              <p:cNvSpPr txBox="1">
                <a:spLocks noRot="1" noChangeAspect="1" noMove="1" noResize="1" noEditPoints="1" noAdjustHandles="1" noChangeArrowheads="1" noChangeShapeType="1" noTextEdit="1"/>
              </p:cNvSpPr>
              <p:nvPr/>
            </p:nvSpPr>
            <p:spPr>
              <a:xfrm>
                <a:off x="2895644" y="2057436"/>
                <a:ext cx="3809900" cy="823815"/>
              </a:xfrm>
              <a:prstGeom prst="rect">
                <a:avLst/>
              </a:prstGeom>
              <a:blipFill>
                <a:blip r:embed="rId2"/>
                <a:stretch>
                  <a:fillRect l="-48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317576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4">
            <a:extLst>
              <a:ext uri="{FF2B5EF4-FFF2-40B4-BE49-F238E27FC236}">
                <a16:creationId xmlns:a16="http://schemas.microsoft.com/office/drawing/2014/main" xmlns="" id="{B81B7406-8F33-43B7-9B7C-DC815ABB9FCA}"/>
              </a:ext>
            </a:extLst>
          </p:cNvPr>
          <p:cNvSpPr>
            <a:spLocks noChangeArrowheads="1"/>
          </p:cNvSpPr>
          <p:nvPr/>
        </p:nvSpPr>
        <p:spPr bwMode="auto">
          <a:xfrm>
            <a:off x="539750" y="836613"/>
            <a:ext cx="8604250" cy="457200"/>
          </a:xfrm>
          <a:prstGeom prst="rect">
            <a:avLst/>
          </a:prstGeom>
          <a:noFill/>
          <a:ln>
            <a:noFill/>
          </a:ln>
          <a:effectLst/>
          <a:extLst>
            <a:ext uri="{909E8E84-426E-40DD-AFC4-6F175D3DCCD1}">
              <a14:hiddenFill xmlns:a14="http://schemas.microsoft.com/office/drawing/2010/main">
                <a:gradFill rotWithShape="0">
                  <a:gsLst>
                    <a:gs pos="0">
                      <a:srgbClr val="D1C39F"/>
                    </a:gs>
                    <a:gs pos="35001">
                      <a:srgbClr val="F0EBD5"/>
                    </a:gs>
                    <a:gs pos="100000">
                      <a:srgbClr val="FFEFD1"/>
                    </a:gs>
                  </a:gsLst>
                  <a:path path="shape">
                    <a:fillToRect l="50000" t="50000" r="50000" b="50000"/>
                  </a:path>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kumimoji="1" sz="24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9pPr>
          </a:lstStyle>
          <a:p>
            <a:pPr algn="just">
              <a:spcBef>
                <a:spcPct val="35000"/>
              </a:spcBef>
            </a:pPr>
            <a:r>
              <a:rPr lang="en-US" altLang="zh-CN">
                <a:solidFill>
                  <a:schemeClr val="bg1"/>
                </a:solidFill>
              </a:rPr>
              <a:t>    </a:t>
            </a:r>
            <a:endParaRPr lang="en-US" altLang="zh-CN"/>
          </a:p>
        </p:txBody>
      </p:sp>
      <p:sp>
        <p:nvSpPr>
          <p:cNvPr id="5124" name="Rectangle 9">
            <a:extLst>
              <a:ext uri="{FF2B5EF4-FFF2-40B4-BE49-F238E27FC236}">
                <a16:creationId xmlns:a16="http://schemas.microsoft.com/office/drawing/2014/main" xmlns="" id="{89713655-DCCA-45A1-A452-48CC8A9AC94F}"/>
              </a:ext>
            </a:extLst>
          </p:cNvPr>
          <p:cNvSpPr>
            <a:spLocks noChangeArrowheads="1"/>
          </p:cNvSpPr>
          <p:nvPr/>
        </p:nvSpPr>
        <p:spPr bwMode="auto">
          <a:xfrm>
            <a:off x="395288" y="3284538"/>
            <a:ext cx="4319587" cy="950912"/>
          </a:xfrm>
          <a:prstGeom prst="rect">
            <a:avLst/>
          </a:prstGeom>
          <a:noFill/>
          <a:ln>
            <a:noFill/>
          </a:ln>
          <a:effectLst/>
          <a:extLst>
            <a:ext uri="{909E8E84-426E-40DD-AFC4-6F175D3DCCD1}">
              <a14:hiddenFill xmlns:a14="http://schemas.microsoft.com/office/drawing/2010/main">
                <a:gradFill rotWithShape="0">
                  <a:gsLst>
                    <a:gs pos="0">
                      <a:srgbClr val="D1C39F"/>
                    </a:gs>
                    <a:gs pos="35001">
                      <a:srgbClr val="F0EBD5"/>
                    </a:gs>
                    <a:gs pos="100000">
                      <a:srgbClr val="FFEFD1"/>
                    </a:gs>
                  </a:gsLst>
                  <a:path path="shape">
                    <a:fillToRect l="50000" t="50000" r="50000" b="50000"/>
                  </a:path>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kumimoji="1" sz="24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9pPr>
          </a:lstStyle>
          <a:p>
            <a:pPr algn="just">
              <a:spcBef>
                <a:spcPct val="35000"/>
              </a:spcBef>
              <a:buFont typeface="Wingdings" panose="05000000000000000000" pitchFamily="2" charset="2"/>
              <a:buNone/>
            </a:pPr>
            <a:r>
              <a:rPr lang="en-US" altLang="zh-CN" dirty="0">
                <a:solidFill>
                  <a:srgbClr val="A50021"/>
                </a:solidFill>
              </a:rPr>
              <a:t>■ </a:t>
            </a:r>
            <a:r>
              <a:rPr lang="zh-CN" altLang="en-US" dirty="0">
                <a:solidFill>
                  <a:srgbClr val="A50021"/>
                </a:solidFill>
                <a:latin typeface="黑体" panose="02010609060101010101" pitchFamily="49" charset="-122"/>
                <a:ea typeface="黑体" panose="02010609060101010101" pitchFamily="49" charset="-122"/>
              </a:rPr>
              <a:t>为什么能计算</a:t>
            </a:r>
            <a:r>
              <a:rPr lang="en-US" altLang="zh-CN" dirty="0">
                <a:solidFill>
                  <a:srgbClr val="A50021"/>
                </a:solidFill>
                <a:latin typeface="黑体" panose="02010609060101010101" pitchFamily="49" charset="-122"/>
                <a:ea typeface="黑体" panose="02010609060101010101" pitchFamily="49" charset="-122"/>
              </a:rPr>
              <a:t>n!</a:t>
            </a:r>
          </a:p>
          <a:p>
            <a:pPr algn="just">
              <a:spcBef>
                <a:spcPct val="35000"/>
              </a:spcBef>
              <a:buFont typeface="Wingdings" panose="05000000000000000000" pitchFamily="2" charset="2"/>
              <a:buNone/>
            </a:pPr>
            <a:r>
              <a:rPr lang="en-US" altLang="zh-CN" dirty="0">
                <a:solidFill>
                  <a:srgbClr val="A50021"/>
                </a:solidFill>
                <a:latin typeface="黑体" panose="02010609060101010101" pitchFamily="49" charset="-122"/>
                <a:ea typeface="黑体" panose="02010609060101010101" pitchFamily="49" charset="-122"/>
              </a:rPr>
              <a:t>     </a:t>
            </a:r>
            <a:r>
              <a:rPr lang="zh-CN" altLang="en-US" dirty="0">
                <a:solidFill>
                  <a:srgbClr val="A50021"/>
                </a:solidFill>
                <a:latin typeface="黑体" panose="02010609060101010101" pitchFamily="49" charset="-122"/>
                <a:ea typeface="黑体" panose="02010609060101010101" pitchFamily="49" charset="-122"/>
              </a:rPr>
              <a:t>考察程序执行过程</a:t>
            </a:r>
            <a:r>
              <a:rPr lang="en-US" altLang="zh-CN" dirty="0">
                <a:solidFill>
                  <a:srgbClr val="A50021"/>
                </a:solidFill>
                <a:latin typeface="黑体" panose="02010609060101010101" pitchFamily="49" charset="-122"/>
                <a:ea typeface="黑体" panose="02010609060101010101" pitchFamily="49" charset="-122"/>
              </a:rPr>
              <a:t>:</a:t>
            </a:r>
          </a:p>
        </p:txBody>
      </p:sp>
      <p:sp>
        <p:nvSpPr>
          <p:cNvPr id="5125" name="Rectangle 10">
            <a:extLst>
              <a:ext uri="{FF2B5EF4-FFF2-40B4-BE49-F238E27FC236}">
                <a16:creationId xmlns:a16="http://schemas.microsoft.com/office/drawing/2014/main" xmlns="" id="{968C0E33-BE4A-4ACF-A5F7-0A0360EA7393}"/>
              </a:ext>
            </a:extLst>
          </p:cNvPr>
          <p:cNvSpPr>
            <a:spLocks noChangeArrowheads="1"/>
          </p:cNvSpPr>
          <p:nvPr/>
        </p:nvSpPr>
        <p:spPr bwMode="auto">
          <a:xfrm>
            <a:off x="179388" y="4664075"/>
            <a:ext cx="2160587" cy="1816524"/>
          </a:xfrm>
          <a:prstGeom prst="rect">
            <a:avLst/>
          </a:prstGeom>
          <a:noFill/>
          <a:ln w="9525">
            <a:solidFill>
              <a:srgbClr val="A50021"/>
            </a:solidFill>
            <a:miter lim="800000"/>
            <a:headEnd/>
            <a:tailEnd/>
          </a:ln>
          <a:effectLst/>
          <a:extLst>
            <a:ext uri="{909E8E84-426E-40DD-AFC4-6F175D3DCCD1}">
              <a14:hiddenFill xmlns:a14="http://schemas.microsoft.com/office/drawing/2010/main">
                <a:gradFill rotWithShape="0">
                  <a:gsLst>
                    <a:gs pos="0">
                      <a:srgbClr val="D1C39F"/>
                    </a:gs>
                    <a:gs pos="35001">
                      <a:srgbClr val="F0EBD5"/>
                    </a:gs>
                    <a:gs pos="100000">
                      <a:srgbClr val="FFEFD1"/>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kumimoji="1" sz="24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1600" u="none" dirty="0">
                <a:solidFill>
                  <a:srgbClr val="595959"/>
                </a:solidFill>
                <a:sym typeface="黑体" panose="02010609060101010101" pitchFamily="49" charset="-122"/>
              </a:rPr>
              <a:t>def fact(n):</a:t>
            </a:r>
          </a:p>
          <a:p>
            <a:pPr eaLnBrk="1" hangingPunct="1"/>
            <a:r>
              <a:rPr lang="en-US" altLang="zh-CN" sz="1600" u="none" dirty="0">
                <a:solidFill>
                  <a:srgbClr val="595959"/>
                </a:solidFill>
                <a:sym typeface="黑体" panose="02010609060101010101" pitchFamily="49" charset="-122"/>
              </a:rPr>
              <a:t>    if n == 0:</a:t>
            </a:r>
          </a:p>
          <a:p>
            <a:pPr eaLnBrk="1" hangingPunct="1"/>
            <a:r>
              <a:rPr lang="en-US" altLang="zh-CN" sz="1600" u="none" dirty="0">
                <a:solidFill>
                  <a:srgbClr val="595959"/>
                </a:solidFill>
                <a:sym typeface="黑体" panose="02010609060101010101" pitchFamily="49" charset="-122"/>
              </a:rPr>
              <a:t>        </a:t>
            </a:r>
            <a:r>
              <a:rPr lang="en-US" altLang="zh-CN" sz="1600" u="none" dirty="0" err="1">
                <a:solidFill>
                  <a:srgbClr val="595959"/>
                </a:solidFill>
                <a:sym typeface="黑体" panose="02010609060101010101" pitchFamily="49" charset="-122"/>
              </a:rPr>
              <a:t>fac</a:t>
            </a:r>
            <a:r>
              <a:rPr lang="en-US" altLang="zh-CN" sz="1600" u="none" dirty="0">
                <a:solidFill>
                  <a:srgbClr val="595959"/>
                </a:solidFill>
                <a:sym typeface="黑体" panose="02010609060101010101" pitchFamily="49" charset="-122"/>
              </a:rPr>
              <a:t> = 1</a:t>
            </a:r>
          </a:p>
          <a:p>
            <a:pPr eaLnBrk="1" hangingPunct="1"/>
            <a:r>
              <a:rPr lang="en-US" altLang="zh-CN" sz="1600" u="none" dirty="0">
                <a:solidFill>
                  <a:srgbClr val="595959"/>
                </a:solidFill>
                <a:sym typeface="黑体" panose="02010609060101010101" pitchFamily="49" charset="-122"/>
              </a:rPr>
              <a:t>    else:</a:t>
            </a:r>
          </a:p>
          <a:p>
            <a:pPr eaLnBrk="1" hangingPunct="1"/>
            <a:r>
              <a:rPr lang="en-US" altLang="zh-CN" sz="1600" u="none" dirty="0">
                <a:solidFill>
                  <a:srgbClr val="595959"/>
                </a:solidFill>
                <a:sym typeface="黑体" panose="02010609060101010101" pitchFamily="49" charset="-122"/>
              </a:rPr>
              <a:t>        </a:t>
            </a:r>
            <a:r>
              <a:rPr lang="en-US" altLang="zh-CN" sz="1600" u="none" dirty="0" err="1">
                <a:solidFill>
                  <a:srgbClr val="595959"/>
                </a:solidFill>
                <a:sym typeface="黑体" panose="02010609060101010101" pitchFamily="49" charset="-122"/>
              </a:rPr>
              <a:t>fac</a:t>
            </a:r>
            <a:r>
              <a:rPr lang="en-US" altLang="zh-CN" sz="1600" u="none" dirty="0">
                <a:solidFill>
                  <a:srgbClr val="595959"/>
                </a:solidFill>
                <a:sym typeface="黑体" panose="02010609060101010101" pitchFamily="49" charset="-122"/>
              </a:rPr>
              <a:t> = n * fact(n-1)</a:t>
            </a:r>
          </a:p>
          <a:p>
            <a:pPr eaLnBrk="1" hangingPunct="1"/>
            <a:endParaRPr lang="en-US" altLang="zh-CN" sz="1600" u="none" dirty="0">
              <a:solidFill>
                <a:srgbClr val="595959"/>
              </a:solidFill>
              <a:sym typeface="黑体" panose="02010609060101010101" pitchFamily="49" charset="-122"/>
            </a:endParaRPr>
          </a:p>
          <a:p>
            <a:pPr eaLnBrk="1" hangingPunct="1"/>
            <a:r>
              <a:rPr lang="en-US" altLang="zh-CN" sz="1600" u="none" dirty="0">
                <a:solidFill>
                  <a:srgbClr val="595959"/>
                </a:solidFill>
                <a:sym typeface="黑体" panose="02010609060101010101" pitchFamily="49" charset="-122"/>
              </a:rPr>
              <a:t>    return </a:t>
            </a:r>
            <a:r>
              <a:rPr lang="en-US" altLang="zh-CN" sz="1600" u="none" dirty="0" err="1">
                <a:solidFill>
                  <a:srgbClr val="595959"/>
                </a:solidFill>
                <a:sym typeface="黑体" panose="02010609060101010101" pitchFamily="49" charset="-122"/>
              </a:rPr>
              <a:t>fac</a:t>
            </a:r>
            <a:endParaRPr lang="en-US" altLang="zh-CN" sz="1600" u="none" dirty="0">
              <a:solidFill>
                <a:srgbClr val="595959"/>
              </a:solidFill>
              <a:sym typeface="黑体" panose="02010609060101010101" pitchFamily="49" charset="-122"/>
            </a:endParaRPr>
          </a:p>
        </p:txBody>
      </p:sp>
      <p:sp>
        <p:nvSpPr>
          <p:cNvPr id="5126" name="Rectangle 17">
            <a:extLst>
              <a:ext uri="{FF2B5EF4-FFF2-40B4-BE49-F238E27FC236}">
                <a16:creationId xmlns:a16="http://schemas.microsoft.com/office/drawing/2014/main" xmlns="" id="{FD9562C1-352E-4215-82C4-275322E2348D}"/>
              </a:ext>
            </a:extLst>
          </p:cNvPr>
          <p:cNvSpPr>
            <a:spLocks noChangeArrowheads="1"/>
          </p:cNvSpPr>
          <p:nvPr/>
        </p:nvSpPr>
        <p:spPr bwMode="auto">
          <a:xfrm>
            <a:off x="2484438" y="4664075"/>
            <a:ext cx="2087562" cy="1816524"/>
          </a:xfrm>
          <a:prstGeom prst="rect">
            <a:avLst/>
          </a:prstGeom>
          <a:noFill/>
          <a:ln w="9525">
            <a:solidFill>
              <a:srgbClr val="A50021"/>
            </a:solidFill>
            <a:miter lim="800000"/>
            <a:headEnd/>
            <a:tailEnd/>
          </a:ln>
          <a:effectLst/>
          <a:extLst>
            <a:ext uri="{909E8E84-426E-40DD-AFC4-6F175D3DCCD1}">
              <a14:hiddenFill xmlns:a14="http://schemas.microsoft.com/office/drawing/2010/main">
                <a:gradFill rotWithShape="0">
                  <a:gsLst>
                    <a:gs pos="0">
                      <a:srgbClr val="D1C39F"/>
                    </a:gs>
                    <a:gs pos="35001">
                      <a:srgbClr val="F0EBD5"/>
                    </a:gs>
                    <a:gs pos="100000">
                      <a:srgbClr val="FFEFD1"/>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kumimoji="1" sz="24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1600" u="none" dirty="0">
                <a:solidFill>
                  <a:srgbClr val="595959"/>
                </a:solidFill>
                <a:sym typeface="黑体" panose="02010609060101010101" pitchFamily="49" charset="-122"/>
              </a:rPr>
              <a:t>def fact(n):</a:t>
            </a:r>
          </a:p>
          <a:p>
            <a:pPr eaLnBrk="1" hangingPunct="1"/>
            <a:r>
              <a:rPr lang="en-US" altLang="zh-CN" sz="1600" u="none" dirty="0">
                <a:solidFill>
                  <a:srgbClr val="595959"/>
                </a:solidFill>
                <a:sym typeface="黑体" panose="02010609060101010101" pitchFamily="49" charset="-122"/>
              </a:rPr>
              <a:t>    if n == 0:</a:t>
            </a:r>
          </a:p>
          <a:p>
            <a:pPr eaLnBrk="1" hangingPunct="1"/>
            <a:r>
              <a:rPr lang="en-US" altLang="zh-CN" sz="1600" u="none" dirty="0">
                <a:solidFill>
                  <a:srgbClr val="595959"/>
                </a:solidFill>
                <a:sym typeface="黑体" panose="02010609060101010101" pitchFamily="49" charset="-122"/>
              </a:rPr>
              <a:t>        </a:t>
            </a:r>
            <a:r>
              <a:rPr lang="en-US" altLang="zh-CN" sz="1600" u="none" dirty="0" err="1">
                <a:solidFill>
                  <a:srgbClr val="595959"/>
                </a:solidFill>
                <a:sym typeface="黑体" panose="02010609060101010101" pitchFamily="49" charset="-122"/>
              </a:rPr>
              <a:t>fac</a:t>
            </a:r>
            <a:r>
              <a:rPr lang="en-US" altLang="zh-CN" sz="1600" u="none" dirty="0">
                <a:solidFill>
                  <a:srgbClr val="595959"/>
                </a:solidFill>
                <a:sym typeface="黑体" panose="02010609060101010101" pitchFamily="49" charset="-122"/>
              </a:rPr>
              <a:t> = 1</a:t>
            </a:r>
          </a:p>
          <a:p>
            <a:pPr eaLnBrk="1" hangingPunct="1"/>
            <a:r>
              <a:rPr lang="en-US" altLang="zh-CN" sz="1600" u="none" dirty="0">
                <a:solidFill>
                  <a:srgbClr val="595959"/>
                </a:solidFill>
                <a:sym typeface="黑体" panose="02010609060101010101" pitchFamily="49" charset="-122"/>
              </a:rPr>
              <a:t>    else:</a:t>
            </a:r>
          </a:p>
          <a:p>
            <a:pPr eaLnBrk="1" hangingPunct="1"/>
            <a:r>
              <a:rPr lang="en-US" altLang="zh-CN" sz="1600" u="none" dirty="0">
                <a:solidFill>
                  <a:srgbClr val="595959"/>
                </a:solidFill>
                <a:sym typeface="黑体" panose="02010609060101010101" pitchFamily="49" charset="-122"/>
              </a:rPr>
              <a:t>        </a:t>
            </a:r>
            <a:r>
              <a:rPr lang="en-US" altLang="zh-CN" sz="1600" u="none" dirty="0" err="1">
                <a:solidFill>
                  <a:srgbClr val="595959"/>
                </a:solidFill>
                <a:sym typeface="黑体" panose="02010609060101010101" pitchFamily="49" charset="-122"/>
              </a:rPr>
              <a:t>fac</a:t>
            </a:r>
            <a:r>
              <a:rPr lang="en-US" altLang="zh-CN" sz="1600" u="none" dirty="0">
                <a:solidFill>
                  <a:srgbClr val="595959"/>
                </a:solidFill>
                <a:sym typeface="黑体" panose="02010609060101010101" pitchFamily="49" charset="-122"/>
              </a:rPr>
              <a:t> = n * fact(n-1)</a:t>
            </a:r>
          </a:p>
          <a:p>
            <a:pPr eaLnBrk="1" hangingPunct="1"/>
            <a:endParaRPr lang="en-US" altLang="zh-CN" sz="1600" u="none" dirty="0">
              <a:solidFill>
                <a:srgbClr val="595959"/>
              </a:solidFill>
              <a:sym typeface="黑体" panose="02010609060101010101" pitchFamily="49" charset="-122"/>
            </a:endParaRPr>
          </a:p>
          <a:p>
            <a:pPr eaLnBrk="1" hangingPunct="1"/>
            <a:r>
              <a:rPr lang="en-US" altLang="zh-CN" sz="1600" u="none" dirty="0">
                <a:solidFill>
                  <a:srgbClr val="595959"/>
                </a:solidFill>
                <a:sym typeface="黑体" panose="02010609060101010101" pitchFamily="49" charset="-122"/>
              </a:rPr>
              <a:t>    return </a:t>
            </a:r>
            <a:r>
              <a:rPr lang="en-US" altLang="zh-CN" sz="1600" u="none" dirty="0" err="1">
                <a:solidFill>
                  <a:srgbClr val="595959"/>
                </a:solidFill>
                <a:sym typeface="黑体" panose="02010609060101010101" pitchFamily="49" charset="-122"/>
              </a:rPr>
              <a:t>fac</a:t>
            </a:r>
            <a:endParaRPr lang="en-US" altLang="zh-CN" sz="1600" dirty="0">
              <a:solidFill>
                <a:srgbClr val="000099"/>
              </a:solidFill>
            </a:endParaRPr>
          </a:p>
        </p:txBody>
      </p:sp>
      <p:sp>
        <p:nvSpPr>
          <p:cNvPr id="5127" name="Rectangle 18">
            <a:extLst>
              <a:ext uri="{FF2B5EF4-FFF2-40B4-BE49-F238E27FC236}">
                <a16:creationId xmlns:a16="http://schemas.microsoft.com/office/drawing/2014/main" xmlns="" id="{6233E3E3-5810-49FD-9B25-9818FD3A3726}"/>
              </a:ext>
            </a:extLst>
          </p:cNvPr>
          <p:cNvSpPr>
            <a:spLocks noChangeArrowheads="1"/>
          </p:cNvSpPr>
          <p:nvPr/>
        </p:nvSpPr>
        <p:spPr bwMode="auto">
          <a:xfrm>
            <a:off x="4716463" y="4664075"/>
            <a:ext cx="2087562" cy="1816524"/>
          </a:xfrm>
          <a:prstGeom prst="rect">
            <a:avLst/>
          </a:prstGeom>
          <a:noFill/>
          <a:ln w="9525">
            <a:solidFill>
              <a:srgbClr val="A50021"/>
            </a:solidFill>
            <a:miter lim="800000"/>
            <a:headEnd/>
            <a:tailEnd/>
          </a:ln>
          <a:effectLst/>
          <a:extLst>
            <a:ext uri="{909E8E84-426E-40DD-AFC4-6F175D3DCCD1}">
              <a14:hiddenFill xmlns:a14="http://schemas.microsoft.com/office/drawing/2010/main">
                <a:gradFill rotWithShape="0">
                  <a:gsLst>
                    <a:gs pos="0">
                      <a:srgbClr val="D1C39F"/>
                    </a:gs>
                    <a:gs pos="35001">
                      <a:srgbClr val="F0EBD5"/>
                    </a:gs>
                    <a:gs pos="100000">
                      <a:srgbClr val="FFEFD1"/>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kumimoji="1" sz="24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1600" u="none" dirty="0">
                <a:solidFill>
                  <a:srgbClr val="595959"/>
                </a:solidFill>
                <a:sym typeface="黑体" panose="02010609060101010101" pitchFamily="49" charset="-122"/>
              </a:rPr>
              <a:t>def fact(n):</a:t>
            </a:r>
          </a:p>
          <a:p>
            <a:pPr eaLnBrk="1" hangingPunct="1"/>
            <a:r>
              <a:rPr lang="en-US" altLang="zh-CN" sz="1600" u="none" dirty="0">
                <a:solidFill>
                  <a:srgbClr val="595959"/>
                </a:solidFill>
                <a:sym typeface="黑体" panose="02010609060101010101" pitchFamily="49" charset="-122"/>
              </a:rPr>
              <a:t>    if n == 0:</a:t>
            </a:r>
          </a:p>
          <a:p>
            <a:pPr eaLnBrk="1" hangingPunct="1"/>
            <a:r>
              <a:rPr lang="en-US" altLang="zh-CN" sz="1600" u="none" dirty="0">
                <a:solidFill>
                  <a:srgbClr val="595959"/>
                </a:solidFill>
                <a:sym typeface="黑体" panose="02010609060101010101" pitchFamily="49" charset="-122"/>
              </a:rPr>
              <a:t>        </a:t>
            </a:r>
            <a:r>
              <a:rPr lang="en-US" altLang="zh-CN" sz="1600" u="none" dirty="0" err="1">
                <a:solidFill>
                  <a:srgbClr val="595959"/>
                </a:solidFill>
                <a:sym typeface="黑体" panose="02010609060101010101" pitchFamily="49" charset="-122"/>
              </a:rPr>
              <a:t>fac</a:t>
            </a:r>
            <a:r>
              <a:rPr lang="en-US" altLang="zh-CN" sz="1600" u="none" dirty="0">
                <a:solidFill>
                  <a:srgbClr val="595959"/>
                </a:solidFill>
                <a:sym typeface="黑体" panose="02010609060101010101" pitchFamily="49" charset="-122"/>
              </a:rPr>
              <a:t> = 1</a:t>
            </a:r>
          </a:p>
          <a:p>
            <a:pPr eaLnBrk="1" hangingPunct="1"/>
            <a:r>
              <a:rPr lang="en-US" altLang="zh-CN" sz="1600" u="none" dirty="0">
                <a:solidFill>
                  <a:srgbClr val="595959"/>
                </a:solidFill>
                <a:sym typeface="黑体" panose="02010609060101010101" pitchFamily="49" charset="-122"/>
              </a:rPr>
              <a:t>    else:</a:t>
            </a:r>
          </a:p>
          <a:p>
            <a:pPr eaLnBrk="1" hangingPunct="1"/>
            <a:r>
              <a:rPr lang="en-US" altLang="zh-CN" sz="1600" u="none" dirty="0">
                <a:solidFill>
                  <a:srgbClr val="595959"/>
                </a:solidFill>
                <a:sym typeface="黑体" panose="02010609060101010101" pitchFamily="49" charset="-122"/>
              </a:rPr>
              <a:t>        </a:t>
            </a:r>
            <a:r>
              <a:rPr lang="en-US" altLang="zh-CN" sz="1600" u="none" dirty="0" err="1">
                <a:solidFill>
                  <a:srgbClr val="595959"/>
                </a:solidFill>
                <a:sym typeface="黑体" panose="02010609060101010101" pitchFamily="49" charset="-122"/>
              </a:rPr>
              <a:t>fac</a:t>
            </a:r>
            <a:r>
              <a:rPr lang="en-US" altLang="zh-CN" sz="1600" u="none" dirty="0">
                <a:solidFill>
                  <a:srgbClr val="595959"/>
                </a:solidFill>
                <a:sym typeface="黑体" panose="02010609060101010101" pitchFamily="49" charset="-122"/>
              </a:rPr>
              <a:t> = n * fact(n-1)</a:t>
            </a:r>
          </a:p>
          <a:p>
            <a:pPr eaLnBrk="1" hangingPunct="1"/>
            <a:endParaRPr lang="en-US" altLang="zh-CN" sz="1600" u="none" dirty="0">
              <a:solidFill>
                <a:srgbClr val="595959"/>
              </a:solidFill>
              <a:sym typeface="黑体" panose="02010609060101010101" pitchFamily="49" charset="-122"/>
            </a:endParaRPr>
          </a:p>
          <a:p>
            <a:pPr eaLnBrk="1" hangingPunct="1"/>
            <a:r>
              <a:rPr lang="en-US" altLang="zh-CN" sz="1600" u="none" dirty="0">
                <a:solidFill>
                  <a:srgbClr val="595959"/>
                </a:solidFill>
                <a:sym typeface="黑体" panose="02010609060101010101" pitchFamily="49" charset="-122"/>
              </a:rPr>
              <a:t>    return </a:t>
            </a:r>
            <a:r>
              <a:rPr lang="en-US" altLang="zh-CN" sz="1600" u="none" dirty="0" err="1">
                <a:solidFill>
                  <a:srgbClr val="595959"/>
                </a:solidFill>
                <a:sym typeface="黑体" panose="02010609060101010101" pitchFamily="49" charset="-122"/>
              </a:rPr>
              <a:t>fac</a:t>
            </a:r>
            <a:endParaRPr lang="en-US" altLang="zh-CN" sz="1600" u="none" dirty="0">
              <a:solidFill>
                <a:srgbClr val="595959"/>
              </a:solidFill>
              <a:sym typeface="黑体" panose="02010609060101010101" pitchFamily="49" charset="-122"/>
            </a:endParaRPr>
          </a:p>
        </p:txBody>
      </p:sp>
      <p:sp>
        <p:nvSpPr>
          <p:cNvPr id="5128" name="Rectangle 19">
            <a:extLst>
              <a:ext uri="{FF2B5EF4-FFF2-40B4-BE49-F238E27FC236}">
                <a16:creationId xmlns:a16="http://schemas.microsoft.com/office/drawing/2014/main" xmlns="" id="{A85A92DF-7218-4CE8-85D4-5A801F26F771}"/>
              </a:ext>
            </a:extLst>
          </p:cNvPr>
          <p:cNvSpPr>
            <a:spLocks noChangeArrowheads="1"/>
          </p:cNvSpPr>
          <p:nvPr/>
        </p:nvSpPr>
        <p:spPr bwMode="auto">
          <a:xfrm>
            <a:off x="6948488" y="4664075"/>
            <a:ext cx="2087562" cy="1816524"/>
          </a:xfrm>
          <a:prstGeom prst="rect">
            <a:avLst/>
          </a:prstGeom>
          <a:noFill/>
          <a:ln w="9525">
            <a:solidFill>
              <a:srgbClr val="A50021"/>
            </a:solidFill>
            <a:miter lim="800000"/>
            <a:headEnd/>
            <a:tailEnd/>
          </a:ln>
          <a:effectLst/>
          <a:extLst>
            <a:ext uri="{909E8E84-426E-40DD-AFC4-6F175D3DCCD1}">
              <a14:hiddenFill xmlns:a14="http://schemas.microsoft.com/office/drawing/2010/main">
                <a:gradFill rotWithShape="0">
                  <a:gsLst>
                    <a:gs pos="0">
                      <a:srgbClr val="D1C39F"/>
                    </a:gs>
                    <a:gs pos="35001">
                      <a:srgbClr val="F0EBD5"/>
                    </a:gs>
                    <a:gs pos="100000">
                      <a:srgbClr val="FFEFD1"/>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kumimoji="1" sz="24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1600" u="none" dirty="0">
                <a:solidFill>
                  <a:srgbClr val="595959"/>
                </a:solidFill>
                <a:sym typeface="黑体" panose="02010609060101010101" pitchFamily="49" charset="-122"/>
              </a:rPr>
              <a:t>def fact(n):</a:t>
            </a:r>
          </a:p>
          <a:p>
            <a:pPr eaLnBrk="1" hangingPunct="1"/>
            <a:r>
              <a:rPr lang="en-US" altLang="zh-CN" sz="1600" u="none" dirty="0">
                <a:solidFill>
                  <a:srgbClr val="595959"/>
                </a:solidFill>
                <a:sym typeface="黑体" panose="02010609060101010101" pitchFamily="49" charset="-122"/>
              </a:rPr>
              <a:t>    if n == 0:</a:t>
            </a:r>
          </a:p>
          <a:p>
            <a:pPr eaLnBrk="1" hangingPunct="1"/>
            <a:r>
              <a:rPr lang="en-US" altLang="zh-CN" sz="1600" u="none" dirty="0">
                <a:solidFill>
                  <a:srgbClr val="595959"/>
                </a:solidFill>
                <a:sym typeface="黑体" panose="02010609060101010101" pitchFamily="49" charset="-122"/>
              </a:rPr>
              <a:t>        </a:t>
            </a:r>
            <a:r>
              <a:rPr lang="en-US" altLang="zh-CN" sz="1600" u="none" dirty="0" err="1">
                <a:solidFill>
                  <a:srgbClr val="595959"/>
                </a:solidFill>
                <a:sym typeface="黑体" panose="02010609060101010101" pitchFamily="49" charset="-122"/>
              </a:rPr>
              <a:t>fac</a:t>
            </a:r>
            <a:r>
              <a:rPr lang="en-US" altLang="zh-CN" sz="1600" u="none" dirty="0">
                <a:solidFill>
                  <a:srgbClr val="595959"/>
                </a:solidFill>
                <a:sym typeface="黑体" panose="02010609060101010101" pitchFamily="49" charset="-122"/>
              </a:rPr>
              <a:t> = 1</a:t>
            </a:r>
          </a:p>
          <a:p>
            <a:pPr eaLnBrk="1" hangingPunct="1"/>
            <a:r>
              <a:rPr lang="en-US" altLang="zh-CN" sz="1600" u="none" dirty="0">
                <a:solidFill>
                  <a:srgbClr val="595959"/>
                </a:solidFill>
                <a:sym typeface="黑体" panose="02010609060101010101" pitchFamily="49" charset="-122"/>
              </a:rPr>
              <a:t>    else:</a:t>
            </a:r>
          </a:p>
          <a:p>
            <a:pPr eaLnBrk="1" hangingPunct="1"/>
            <a:r>
              <a:rPr lang="en-US" altLang="zh-CN" sz="1600" u="none" dirty="0">
                <a:solidFill>
                  <a:srgbClr val="595959"/>
                </a:solidFill>
                <a:sym typeface="黑体" panose="02010609060101010101" pitchFamily="49" charset="-122"/>
              </a:rPr>
              <a:t>        </a:t>
            </a:r>
            <a:r>
              <a:rPr lang="en-US" altLang="zh-CN" sz="1600" u="none" dirty="0" err="1">
                <a:solidFill>
                  <a:srgbClr val="595959"/>
                </a:solidFill>
                <a:sym typeface="黑体" panose="02010609060101010101" pitchFamily="49" charset="-122"/>
              </a:rPr>
              <a:t>fac</a:t>
            </a:r>
            <a:r>
              <a:rPr lang="en-US" altLang="zh-CN" sz="1600" u="none" dirty="0">
                <a:solidFill>
                  <a:srgbClr val="595959"/>
                </a:solidFill>
                <a:sym typeface="黑体" panose="02010609060101010101" pitchFamily="49" charset="-122"/>
              </a:rPr>
              <a:t> = n * fact(n-1)</a:t>
            </a:r>
          </a:p>
          <a:p>
            <a:pPr eaLnBrk="1" hangingPunct="1"/>
            <a:endParaRPr lang="en-US" altLang="zh-CN" sz="1600" u="none" dirty="0">
              <a:solidFill>
                <a:srgbClr val="595959"/>
              </a:solidFill>
              <a:sym typeface="黑体" panose="02010609060101010101" pitchFamily="49" charset="-122"/>
            </a:endParaRPr>
          </a:p>
          <a:p>
            <a:pPr eaLnBrk="1" hangingPunct="1"/>
            <a:r>
              <a:rPr lang="en-US" altLang="zh-CN" sz="1600" u="none" dirty="0">
                <a:solidFill>
                  <a:srgbClr val="595959"/>
                </a:solidFill>
                <a:sym typeface="黑体" panose="02010609060101010101" pitchFamily="49" charset="-122"/>
              </a:rPr>
              <a:t>    return </a:t>
            </a:r>
            <a:r>
              <a:rPr lang="en-US" altLang="zh-CN" sz="1600" u="none" dirty="0" err="1">
                <a:solidFill>
                  <a:srgbClr val="595959"/>
                </a:solidFill>
                <a:sym typeface="黑体" panose="02010609060101010101" pitchFamily="49" charset="-122"/>
              </a:rPr>
              <a:t>fac</a:t>
            </a:r>
            <a:endParaRPr lang="en-US" altLang="zh-CN" sz="1600" u="none" dirty="0">
              <a:solidFill>
                <a:srgbClr val="595959"/>
              </a:solidFill>
              <a:sym typeface="黑体" panose="02010609060101010101" pitchFamily="49" charset="-122"/>
            </a:endParaRPr>
          </a:p>
        </p:txBody>
      </p:sp>
      <p:sp>
        <p:nvSpPr>
          <p:cNvPr id="5129" name="Text Box 20">
            <a:extLst>
              <a:ext uri="{FF2B5EF4-FFF2-40B4-BE49-F238E27FC236}">
                <a16:creationId xmlns:a16="http://schemas.microsoft.com/office/drawing/2014/main" xmlns="" id="{53E0CA30-B42F-46B8-A2AA-7CDF60C731EC}"/>
              </a:ext>
            </a:extLst>
          </p:cNvPr>
          <p:cNvSpPr txBox="1">
            <a:spLocks noChangeArrowheads="1"/>
          </p:cNvSpPr>
          <p:nvPr/>
        </p:nvSpPr>
        <p:spPr bwMode="auto">
          <a:xfrm>
            <a:off x="179388" y="4297363"/>
            <a:ext cx="24971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lvl1pPr eaLnBrk="0" hangingPunct="0">
              <a:defRPr kumimoji="1" sz="24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9pPr>
          </a:lstStyle>
          <a:p>
            <a:pPr eaLnBrk="1" hangingPunct="1"/>
            <a:r>
              <a:rPr lang="zh-CN" altLang="en-US" sz="1800">
                <a:solidFill>
                  <a:srgbClr val="A50021"/>
                </a:solidFill>
              </a:rPr>
              <a:t>第一次调用开始：</a:t>
            </a:r>
            <a:r>
              <a:rPr lang="en-US" altLang="zh-CN" sz="1800">
                <a:solidFill>
                  <a:srgbClr val="A50021"/>
                </a:solidFill>
              </a:rPr>
              <a:t>n</a:t>
            </a:r>
            <a:r>
              <a:rPr lang="zh-CN" altLang="en-US" sz="1800">
                <a:solidFill>
                  <a:srgbClr val="A50021"/>
                </a:solidFill>
              </a:rPr>
              <a:t>为</a:t>
            </a:r>
            <a:r>
              <a:rPr lang="en-US" altLang="zh-CN" sz="1800">
                <a:solidFill>
                  <a:srgbClr val="A50021"/>
                </a:solidFill>
              </a:rPr>
              <a:t>4</a:t>
            </a:r>
          </a:p>
        </p:txBody>
      </p:sp>
      <p:sp>
        <p:nvSpPr>
          <p:cNvPr id="5130" name="Line 26">
            <a:extLst>
              <a:ext uri="{FF2B5EF4-FFF2-40B4-BE49-F238E27FC236}">
                <a16:creationId xmlns:a16="http://schemas.microsoft.com/office/drawing/2014/main" xmlns="" id="{F247C0B0-1699-41E0-9A9D-B244EE3CE159}"/>
              </a:ext>
            </a:extLst>
          </p:cNvPr>
          <p:cNvSpPr>
            <a:spLocks noChangeShapeType="1"/>
          </p:cNvSpPr>
          <p:nvPr/>
        </p:nvSpPr>
        <p:spPr bwMode="auto">
          <a:xfrm flipV="1">
            <a:off x="1979613" y="4868863"/>
            <a:ext cx="576262" cy="836188"/>
          </a:xfrm>
          <a:prstGeom prst="line">
            <a:avLst/>
          </a:prstGeom>
          <a:noFill/>
          <a:ln w="9525">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lstStyle/>
          <a:p>
            <a:endParaRPr lang="zh-CN" altLang="en-US"/>
          </a:p>
        </p:txBody>
      </p:sp>
      <p:sp>
        <p:nvSpPr>
          <p:cNvPr id="5131" name="Line 27">
            <a:extLst>
              <a:ext uri="{FF2B5EF4-FFF2-40B4-BE49-F238E27FC236}">
                <a16:creationId xmlns:a16="http://schemas.microsoft.com/office/drawing/2014/main" xmlns="" id="{701BF8F0-AFB9-4BCC-B0B0-069A68EE137B}"/>
              </a:ext>
            </a:extLst>
          </p:cNvPr>
          <p:cNvSpPr>
            <a:spLocks noChangeShapeType="1"/>
          </p:cNvSpPr>
          <p:nvPr/>
        </p:nvSpPr>
        <p:spPr bwMode="auto">
          <a:xfrm flipH="1" flipV="1">
            <a:off x="1692275" y="5876925"/>
            <a:ext cx="935038" cy="431800"/>
          </a:xfrm>
          <a:prstGeom prst="line">
            <a:avLst/>
          </a:prstGeom>
          <a:noFill/>
          <a:ln w="9525">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lstStyle/>
          <a:p>
            <a:endParaRPr lang="zh-CN" altLang="en-US"/>
          </a:p>
        </p:txBody>
      </p:sp>
      <p:sp>
        <p:nvSpPr>
          <p:cNvPr id="5132" name="Line 28">
            <a:extLst>
              <a:ext uri="{FF2B5EF4-FFF2-40B4-BE49-F238E27FC236}">
                <a16:creationId xmlns:a16="http://schemas.microsoft.com/office/drawing/2014/main" xmlns="" id="{EB6673E0-575F-4674-B6AF-E97CD052F182}"/>
              </a:ext>
            </a:extLst>
          </p:cNvPr>
          <p:cNvSpPr>
            <a:spLocks noChangeShapeType="1"/>
          </p:cNvSpPr>
          <p:nvPr/>
        </p:nvSpPr>
        <p:spPr bwMode="auto">
          <a:xfrm flipV="1">
            <a:off x="4356100" y="4941888"/>
            <a:ext cx="576263" cy="763163"/>
          </a:xfrm>
          <a:prstGeom prst="line">
            <a:avLst/>
          </a:prstGeom>
          <a:noFill/>
          <a:ln w="9525">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lstStyle/>
          <a:p>
            <a:endParaRPr lang="zh-CN" altLang="en-US"/>
          </a:p>
        </p:txBody>
      </p:sp>
      <p:sp>
        <p:nvSpPr>
          <p:cNvPr id="5133" name="Line 29">
            <a:extLst>
              <a:ext uri="{FF2B5EF4-FFF2-40B4-BE49-F238E27FC236}">
                <a16:creationId xmlns:a16="http://schemas.microsoft.com/office/drawing/2014/main" xmlns="" id="{B4ECFFDE-8586-40B2-A03E-50D242D76218}"/>
              </a:ext>
            </a:extLst>
          </p:cNvPr>
          <p:cNvSpPr>
            <a:spLocks noChangeShapeType="1"/>
          </p:cNvSpPr>
          <p:nvPr/>
        </p:nvSpPr>
        <p:spPr bwMode="auto">
          <a:xfrm flipH="1" flipV="1">
            <a:off x="4067175" y="5876925"/>
            <a:ext cx="720725" cy="431800"/>
          </a:xfrm>
          <a:prstGeom prst="line">
            <a:avLst/>
          </a:prstGeom>
          <a:noFill/>
          <a:ln w="9525">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lstStyle/>
          <a:p>
            <a:endParaRPr lang="zh-CN" altLang="en-US"/>
          </a:p>
        </p:txBody>
      </p:sp>
      <p:sp>
        <p:nvSpPr>
          <p:cNvPr id="5134" name="Line 30">
            <a:extLst>
              <a:ext uri="{FF2B5EF4-FFF2-40B4-BE49-F238E27FC236}">
                <a16:creationId xmlns:a16="http://schemas.microsoft.com/office/drawing/2014/main" xmlns="" id="{201235C6-7331-423A-8B8A-ED61400776A7}"/>
              </a:ext>
            </a:extLst>
          </p:cNvPr>
          <p:cNvSpPr>
            <a:spLocks noChangeShapeType="1"/>
          </p:cNvSpPr>
          <p:nvPr/>
        </p:nvSpPr>
        <p:spPr bwMode="auto">
          <a:xfrm flipV="1">
            <a:off x="6588125" y="4868863"/>
            <a:ext cx="431800" cy="836188"/>
          </a:xfrm>
          <a:prstGeom prst="line">
            <a:avLst/>
          </a:prstGeom>
          <a:noFill/>
          <a:ln w="9525">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lstStyle/>
          <a:p>
            <a:endParaRPr lang="zh-CN" altLang="en-US"/>
          </a:p>
        </p:txBody>
      </p:sp>
      <p:sp>
        <p:nvSpPr>
          <p:cNvPr id="5135" name="Line 31">
            <a:extLst>
              <a:ext uri="{FF2B5EF4-FFF2-40B4-BE49-F238E27FC236}">
                <a16:creationId xmlns:a16="http://schemas.microsoft.com/office/drawing/2014/main" xmlns="" id="{CDF53D42-6D81-42F0-850F-0509C7EE2D9E}"/>
              </a:ext>
            </a:extLst>
          </p:cNvPr>
          <p:cNvSpPr>
            <a:spLocks noChangeShapeType="1"/>
          </p:cNvSpPr>
          <p:nvPr/>
        </p:nvSpPr>
        <p:spPr bwMode="auto">
          <a:xfrm flipH="1" flipV="1">
            <a:off x="6300788" y="5876925"/>
            <a:ext cx="719137" cy="431800"/>
          </a:xfrm>
          <a:prstGeom prst="line">
            <a:avLst/>
          </a:prstGeom>
          <a:noFill/>
          <a:ln w="9525">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lstStyle/>
          <a:p>
            <a:endParaRPr lang="zh-CN" altLang="en-US"/>
          </a:p>
        </p:txBody>
      </p:sp>
      <p:sp>
        <p:nvSpPr>
          <p:cNvPr id="5138" name="Text Box 37">
            <a:extLst>
              <a:ext uri="{FF2B5EF4-FFF2-40B4-BE49-F238E27FC236}">
                <a16:creationId xmlns:a16="http://schemas.microsoft.com/office/drawing/2014/main" xmlns="" id="{96A330B5-BBAF-484B-ADA6-B92168429652}"/>
              </a:ext>
            </a:extLst>
          </p:cNvPr>
          <p:cNvSpPr txBox="1">
            <a:spLocks noChangeArrowheads="1"/>
          </p:cNvSpPr>
          <p:nvPr/>
        </p:nvSpPr>
        <p:spPr bwMode="auto">
          <a:xfrm>
            <a:off x="1979613" y="5013325"/>
            <a:ext cx="647700" cy="33655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spAutoFit/>
          </a:bodyPr>
          <a:lstStyle>
            <a:lvl1pPr eaLnBrk="0" hangingPunct="0">
              <a:defRPr kumimoji="1" sz="24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600">
                <a:solidFill>
                  <a:srgbClr val="A50021"/>
                </a:solidFill>
              </a:rPr>
              <a:t>n=3</a:t>
            </a:r>
          </a:p>
        </p:txBody>
      </p:sp>
      <p:sp>
        <p:nvSpPr>
          <p:cNvPr id="5139" name="Text Box 38">
            <a:extLst>
              <a:ext uri="{FF2B5EF4-FFF2-40B4-BE49-F238E27FC236}">
                <a16:creationId xmlns:a16="http://schemas.microsoft.com/office/drawing/2014/main" xmlns="" id="{9B168DB4-D00D-4A93-8137-DEC8CAA18012}"/>
              </a:ext>
            </a:extLst>
          </p:cNvPr>
          <p:cNvSpPr txBox="1">
            <a:spLocks noChangeArrowheads="1"/>
          </p:cNvSpPr>
          <p:nvPr/>
        </p:nvSpPr>
        <p:spPr bwMode="auto">
          <a:xfrm>
            <a:off x="4140200" y="5037138"/>
            <a:ext cx="647700" cy="33655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spAutoFit/>
          </a:bodyPr>
          <a:lstStyle>
            <a:lvl1pPr eaLnBrk="0" hangingPunct="0">
              <a:defRPr kumimoji="1" sz="24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600">
                <a:solidFill>
                  <a:srgbClr val="A50021"/>
                </a:solidFill>
              </a:rPr>
              <a:t>n=2</a:t>
            </a:r>
          </a:p>
        </p:txBody>
      </p:sp>
      <p:sp>
        <p:nvSpPr>
          <p:cNvPr id="5140" name="Text Box 39">
            <a:extLst>
              <a:ext uri="{FF2B5EF4-FFF2-40B4-BE49-F238E27FC236}">
                <a16:creationId xmlns:a16="http://schemas.microsoft.com/office/drawing/2014/main" xmlns="" id="{5A181C0A-B299-4660-9E23-71C1856DBD18}"/>
              </a:ext>
            </a:extLst>
          </p:cNvPr>
          <p:cNvSpPr txBox="1">
            <a:spLocks noChangeArrowheads="1"/>
          </p:cNvSpPr>
          <p:nvPr/>
        </p:nvSpPr>
        <p:spPr bwMode="auto">
          <a:xfrm>
            <a:off x="6372225" y="5013325"/>
            <a:ext cx="647700" cy="33655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spAutoFit/>
          </a:bodyPr>
          <a:lstStyle>
            <a:lvl1pPr eaLnBrk="0" hangingPunct="0">
              <a:defRPr kumimoji="1" sz="24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600">
                <a:solidFill>
                  <a:srgbClr val="A50021"/>
                </a:solidFill>
              </a:rPr>
              <a:t>n=1</a:t>
            </a:r>
          </a:p>
        </p:txBody>
      </p:sp>
      <p:sp>
        <p:nvSpPr>
          <p:cNvPr id="5141" name="Text Box 40">
            <a:extLst>
              <a:ext uri="{FF2B5EF4-FFF2-40B4-BE49-F238E27FC236}">
                <a16:creationId xmlns:a16="http://schemas.microsoft.com/office/drawing/2014/main" xmlns="" id="{10C4C0B2-CCD8-4F5E-9F31-CE919BCC6E7A}"/>
              </a:ext>
            </a:extLst>
          </p:cNvPr>
          <p:cNvSpPr txBox="1">
            <a:spLocks noChangeArrowheads="1"/>
          </p:cNvSpPr>
          <p:nvPr/>
        </p:nvSpPr>
        <p:spPr bwMode="auto">
          <a:xfrm>
            <a:off x="0" y="6524625"/>
            <a:ext cx="88931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spAutoFit/>
          </a:bodyPr>
          <a:lstStyle>
            <a:lvl1pPr eaLnBrk="0" hangingPunct="0">
              <a:defRPr kumimoji="1" sz="24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dirty="0">
                <a:ea typeface="黑体" panose="02010609060101010101" pitchFamily="49" charset="-122"/>
              </a:rPr>
              <a:t>返回</a:t>
            </a:r>
            <a:r>
              <a:rPr lang="en-US" altLang="zh-CN" sz="2000" dirty="0">
                <a:latin typeface="黑体" panose="02010609060101010101" pitchFamily="49" charset="-122"/>
                <a:ea typeface="黑体" panose="02010609060101010101" pitchFamily="49" charset="-122"/>
              </a:rPr>
              <a:t>fact=24	   </a:t>
            </a:r>
            <a:r>
              <a:rPr lang="zh-CN" altLang="en-US" sz="2000" dirty="0">
                <a:latin typeface="黑体" panose="02010609060101010101" pitchFamily="49" charset="-122"/>
                <a:ea typeface="黑体" panose="02010609060101010101" pitchFamily="49" charset="-122"/>
              </a:rPr>
              <a:t>返回</a:t>
            </a:r>
            <a:r>
              <a:rPr lang="en-US" altLang="zh-CN" sz="2000" dirty="0">
                <a:latin typeface="黑体" panose="02010609060101010101" pitchFamily="49" charset="-122"/>
                <a:ea typeface="黑体" panose="02010609060101010101" pitchFamily="49" charset="-122"/>
              </a:rPr>
              <a:t>fact=6 	       </a:t>
            </a:r>
            <a:r>
              <a:rPr lang="zh-CN" altLang="en-US" sz="2000" dirty="0">
                <a:latin typeface="黑体" panose="02010609060101010101" pitchFamily="49" charset="-122"/>
                <a:ea typeface="黑体" panose="02010609060101010101" pitchFamily="49" charset="-122"/>
              </a:rPr>
              <a:t>返回</a:t>
            </a:r>
            <a:r>
              <a:rPr lang="en-US" altLang="zh-CN" sz="2000" dirty="0">
                <a:latin typeface="黑体" panose="02010609060101010101" pitchFamily="49" charset="-122"/>
                <a:ea typeface="黑体" panose="02010609060101010101" pitchFamily="49" charset="-122"/>
              </a:rPr>
              <a:t>fact=2        </a:t>
            </a:r>
            <a:r>
              <a:rPr lang="zh-CN" altLang="en-US" sz="2000" dirty="0">
                <a:latin typeface="黑体" panose="02010609060101010101" pitchFamily="49" charset="-122"/>
                <a:ea typeface="黑体" panose="02010609060101010101" pitchFamily="49" charset="-122"/>
              </a:rPr>
              <a:t>返回</a:t>
            </a:r>
            <a:r>
              <a:rPr lang="en-US" altLang="zh-CN" sz="2000" dirty="0">
                <a:latin typeface="黑体" panose="02010609060101010101" pitchFamily="49" charset="-122"/>
                <a:ea typeface="黑体" panose="02010609060101010101" pitchFamily="49" charset="-122"/>
              </a:rPr>
              <a:t>fact=1</a:t>
            </a:r>
          </a:p>
        </p:txBody>
      </p:sp>
      <p:sp>
        <p:nvSpPr>
          <p:cNvPr id="5142" name="Line 41">
            <a:extLst>
              <a:ext uri="{FF2B5EF4-FFF2-40B4-BE49-F238E27FC236}">
                <a16:creationId xmlns:a16="http://schemas.microsoft.com/office/drawing/2014/main" xmlns="" id="{9619892F-95B5-4DB4-85EB-04351F965E1A}"/>
              </a:ext>
            </a:extLst>
          </p:cNvPr>
          <p:cNvSpPr>
            <a:spLocks noChangeShapeType="1"/>
          </p:cNvSpPr>
          <p:nvPr/>
        </p:nvSpPr>
        <p:spPr bwMode="auto">
          <a:xfrm>
            <a:off x="4211638" y="4149725"/>
            <a:ext cx="936625" cy="0"/>
          </a:xfrm>
          <a:prstGeom prst="line">
            <a:avLst/>
          </a:prstGeom>
          <a:noFill/>
          <a:ln w="9525">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lstStyle/>
          <a:p>
            <a:endParaRPr lang="zh-CN" altLang="en-US"/>
          </a:p>
        </p:txBody>
      </p:sp>
      <p:sp>
        <p:nvSpPr>
          <p:cNvPr id="5143" name="Text Box 42">
            <a:extLst>
              <a:ext uri="{FF2B5EF4-FFF2-40B4-BE49-F238E27FC236}">
                <a16:creationId xmlns:a16="http://schemas.microsoft.com/office/drawing/2014/main" xmlns="" id="{4E04A1B1-1B95-4CA6-BB97-62596A9E1CA4}"/>
              </a:ext>
            </a:extLst>
          </p:cNvPr>
          <p:cNvSpPr txBox="1">
            <a:spLocks noChangeArrowheads="1"/>
          </p:cNvSpPr>
          <p:nvPr/>
        </p:nvSpPr>
        <p:spPr bwMode="auto">
          <a:xfrm>
            <a:off x="5148263" y="3989388"/>
            <a:ext cx="6445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lvl1pPr eaLnBrk="0" hangingPunct="0">
              <a:defRPr kumimoji="1" sz="24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9pPr>
          </a:lstStyle>
          <a:p>
            <a:pPr eaLnBrk="1" hangingPunct="1"/>
            <a:r>
              <a:rPr lang="zh-CN" altLang="en-US" sz="1800">
                <a:solidFill>
                  <a:srgbClr val="A50021"/>
                </a:solidFill>
              </a:rPr>
              <a:t>递推</a:t>
            </a:r>
          </a:p>
        </p:txBody>
      </p:sp>
      <p:sp>
        <p:nvSpPr>
          <p:cNvPr id="5144" name="Line 43">
            <a:extLst>
              <a:ext uri="{FF2B5EF4-FFF2-40B4-BE49-F238E27FC236}">
                <a16:creationId xmlns:a16="http://schemas.microsoft.com/office/drawing/2014/main" xmlns="" id="{E4620363-E790-408D-A6F9-A0C13E229CF6}"/>
              </a:ext>
            </a:extLst>
          </p:cNvPr>
          <p:cNvSpPr>
            <a:spLocks noChangeShapeType="1"/>
          </p:cNvSpPr>
          <p:nvPr/>
        </p:nvSpPr>
        <p:spPr bwMode="auto">
          <a:xfrm flipH="1" flipV="1">
            <a:off x="6516688" y="4149725"/>
            <a:ext cx="863600" cy="0"/>
          </a:xfrm>
          <a:prstGeom prst="line">
            <a:avLst/>
          </a:prstGeom>
          <a:noFill/>
          <a:ln w="9525">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lstStyle/>
          <a:p>
            <a:endParaRPr lang="zh-CN" altLang="en-US"/>
          </a:p>
        </p:txBody>
      </p:sp>
      <p:sp>
        <p:nvSpPr>
          <p:cNvPr id="5145" name="Text Box 44">
            <a:extLst>
              <a:ext uri="{FF2B5EF4-FFF2-40B4-BE49-F238E27FC236}">
                <a16:creationId xmlns:a16="http://schemas.microsoft.com/office/drawing/2014/main" xmlns="" id="{CE4387EC-24FB-4057-B042-076841D38320}"/>
              </a:ext>
            </a:extLst>
          </p:cNvPr>
          <p:cNvSpPr txBox="1">
            <a:spLocks noChangeArrowheads="1"/>
          </p:cNvSpPr>
          <p:nvPr/>
        </p:nvSpPr>
        <p:spPr bwMode="auto">
          <a:xfrm>
            <a:off x="7380288" y="4005263"/>
            <a:ext cx="6445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lvl1pPr eaLnBrk="0" hangingPunct="0">
              <a:defRPr kumimoji="1" sz="24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9pPr>
          </a:lstStyle>
          <a:p>
            <a:pPr eaLnBrk="1" hangingPunct="1"/>
            <a:r>
              <a:rPr lang="zh-CN" altLang="en-US" sz="1800">
                <a:solidFill>
                  <a:srgbClr val="A50021"/>
                </a:solidFill>
              </a:rPr>
              <a:t>回归</a:t>
            </a:r>
          </a:p>
        </p:txBody>
      </p:sp>
      <p:sp>
        <p:nvSpPr>
          <p:cNvPr id="3" name="标题 2">
            <a:extLst>
              <a:ext uri="{FF2B5EF4-FFF2-40B4-BE49-F238E27FC236}">
                <a16:creationId xmlns:a16="http://schemas.microsoft.com/office/drawing/2014/main" xmlns="" id="{5B013D61-4443-46D7-96ED-00330CC9F291}"/>
              </a:ext>
            </a:extLst>
          </p:cNvPr>
          <p:cNvSpPr>
            <a:spLocks noGrp="1"/>
          </p:cNvSpPr>
          <p:nvPr>
            <p:ph type="title"/>
          </p:nvPr>
        </p:nvSpPr>
        <p:spPr/>
        <p:txBody>
          <a:bodyPr/>
          <a:lstStyle/>
          <a:p>
            <a:endParaRPr lang="zh-CN" altLang="en-US"/>
          </a:p>
        </p:txBody>
      </p:sp>
      <p:sp>
        <p:nvSpPr>
          <p:cNvPr id="25" name="文本框 1">
            <a:extLst>
              <a:ext uri="{FF2B5EF4-FFF2-40B4-BE49-F238E27FC236}">
                <a16:creationId xmlns:a16="http://schemas.microsoft.com/office/drawing/2014/main" xmlns="" id="{A8EDDF0C-8F4E-4CB2-8E97-6089C8909EF0}"/>
              </a:ext>
            </a:extLst>
          </p:cNvPr>
          <p:cNvSpPr txBox="1">
            <a:spLocks noChangeArrowheads="1"/>
          </p:cNvSpPr>
          <p:nvPr/>
        </p:nvSpPr>
        <p:spPr bwMode="auto">
          <a:xfrm>
            <a:off x="4876792" y="90"/>
            <a:ext cx="4190890" cy="3984424"/>
          </a:xfrm>
          <a:prstGeom prst="rect">
            <a:avLst/>
          </a:prstGeom>
          <a:noFill/>
          <a:ln w="9525">
            <a:solidFill>
              <a:srgbClr val="595959"/>
            </a:solidFill>
            <a:round/>
            <a:headEnd/>
            <a:tailEnd/>
          </a:ln>
          <a:extLst>
            <a:ext uri="{909E8E84-426E-40DD-AFC4-6F175D3DCCD1}">
              <a14:hiddenFill xmlns:a14="http://schemas.microsoft.com/office/drawing/2010/main">
                <a:solidFill>
                  <a:srgbClr val="FFFFFF"/>
                </a:solidFill>
              </a14:hiddenFill>
            </a:ext>
          </a:extLst>
        </p:spPr>
        <p:txBody>
          <a:bodyPr wrap="square" tIns="144145" bIns="144145">
            <a:spAutoFit/>
          </a:bodyPr>
          <a:lstStyle>
            <a:lvl1pPr>
              <a:spcBef>
                <a:spcPct val="20000"/>
              </a:spcBef>
              <a:buClr>
                <a:schemeClr val="hlink"/>
              </a:buClr>
              <a:buFont typeface="Wingdings" panose="05000000000000000000" pitchFamily="2" charset="2"/>
              <a:buChar char="l"/>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Font typeface="Wingdings" panose="05000000000000000000" pitchFamily="2" charset="2"/>
              <a:buChar char="p"/>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hlink"/>
              </a:buClr>
              <a:buFont typeface="Wingdings" panose="05000000000000000000" pitchFamily="2" charset="2"/>
              <a:buChar char="ü"/>
              <a:defRPr sz="22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a:t>
            </a:r>
            <a:r>
              <a:rPr lang="zh-CN" altLang="en-US" sz="2000" u="none" dirty="0">
                <a:solidFill>
                  <a:srgbClr val="595959"/>
                </a:solidFill>
                <a:sym typeface="黑体" panose="02010609060101010101" pitchFamily="49" charset="-122"/>
              </a:rPr>
              <a:t>递归程序</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def fact(n):</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if n == 0:</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a:t>
            </a:r>
            <a:r>
              <a:rPr lang="en-US" altLang="zh-CN" sz="2000" u="none" dirty="0" err="1">
                <a:solidFill>
                  <a:srgbClr val="595959"/>
                </a:solidFill>
                <a:sym typeface="黑体" panose="02010609060101010101" pitchFamily="49" charset="-122"/>
              </a:rPr>
              <a:t>fac</a:t>
            </a:r>
            <a:r>
              <a:rPr lang="en-US" altLang="zh-CN" sz="2000" u="none" dirty="0">
                <a:solidFill>
                  <a:srgbClr val="595959"/>
                </a:solidFill>
                <a:sym typeface="黑体" panose="02010609060101010101" pitchFamily="49" charset="-122"/>
              </a:rPr>
              <a:t> = 1</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else:</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a:t>
            </a:r>
            <a:r>
              <a:rPr lang="en-US" altLang="zh-CN" sz="2000" u="none" dirty="0" err="1">
                <a:solidFill>
                  <a:srgbClr val="595959"/>
                </a:solidFill>
                <a:sym typeface="黑体" panose="02010609060101010101" pitchFamily="49" charset="-122"/>
              </a:rPr>
              <a:t>fac</a:t>
            </a:r>
            <a:r>
              <a:rPr lang="en-US" altLang="zh-CN" sz="2000" u="none" dirty="0">
                <a:solidFill>
                  <a:srgbClr val="595959"/>
                </a:solidFill>
                <a:sym typeface="黑体" panose="02010609060101010101" pitchFamily="49" charset="-122"/>
              </a:rPr>
              <a:t> = n * fact(n-1)</a:t>
            </a:r>
          </a:p>
          <a:p>
            <a:pPr eaLnBrk="1" hangingPunct="1">
              <a:spcBef>
                <a:spcPct val="0"/>
              </a:spcBef>
              <a:buClrTx/>
              <a:buFont typeface="Arial" panose="020B0604020202020204" pitchFamily="34" charset="0"/>
              <a:buNone/>
            </a:pPr>
            <a:endParaRPr lang="en-US" altLang="zh-CN" sz="2000" u="none" dirty="0">
              <a:solidFill>
                <a:srgbClr val="595959"/>
              </a:solidFill>
              <a:sym typeface="黑体" panose="02010609060101010101" pitchFamily="49" charset="-122"/>
            </a:endParaRP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return </a:t>
            </a:r>
            <a:r>
              <a:rPr lang="en-US" altLang="zh-CN" sz="2000" u="none" dirty="0" err="1">
                <a:solidFill>
                  <a:srgbClr val="595959"/>
                </a:solidFill>
                <a:sym typeface="黑体" panose="02010609060101010101" pitchFamily="49" charset="-122"/>
              </a:rPr>
              <a:t>fac</a:t>
            </a:r>
            <a:endParaRPr lang="en-US" altLang="zh-CN" sz="2000" u="none" dirty="0">
              <a:solidFill>
                <a:srgbClr val="595959"/>
              </a:solidFill>
              <a:sym typeface="黑体" panose="02010609060101010101" pitchFamily="49" charset="-122"/>
            </a:endParaRPr>
          </a:p>
          <a:p>
            <a:pPr eaLnBrk="1" hangingPunct="1">
              <a:spcBef>
                <a:spcPct val="0"/>
              </a:spcBef>
              <a:buClrTx/>
              <a:buFont typeface="Arial" panose="020B0604020202020204" pitchFamily="34" charset="0"/>
              <a:buNone/>
            </a:pPr>
            <a:endParaRPr lang="en-US" altLang="zh-CN" sz="2000" u="none" dirty="0">
              <a:solidFill>
                <a:srgbClr val="595959"/>
              </a:solidFill>
              <a:sym typeface="黑体" panose="02010609060101010101" pitchFamily="49" charset="-122"/>
            </a:endParaRP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n = input("</a:t>
            </a:r>
            <a:r>
              <a:rPr lang="zh-CN" altLang="en-US" sz="2000" u="none" dirty="0">
                <a:solidFill>
                  <a:srgbClr val="595959"/>
                </a:solidFill>
                <a:sym typeface="黑体" panose="02010609060101010101" pitchFamily="49" charset="-122"/>
              </a:rPr>
              <a:t>请输入阶乘的阶数：</a:t>
            </a:r>
            <a:r>
              <a:rPr lang="en-US" altLang="zh-CN" sz="2000" u="none" dirty="0">
                <a:solidFill>
                  <a:srgbClr val="595959"/>
                </a:solidFill>
                <a:sym typeface="黑体" panose="02010609060101010101" pitchFamily="49" charset="-122"/>
              </a:rPr>
              <a:t>\t")</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n = </a:t>
            </a:r>
            <a:r>
              <a:rPr lang="en-US" altLang="zh-CN" sz="2000" u="none" dirty="0" err="1">
                <a:solidFill>
                  <a:srgbClr val="595959"/>
                </a:solidFill>
                <a:sym typeface="黑体" panose="02010609060101010101" pitchFamily="49" charset="-122"/>
              </a:rPr>
              <a:t>int</a:t>
            </a:r>
            <a:r>
              <a:rPr lang="en-US" altLang="zh-CN" sz="2000" u="none" dirty="0">
                <a:solidFill>
                  <a:srgbClr val="595959"/>
                </a:solidFill>
                <a:sym typeface="黑体" panose="02010609060101010101" pitchFamily="49" charset="-122"/>
              </a:rPr>
              <a:t>(n)</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print(fact(n))</a:t>
            </a:r>
          </a:p>
        </p:txBody>
      </p:sp>
    </p:spTree>
    <p:extLst>
      <p:ext uri="{BB962C8B-B14F-4D97-AF65-F5344CB8AC3E}">
        <p14:creationId xmlns:p14="http://schemas.microsoft.com/office/powerpoint/2010/main" val="42251970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xmlns="" id="{079339FC-0273-42F4-9097-D5C8C0A89C24}"/>
              </a:ext>
            </a:extLst>
          </p:cNvPr>
          <p:cNvSpPr txBox="1">
            <a:spLocks noChangeArrowheads="1"/>
          </p:cNvSpPr>
          <p:nvPr/>
        </p:nvSpPr>
        <p:spPr bwMode="auto">
          <a:xfrm>
            <a:off x="914400" y="685800"/>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a:lstStyle>
          <a:p>
            <a:pPr eaLnBrk="1" hangingPunct="1">
              <a:defRPr/>
            </a:pPr>
            <a:r>
              <a:rPr lang="zh-CN" altLang="en-US" u="none" kern="0" dirty="0"/>
              <a:t>递归</a:t>
            </a:r>
            <a:endParaRPr lang="zh-CN" altLang="zh-CN" u="none" kern="0" dirty="0"/>
          </a:p>
        </p:txBody>
      </p:sp>
      <mc:AlternateContent xmlns:mc="http://schemas.openxmlformats.org/markup-compatibility/2006" xmlns:a14="http://schemas.microsoft.com/office/drawing/2010/main">
        <mc:Choice Requires="a14">
          <p:sp>
            <p:nvSpPr>
              <p:cNvPr id="3" name="Rectangle 3">
                <a:extLst>
                  <a:ext uri="{FF2B5EF4-FFF2-40B4-BE49-F238E27FC236}">
                    <a16:creationId xmlns:a16="http://schemas.microsoft.com/office/drawing/2014/main" xmlns="" id="{CC0F8DF8-8D25-4F23-80E9-AE38C4911752}"/>
                  </a:ext>
                </a:extLst>
              </p:cNvPr>
              <p:cNvSpPr txBox="1">
                <a:spLocks noChangeArrowheads="1"/>
              </p:cNvSpPr>
              <p:nvPr/>
            </p:nvSpPr>
            <p:spPr bwMode="auto">
              <a:xfrm>
                <a:off x="457200" y="1709738"/>
                <a:ext cx="8229600" cy="461486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anose="05000000000000000000" pitchFamily="2" charset="2"/>
                  <a:buChar char="p"/>
                  <a:defRPr sz="2400">
                    <a:solidFill>
                      <a:schemeClr val="tx1"/>
                    </a:solidFill>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ü"/>
                  <a:defRPr sz="22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9pPr>
              </a:lstStyle>
              <a:p>
                <a:pPr eaLnBrk="1" hangingPunct="1">
                  <a:lnSpc>
                    <a:spcPct val="150000"/>
                  </a:lnSpc>
                  <a:spcBef>
                    <a:spcPct val="0"/>
                  </a:spcBef>
                  <a:spcAft>
                    <a:spcPts val="600"/>
                  </a:spcAft>
                  <a:defRPr/>
                </a:pPr>
                <a:r>
                  <a:rPr lang="zh-CN" altLang="en-US" sz="2200" u="none" kern="0" dirty="0">
                    <a:sym typeface="Wingdings" panose="05000000000000000000" pitchFamily="2" charset="2"/>
                  </a:rPr>
                  <a:t>用递推与回归的方式可以验证当</a:t>
                </a:r>
                <a:r>
                  <a:rPr lang="en-US" altLang="zh-CN" sz="2200" u="none" kern="0" dirty="0">
                    <a:sym typeface="Wingdings" panose="05000000000000000000" pitchFamily="2" charset="2"/>
                  </a:rPr>
                  <a:t>n</a:t>
                </a:r>
                <a:r>
                  <a:rPr lang="zh-CN" altLang="en-US" sz="2200" u="none" kern="0" dirty="0">
                    <a:sym typeface="Wingdings" panose="05000000000000000000" pitchFamily="2" charset="2"/>
                  </a:rPr>
                  <a:t>为某个比较小数值的时候，结果是否正确，但这其实无益于理解递归，反而会越绕越晕。</a:t>
                </a:r>
                <a:endParaRPr lang="en-US" altLang="zh-CN" sz="2200" u="none" kern="0" dirty="0">
                  <a:sym typeface="Wingdings" panose="05000000000000000000" pitchFamily="2" charset="2"/>
                </a:endParaRPr>
              </a:p>
              <a:p>
                <a:pPr eaLnBrk="1" hangingPunct="1">
                  <a:lnSpc>
                    <a:spcPct val="150000"/>
                  </a:lnSpc>
                  <a:spcBef>
                    <a:spcPct val="0"/>
                  </a:spcBef>
                  <a:spcAft>
                    <a:spcPts val="600"/>
                  </a:spcAft>
                  <a:defRPr/>
                </a:pPr>
                <a:r>
                  <a:rPr lang="zh-CN" altLang="en-US" sz="2200" u="none" kern="0" dirty="0">
                    <a:sym typeface="Wingdings" panose="05000000000000000000" pitchFamily="2" charset="2"/>
                  </a:rPr>
                  <a:t>递归一种简单理解</a:t>
                </a:r>
                <a:endParaRPr lang="en-US" altLang="zh-CN" sz="2200" u="none" kern="0" dirty="0">
                  <a:sym typeface="Wingdings" panose="05000000000000000000" pitchFamily="2" charset="2"/>
                </a:endParaRPr>
              </a:p>
              <a:p>
                <a:pPr eaLnBrk="1" hangingPunct="1">
                  <a:lnSpc>
                    <a:spcPct val="150000"/>
                  </a:lnSpc>
                  <a:spcBef>
                    <a:spcPct val="0"/>
                  </a:spcBef>
                  <a:spcAft>
                    <a:spcPts val="600"/>
                  </a:spcAft>
                  <a:buFont typeface="Times New Roman" panose="02020603050405020304" pitchFamily="18" charset="0"/>
                  <a:buChar char=" "/>
                  <a:defRPr/>
                </a:pPr>
                <a:r>
                  <a:rPr lang="en-US" altLang="zh-CN" sz="2200" u="none" kern="0" dirty="0">
                    <a:latin typeface="宋体" panose="02010600030101010101" pitchFamily="2" charset="-122"/>
                    <a:ea typeface="宋体" panose="02010600030101010101" pitchFamily="2" charset="-122"/>
                    <a:sym typeface="Wingdings" panose="05000000000000000000" pitchFamily="2" charset="2"/>
                  </a:rPr>
                  <a:t>①</a:t>
                </a:r>
                <a14:m>
                  <m:oMath xmlns:m="http://schemas.openxmlformats.org/officeDocument/2006/math">
                    <m:d>
                      <m:dPr>
                        <m:begChr m:val=""/>
                        <m:endChr m:val="}"/>
                        <m:ctrlPr>
                          <a:rPr lang="en-US" altLang="zh-CN" sz="2200" i="1" u="none" kern="0">
                            <a:latin typeface="Cambria Math"/>
                            <a:sym typeface="Wingdings" panose="05000000000000000000" pitchFamily="2" charset="2"/>
                          </a:rPr>
                        </m:ctrlPr>
                      </m:dPr>
                      <m:e>
                        <m:eqArr>
                          <m:eqArrPr>
                            <m:ctrlPr>
                              <a:rPr lang="zh-CN" altLang="en-US" sz="2200" i="1" u="none" kern="0" dirty="0">
                                <a:latin typeface="Cambria Math"/>
                                <a:sym typeface="Wingdings" panose="05000000000000000000" pitchFamily="2" charset="2"/>
                              </a:rPr>
                            </m:ctrlPr>
                          </m:eqArrPr>
                          <m:e>
                            <m:r>
                              <m:rPr>
                                <m:nor/>
                              </m:rPr>
                              <a:rPr lang="zh-CN" altLang="en-US" sz="2200" u="none" kern="0" dirty="0">
                                <a:sym typeface="Wingdings" panose="05000000000000000000" pitchFamily="2" charset="2"/>
                              </a:rPr>
                              <m:t>初始值正确</m:t>
                            </m:r>
                          </m:e>
                          <m:e>
                            <m:r>
                              <m:rPr>
                                <m:nor/>
                              </m:rPr>
                              <a:rPr lang="zh-CN" altLang="en-US" sz="2200" u="none" kern="0" dirty="0">
                                <a:sym typeface="Wingdings" panose="05000000000000000000" pitchFamily="2" charset="2"/>
                              </a:rPr>
                              <m:t>递推过程正确</m:t>
                            </m:r>
                          </m:e>
                        </m:eqArr>
                      </m:e>
                    </m:d>
                    <m:r>
                      <a:rPr lang="en-US" altLang="zh-CN" sz="2200" u="none" kern="0">
                        <a:latin typeface="Cambria Math" panose="02040503050406030204" pitchFamily="18" charset="0"/>
                        <a:sym typeface="Wingdings" panose="05000000000000000000" pitchFamily="2" charset="2"/>
                      </a:rPr>
                      <m:t>⇒</m:t>
                    </m:r>
                    <m:r>
                      <a:rPr lang="zh-CN" altLang="en-US" sz="2200" u="none" kern="0">
                        <a:latin typeface="Cambria Math" panose="02040503050406030204" pitchFamily="18" charset="0"/>
                        <a:sym typeface="Wingdings" panose="05000000000000000000" pitchFamily="2" charset="2"/>
                      </a:rPr>
                      <m:t>递推</m:t>
                    </m:r>
                  </m:oMath>
                </a14:m>
                <a:r>
                  <a:rPr lang="zh-CN" altLang="en-US" sz="2200" u="none" kern="0" dirty="0">
                    <a:sym typeface="Wingdings" panose="05000000000000000000" pitchFamily="2" charset="2"/>
                  </a:rPr>
                  <a:t>结果正确</a:t>
                </a:r>
                <a:endParaRPr lang="en-US" altLang="zh-CN" sz="2200" u="none" kern="0" dirty="0">
                  <a:sym typeface="Wingdings" panose="05000000000000000000" pitchFamily="2" charset="2"/>
                </a:endParaRPr>
              </a:p>
              <a:p>
                <a:pPr eaLnBrk="1" hangingPunct="1">
                  <a:lnSpc>
                    <a:spcPct val="150000"/>
                  </a:lnSpc>
                  <a:spcBef>
                    <a:spcPct val="0"/>
                  </a:spcBef>
                  <a:spcAft>
                    <a:spcPts val="600"/>
                  </a:spcAft>
                  <a:buFont typeface="Times New Roman" panose="02020603050405020304" pitchFamily="18" charset="0"/>
                  <a:buChar char=" "/>
                  <a:defRPr/>
                </a:pPr>
                <a:r>
                  <a:rPr lang="zh-CN" altLang="en-US" sz="2200" u="none" kern="0" dirty="0">
                    <a:latin typeface="宋体" panose="02010600030101010101" pitchFamily="2" charset="-122"/>
                    <a:ea typeface="宋体" panose="02010600030101010101" pitchFamily="2" charset="-122"/>
                    <a:sym typeface="Wingdings" panose="05000000000000000000" pitchFamily="2" charset="2"/>
                  </a:rPr>
                  <a:t>②</a:t>
                </a:r>
                <a:r>
                  <a:rPr lang="zh-CN" altLang="en-US" sz="2200" u="none" kern="0" dirty="0">
                    <a:sym typeface="Wingdings" panose="05000000000000000000" pitchFamily="2" charset="2"/>
                  </a:rPr>
                  <a:t>以一阶递归为例</a:t>
                </a:r>
                <a:r>
                  <a:rPr lang="en-US" altLang="zh-CN" sz="2200" u="none" kern="0" dirty="0">
                    <a:sym typeface="Wingdings" panose="05000000000000000000" pitchFamily="2" charset="2"/>
                  </a:rPr>
                  <a:t>a(n+1)=f(a(n))</a:t>
                </a:r>
                <a:r>
                  <a:rPr lang="zh-CN" altLang="en-US" sz="2200" u="none" kern="0" dirty="0">
                    <a:sym typeface="Wingdings" panose="05000000000000000000" pitchFamily="2" charset="2"/>
                  </a:rPr>
                  <a:t>，如果</a:t>
                </a:r>
                <a:r>
                  <a:rPr lang="en-US" altLang="zh-CN" sz="2200" u="none" kern="0" dirty="0">
                    <a:sym typeface="Wingdings" panose="05000000000000000000" pitchFamily="2" charset="2"/>
                  </a:rPr>
                  <a:t>a(1)</a:t>
                </a:r>
                <a:r>
                  <a:rPr lang="zh-CN" altLang="en-US" sz="2200" u="none" kern="0" dirty="0">
                    <a:sym typeface="Wingdings" panose="05000000000000000000" pitchFamily="2" charset="2"/>
                  </a:rPr>
                  <a:t>正确，假设</a:t>
                </a:r>
                <a:r>
                  <a:rPr lang="en-US" altLang="zh-CN" sz="2200" u="none" kern="0" dirty="0">
                    <a:sym typeface="Wingdings" panose="05000000000000000000" pitchFamily="2" charset="2"/>
                  </a:rPr>
                  <a:t>a(n)</a:t>
                </a:r>
                <a:r>
                  <a:rPr lang="zh-CN" altLang="en-US" sz="2200" u="none" kern="0" dirty="0">
                    <a:sym typeface="Wingdings" panose="05000000000000000000" pitchFamily="2" charset="2"/>
                  </a:rPr>
                  <a:t>正确，因为</a:t>
                </a:r>
                <a:r>
                  <a:rPr lang="en-US" altLang="zh-CN" sz="2200" u="none" kern="0" dirty="0">
                    <a:sym typeface="Wingdings" panose="05000000000000000000" pitchFamily="2" charset="2"/>
                  </a:rPr>
                  <a:t>a(n+1)=f(a(n))</a:t>
                </a:r>
                <a:r>
                  <a:rPr lang="zh-CN" altLang="en-US" sz="2200" u="none" kern="0" dirty="0">
                    <a:sym typeface="Wingdings" panose="05000000000000000000" pitchFamily="2" charset="2"/>
                  </a:rPr>
                  <a:t>是正确的，所以</a:t>
                </a:r>
                <a:r>
                  <a:rPr lang="en-US" altLang="zh-CN" sz="2200" u="none" kern="0" dirty="0">
                    <a:sym typeface="Wingdings" panose="05000000000000000000" pitchFamily="2" charset="2"/>
                  </a:rPr>
                  <a:t>a(n+1)</a:t>
                </a:r>
                <a:r>
                  <a:rPr lang="zh-CN" altLang="en-US" sz="2200" u="none" kern="0" dirty="0">
                    <a:sym typeface="Wingdings" panose="05000000000000000000" pitchFamily="2" charset="2"/>
                  </a:rPr>
                  <a:t>一定正确。这就是</a:t>
                </a:r>
                <a:r>
                  <a:rPr lang="zh-CN" altLang="en-US" sz="2200" u="none" kern="0" dirty="0">
                    <a:solidFill>
                      <a:schemeClr val="accent1"/>
                    </a:solidFill>
                    <a:sym typeface="Wingdings" panose="05000000000000000000" pitchFamily="2" charset="2"/>
                  </a:rPr>
                  <a:t>数学归纳法</a:t>
                </a:r>
                <a:endParaRPr lang="en-US" altLang="zh-CN" sz="2200" u="none" kern="0" dirty="0">
                  <a:solidFill>
                    <a:schemeClr val="accent1"/>
                  </a:solidFill>
                  <a:sym typeface="Wingdings" panose="05000000000000000000" pitchFamily="2" charset="2"/>
                </a:endParaRPr>
              </a:p>
            </p:txBody>
          </p:sp>
        </mc:Choice>
        <mc:Fallback xmlns="">
          <p:sp>
            <p:nvSpPr>
              <p:cNvPr id="3" name="Rectangle 3">
                <a:extLst>
                  <a:ext uri="{FF2B5EF4-FFF2-40B4-BE49-F238E27FC236}">
                    <a16:creationId xmlns:a16="http://schemas.microsoft.com/office/drawing/2014/main" id="{CC0F8DF8-8D25-4F23-80E9-AE38C4911752}"/>
                  </a:ext>
                </a:extLst>
              </p:cNvPr>
              <p:cNvSpPr txBox="1">
                <a:spLocks noRot="1" noChangeAspect="1" noMove="1" noResize="1" noEditPoints="1" noAdjustHandles="1" noChangeArrowheads="1" noChangeShapeType="1" noTextEdit="1"/>
              </p:cNvSpPr>
              <p:nvPr/>
            </p:nvSpPr>
            <p:spPr bwMode="auto">
              <a:xfrm>
                <a:off x="457200" y="1709738"/>
                <a:ext cx="8229600" cy="4614862"/>
              </a:xfrm>
              <a:prstGeom prst="rect">
                <a:avLst/>
              </a:prstGeom>
              <a:blipFill>
                <a:blip r:embed="rId2"/>
                <a:stretch>
                  <a:fillRect l="-815" r="-266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28085940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xmlns="" id="{E9BB497B-ABDC-4130-AD9B-B20B24800FB3}"/>
              </a:ext>
            </a:extLst>
          </p:cNvPr>
          <p:cNvSpPr>
            <a:spLocks noGrp="1"/>
          </p:cNvSpPr>
          <p:nvPr>
            <p:ph type="title"/>
          </p:nvPr>
        </p:nvSpPr>
        <p:spPr/>
        <p:txBody>
          <a:bodyPr/>
          <a:lstStyle/>
          <a:p>
            <a:r>
              <a:rPr lang="zh-CN" altLang="en-US" dirty="0"/>
              <a:t>递归</a:t>
            </a:r>
          </a:p>
        </p:txBody>
      </p:sp>
      <p:sp>
        <p:nvSpPr>
          <p:cNvPr id="6" name="内容占位符 5">
            <a:extLst>
              <a:ext uri="{FF2B5EF4-FFF2-40B4-BE49-F238E27FC236}">
                <a16:creationId xmlns:a16="http://schemas.microsoft.com/office/drawing/2014/main" xmlns="" id="{5502BC38-B398-433E-842D-25FF21FAA7A1}"/>
              </a:ext>
            </a:extLst>
          </p:cNvPr>
          <p:cNvSpPr>
            <a:spLocks noGrp="1"/>
          </p:cNvSpPr>
          <p:nvPr>
            <p:ph idx="1"/>
          </p:nvPr>
        </p:nvSpPr>
        <p:spPr/>
        <p:txBody>
          <a:bodyPr/>
          <a:lstStyle/>
          <a:p>
            <a:pPr eaLnBrk="1" hangingPunct="1">
              <a:lnSpc>
                <a:spcPct val="150000"/>
              </a:lnSpc>
              <a:spcBef>
                <a:spcPct val="0"/>
              </a:spcBef>
              <a:spcAft>
                <a:spcPts val="600"/>
              </a:spcAft>
              <a:defRPr/>
            </a:pPr>
            <a:r>
              <a:rPr lang="zh-CN" altLang="en-US" sz="2200" dirty="0"/>
              <a:t>递归的数学模型基础就是数学归纳法，递归的解题思路就是</a:t>
            </a:r>
            <a:r>
              <a:rPr lang="zh-CN" altLang="en-US" sz="2200" dirty="0">
                <a:solidFill>
                  <a:schemeClr val="accent1"/>
                </a:solidFill>
              </a:rPr>
              <a:t>数学归纳法的逆向思维</a:t>
            </a:r>
            <a:r>
              <a:rPr lang="zh-CN" altLang="en-US" sz="2200" dirty="0"/>
              <a:t>。</a:t>
            </a:r>
            <a:endParaRPr lang="en-US" altLang="zh-CN" sz="2200" dirty="0"/>
          </a:p>
          <a:p>
            <a:pPr eaLnBrk="1" hangingPunct="1">
              <a:lnSpc>
                <a:spcPct val="150000"/>
              </a:lnSpc>
              <a:spcBef>
                <a:spcPct val="0"/>
              </a:spcBef>
              <a:spcAft>
                <a:spcPts val="600"/>
              </a:spcAft>
              <a:defRPr/>
            </a:pPr>
            <a:r>
              <a:rPr lang="zh-CN" altLang="en-US" sz="2200" dirty="0">
                <a:sym typeface="Wingdings" panose="05000000000000000000" pitchFamily="2" charset="2"/>
              </a:rPr>
              <a:t>递归算法的实质</a:t>
            </a:r>
            <a:endParaRPr lang="en-US" altLang="zh-CN" sz="2200" dirty="0">
              <a:sym typeface="Wingdings" panose="05000000000000000000" pitchFamily="2" charset="2"/>
            </a:endParaRPr>
          </a:p>
          <a:p>
            <a:pPr eaLnBrk="1" hangingPunct="1">
              <a:lnSpc>
                <a:spcPct val="150000"/>
              </a:lnSpc>
              <a:spcBef>
                <a:spcPct val="0"/>
              </a:spcBef>
              <a:spcAft>
                <a:spcPts val="0"/>
              </a:spcAft>
              <a:buFont typeface="Times New Roman" panose="02020603050405020304" pitchFamily="18" charset="0"/>
              <a:buChar char=" "/>
              <a:defRPr/>
            </a:pPr>
            <a:r>
              <a:rPr lang="zh-CN" altLang="en-US" sz="2200" dirty="0">
                <a:sym typeface="Wingdings" panose="05000000000000000000" pitchFamily="2" charset="2"/>
              </a:rPr>
              <a:t>把问题转化为规模缩小了的同类问题的子问题，然后递归调用函数</a:t>
            </a:r>
            <a:r>
              <a:rPr lang="en-US" altLang="zh-CN" sz="2200" dirty="0">
                <a:sym typeface="Wingdings" panose="05000000000000000000" pitchFamily="2" charset="2"/>
              </a:rPr>
              <a:t>(</a:t>
            </a:r>
            <a:r>
              <a:rPr lang="zh-CN" altLang="en-US" sz="2200" dirty="0">
                <a:sym typeface="Wingdings" panose="05000000000000000000" pitchFamily="2" charset="2"/>
              </a:rPr>
              <a:t>或过程</a:t>
            </a:r>
            <a:r>
              <a:rPr lang="en-US" altLang="zh-CN" sz="2200" dirty="0">
                <a:sym typeface="Wingdings" panose="05000000000000000000" pitchFamily="2" charset="2"/>
              </a:rPr>
              <a:t>)</a:t>
            </a:r>
            <a:r>
              <a:rPr lang="zh-CN" altLang="en-US" sz="2200" dirty="0">
                <a:sym typeface="Wingdings" panose="05000000000000000000" pitchFamily="2" charset="2"/>
              </a:rPr>
              <a:t>来表示问题的解。</a:t>
            </a:r>
            <a:endParaRPr lang="en-US" altLang="zh-CN" sz="2200" dirty="0">
              <a:sym typeface="Wingdings" panose="05000000000000000000" pitchFamily="2" charset="2"/>
            </a:endParaRPr>
          </a:p>
          <a:p>
            <a:pPr eaLnBrk="1" hangingPunct="1">
              <a:lnSpc>
                <a:spcPct val="150000"/>
              </a:lnSpc>
              <a:spcBef>
                <a:spcPct val="0"/>
              </a:spcBef>
              <a:spcAft>
                <a:spcPts val="600"/>
              </a:spcAft>
              <a:buFont typeface="Times New Roman" panose="02020603050405020304" pitchFamily="18" charset="0"/>
              <a:buChar char=" "/>
              <a:defRPr/>
            </a:pPr>
            <a:endParaRPr lang="en-US" altLang="zh-CN" sz="800" dirty="0">
              <a:sym typeface="Wingdings" panose="05000000000000000000" pitchFamily="2" charset="2"/>
            </a:endParaRPr>
          </a:p>
          <a:p>
            <a:pPr eaLnBrk="1" hangingPunct="1">
              <a:lnSpc>
                <a:spcPct val="150000"/>
              </a:lnSpc>
              <a:spcBef>
                <a:spcPct val="0"/>
              </a:spcBef>
              <a:spcAft>
                <a:spcPts val="600"/>
              </a:spcAft>
              <a:buFont typeface="Times New Roman" panose="02020603050405020304" pitchFamily="18" charset="0"/>
              <a:buChar char=" "/>
              <a:defRPr/>
            </a:pPr>
            <a:r>
              <a:rPr lang="zh-CN" altLang="en-US" sz="2200" dirty="0">
                <a:solidFill>
                  <a:schemeClr val="accent1"/>
                </a:solidFill>
                <a:sym typeface="Wingdings" panose="05000000000000000000" pitchFamily="2" charset="2"/>
              </a:rPr>
              <a:t>以</a:t>
            </a:r>
            <a:r>
              <a:rPr lang="en-US" altLang="zh-CN" sz="2200" dirty="0">
                <a:solidFill>
                  <a:schemeClr val="accent1"/>
                </a:solidFill>
                <a:sym typeface="Wingdings" panose="05000000000000000000" pitchFamily="2" charset="2"/>
              </a:rPr>
              <a:t>n!</a:t>
            </a:r>
            <a:r>
              <a:rPr lang="zh-CN" altLang="en-US" sz="2200" dirty="0">
                <a:solidFill>
                  <a:schemeClr val="accent1"/>
                </a:solidFill>
                <a:sym typeface="Wingdings" panose="05000000000000000000" pitchFamily="2" charset="2"/>
              </a:rPr>
              <a:t>的递归程序为例</a:t>
            </a:r>
            <a:r>
              <a:rPr lang="zh-CN" altLang="en-US" sz="2200" dirty="0">
                <a:sym typeface="Wingdings" panose="05000000000000000000" pitchFamily="2" charset="2"/>
              </a:rPr>
              <a:t>，为了求</a:t>
            </a:r>
            <a:r>
              <a:rPr lang="en-US" altLang="zh-CN" sz="2200" dirty="0">
                <a:sym typeface="Wingdings" panose="05000000000000000000" pitchFamily="2" charset="2"/>
              </a:rPr>
              <a:t>n</a:t>
            </a:r>
            <a:r>
              <a:rPr lang="zh-CN" altLang="en-US" sz="2200" dirty="0">
                <a:sym typeface="Wingdings" panose="05000000000000000000" pitchFamily="2" charset="2"/>
              </a:rPr>
              <a:t>！转化为先求</a:t>
            </a:r>
            <a:r>
              <a:rPr lang="en-US" altLang="zh-CN" sz="2200" dirty="0">
                <a:sym typeface="Wingdings" panose="05000000000000000000" pitchFamily="2" charset="2"/>
              </a:rPr>
              <a:t>(n-1)</a:t>
            </a:r>
            <a:r>
              <a:rPr lang="zh-CN" altLang="en-US" sz="2200" dirty="0">
                <a:sym typeface="Wingdings" panose="05000000000000000000" pitchFamily="2" charset="2"/>
              </a:rPr>
              <a:t>！，假设</a:t>
            </a:r>
            <a:r>
              <a:rPr lang="en-US" altLang="zh-CN" sz="2200" dirty="0">
                <a:sym typeface="Wingdings" panose="05000000000000000000" pitchFamily="2" charset="2"/>
              </a:rPr>
              <a:t>(n-1)</a:t>
            </a:r>
            <a:r>
              <a:rPr lang="zh-CN" altLang="en-US" sz="2200" dirty="0">
                <a:sym typeface="Wingdings" panose="05000000000000000000" pitchFamily="2" charset="2"/>
              </a:rPr>
              <a:t>！已解，然后递归调用</a:t>
            </a:r>
            <a:r>
              <a:rPr lang="en-US" altLang="zh-CN" sz="2200" dirty="0">
                <a:sym typeface="Wingdings" panose="05000000000000000000" pitchFamily="2" charset="2"/>
              </a:rPr>
              <a:t>n</a:t>
            </a:r>
            <a:r>
              <a:rPr lang="zh-CN" altLang="en-US" sz="2200" dirty="0">
                <a:sym typeface="Wingdings" panose="05000000000000000000" pitchFamily="2" charset="2"/>
              </a:rPr>
              <a:t>！</a:t>
            </a:r>
            <a:r>
              <a:rPr lang="en-US" altLang="zh-CN" sz="2200" dirty="0">
                <a:sym typeface="Wingdings" panose="05000000000000000000" pitchFamily="2" charset="2"/>
              </a:rPr>
              <a:t>=n </a:t>
            </a:r>
            <a:r>
              <a:rPr lang="zh-CN" altLang="en-US" sz="2200" dirty="0">
                <a:sym typeface="Wingdings" panose="05000000000000000000" pitchFamily="2" charset="2"/>
              </a:rPr>
              <a:t>* </a:t>
            </a:r>
            <a:r>
              <a:rPr lang="en-US" altLang="zh-CN" sz="2200" dirty="0">
                <a:sym typeface="Wingdings" panose="05000000000000000000" pitchFamily="2" charset="2"/>
              </a:rPr>
              <a:t>(n-1)</a:t>
            </a:r>
            <a:r>
              <a:rPr lang="zh-CN" altLang="en-US" sz="2200" dirty="0">
                <a:sym typeface="Wingdings" panose="05000000000000000000" pitchFamily="2" charset="2"/>
              </a:rPr>
              <a:t>！得到</a:t>
            </a:r>
            <a:r>
              <a:rPr lang="en-US" altLang="zh-CN" sz="2200" dirty="0">
                <a:sym typeface="Wingdings" panose="05000000000000000000" pitchFamily="2" charset="2"/>
              </a:rPr>
              <a:t>n</a:t>
            </a:r>
            <a:r>
              <a:rPr lang="zh-CN" altLang="en-US" sz="2200" dirty="0">
                <a:sym typeface="Wingdings" panose="05000000000000000000" pitchFamily="2" charset="2"/>
              </a:rPr>
              <a:t>！的解。</a:t>
            </a:r>
            <a:endParaRPr lang="en-US" altLang="zh-CN" sz="2200" dirty="0">
              <a:sym typeface="Wingdings" panose="05000000000000000000" pitchFamily="2" charset="2"/>
            </a:endParaRPr>
          </a:p>
          <a:p>
            <a:pPr eaLnBrk="1" hangingPunct="1">
              <a:lnSpc>
                <a:spcPct val="150000"/>
              </a:lnSpc>
              <a:spcBef>
                <a:spcPct val="0"/>
              </a:spcBef>
              <a:spcAft>
                <a:spcPts val="600"/>
              </a:spcAft>
              <a:buFont typeface="Times New Roman" panose="02020603050405020304" pitchFamily="18" charset="0"/>
              <a:buChar char=" "/>
              <a:defRPr/>
            </a:pPr>
            <a:endParaRPr lang="en-US" altLang="zh-CN" sz="2200" dirty="0">
              <a:sym typeface="Wingdings" panose="05000000000000000000" pitchFamily="2" charset="2"/>
            </a:endParaRPr>
          </a:p>
          <a:p>
            <a:pPr eaLnBrk="1" hangingPunct="1">
              <a:lnSpc>
                <a:spcPct val="150000"/>
              </a:lnSpc>
              <a:spcBef>
                <a:spcPct val="0"/>
              </a:spcBef>
              <a:spcAft>
                <a:spcPts val="600"/>
              </a:spcAft>
              <a:defRPr/>
            </a:pPr>
            <a:endParaRPr lang="en-US" altLang="zh-CN" sz="2200" dirty="0"/>
          </a:p>
          <a:p>
            <a:pPr eaLnBrk="1" hangingPunct="1">
              <a:lnSpc>
                <a:spcPct val="150000"/>
              </a:lnSpc>
              <a:spcBef>
                <a:spcPct val="0"/>
              </a:spcBef>
              <a:spcAft>
                <a:spcPts val="600"/>
              </a:spcAft>
              <a:buFont typeface="Times New Roman" panose="02020603050405020304" pitchFamily="18" charset="0"/>
              <a:buChar char=" "/>
              <a:defRPr/>
            </a:pPr>
            <a:endParaRPr lang="zh-CN" altLang="en-US" sz="2200" dirty="0"/>
          </a:p>
          <a:p>
            <a:endParaRPr lang="zh-CN" altLang="en-US" dirty="0"/>
          </a:p>
        </p:txBody>
      </p:sp>
    </p:spTree>
    <p:extLst>
      <p:ext uri="{BB962C8B-B14F-4D97-AF65-F5344CB8AC3E}">
        <p14:creationId xmlns:p14="http://schemas.microsoft.com/office/powerpoint/2010/main" val="41363893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xmlns="" id="{079339FC-0273-42F4-9097-D5C8C0A89C24}"/>
              </a:ext>
            </a:extLst>
          </p:cNvPr>
          <p:cNvSpPr txBox="1">
            <a:spLocks noChangeArrowheads="1"/>
          </p:cNvSpPr>
          <p:nvPr/>
        </p:nvSpPr>
        <p:spPr bwMode="auto">
          <a:xfrm>
            <a:off x="914400" y="685800"/>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a:lstStyle>
          <a:p>
            <a:pPr eaLnBrk="1" hangingPunct="1">
              <a:defRPr/>
            </a:pPr>
            <a:r>
              <a:rPr lang="zh-CN" altLang="en-US" u="none" kern="0" dirty="0"/>
              <a:t>递归</a:t>
            </a:r>
            <a:endParaRPr lang="zh-CN" altLang="zh-CN" u="none" kern="0" dirty="0"/>
          </a:p>
        </p:txBody>
      </p:sp>
      <p:sp>
        <p:nvSpPr>
          <p:cNvPr id="3" name="Rectangle 3">
            <a:extLst>
              <a:ext uri="{FF2B5EF4-FFF2-40B4-BE49-F238E27FC236}">
                <a16:creationId xmlns:a16="http://schemas.microsoft.com/office/drawing/2014/main" xmlns="" id="{CC0F8DF8-8D25-4F23-80E9-AE38C4911752}"/>
              </a:ext>
            </a:extLst>
          </p:cNvPr>
          <p:cNvSpPr txBox="1">
            <a:spLocks noChangeArrowheads="1"/>
          </p:cNvSpPr>
          <p:nvPr/>
        </p:nvSpPr>
        <p:spPr bwMode="auto">
          <a:xfrm>
            <a:off x="457200" y="1709738"/>
            <a:ext cx="8229600" cy="461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anose="05000000000000000000" pitchFamily="2" charset="2"/>
              <a:buChar char="p"/>
              <a:defRPr sz="2400">
                <a:solidFill>
                  <a:schemeClr val="tx1"/>
                </a:solidFill>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ü"/>
              <a:defRPr sz="22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9pPr>
          </a:lstStyle>
          <a:p>
            <a:pPr eaLnBrk="1" hangingPunct="1">
              <a:lnSpc>
                <a:spcPct val="150000"/>
              </a:lnSpc>
              <a:spcBef>
                <a:spcPct val="0"/>
              </a:spcBef>
              <a:spcAft>
                <a:spcPts val="600"/>
              </a:spcAft>
              <a:defRPr/>
            </a:pPr>
            <a:r>
              <a:rPr lang="zh-CN" altLang="en-US" sz="2200" u="none" kern="0" dirty="0">
                <a:sym typeface="Wingdings" panose="05000000000000000000" pitchFamily="2" charset="2"/>
              </a:rPr>
              <a:t>递归的解题思路</a:t>
            </a:r>
            <a:endParaRPr lang="en-US" altLang="zh-CN" sz="2200" u="none" kern="0" dirty="0">
              <a:sym typeface="Wingdings" panose="05000000000000000000" pitchFamily="2" charset="2"/>
            </a:endParaRPr>
          </a:p>
          <a:p>
            <a:pPr eaLnBrk="1" hangingPunct="1">
              <a:lnSpc>
                <a:spcPct val="150000"/>
              </a:lnSpc>
              <a:spcBef>
                <a:spcPct val="0"/>
              </a:spcBef>
              <a:spcAft>
                <a:spcPts val="600"/>
              </a:spcAft>
              <a:buFont typeface="Times New Roman" panose="02020603050405020304" pitchFamily="18" charset="0"/>
              <a:buChar char=" "/>
              <a:defRPr/>
            </a:pPr>
            <a:r>
              <a:rPr lang="en-US" altLang="zh-CN" sz="2200" u="none" kern="0" dirty="0">
                <a:sym typeface="Wingdings" panose="05000000000000000000" pitchFamily="2" charset="2"/>
              </a:rPr>
              <a:t>1. </a:t>
            </a:r>
            <a:r>
              <a:rPr lang="zh-CN" altLang="en-US" sz="2200" u="none" kern="0" dirty="0">
                <a:sym typeface="Wingdings" panose="05000000000000000000" pitchFamily="2" charset="2"/>
              </a:rPr>
              <a:t>建立递推过程（通过递归调用来缩小问题规模，且新问题与原问题有着相同的形式）</a:t>
            </a:r>
          </a:p>
          <a:p>
            <a:pPr eaLnBrk="1" hangingPunct="1">
              <a:lnSpc>
                <a:spcPct val="150000"/>
              </a:lnSpc>
              <a:spcBef>
                <a:spcPct val="0"/>
              </a:spcBef>
              <a:spcAft>
                <a:spcPts val="600"/>
              </a:spcAft>
              <a:buFont typeface="Times New Roman" panose="02020603050405020304" pitchFamily="18" charset="0"/>
              <a:buChar char=" "/>
              <a:defRPr/>
            </a:pPr>
            <a:r>
              <a:rPr lang="en-US" altLang="zh-CN" sz="2200" u="none" kern="0" dirty="0">
                <a:sym typeface="Wingdings" panose="05000000000000000000" pitchFamily="2" charset="2"/>
              </a:rPr>
              <a:t>2. </a:t>
            </a:r>
            <a:r>
              <a:rPr lang="zh-CN" altLang="en-US" sz="2200" u="none" kern="0" dirty="0">
                <a:sym typeface="Wingdings" panose="05000000000000000000" pitchFamily="2" charset="2"/>
              </a:rPr>
              <a:t>找出初始值（存在一种简单情境，可以使递归在简单情境下退出）</a:t>
            </a:r>
          </a:p>
        </p:txBody>
      </p:sp>
    </p:spTree>
    <p:extLst>
      <p:ext uri="{BB962C8B-B14F-4D97-AF65-F5344CB8AC3E}">
        <p14:creationId xmlns:p14="http://schemas.microsoft.com/office/powerpoint/2010/main" val="17864316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xmlns="" id="{079339FC-0273-42F4-9097-D5C8C0A89C24}"/>
              </a:ext>
            </a:extLst>
          </p:cNvPr>
          <p:cNvSpPr txBox="1">
            <a:spLocks noChangeArrowheads="1"/>
          </p:cNvSpPr>
          <p:nvPr/>
        </p:nvSpPr>
        <p:spPr bwMode="auto">
          <a:xfrm>
            <a:off x="914400" y="685800"/>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a:lstStyle>
          <a:p>
            <a:pPr eaLnBrk="1" hangingPunct="1">
              <a:defRPr/>
            </a:pPr>
            <a:r>
              <a:rPr lang="zh-CN" altLang="en-US" u="none" kern="0" dirty="0"/>
              <a:t>递归</a:t>
            </a:r>
            <a:endParaRPr lang="zh-CN" altLang="zh-CN" u="none" kern="0" dirty="0"/>
          </a:p>
        </p:txBody>
      </p:sp>
      <p:sp>
        <p:nvSpPr>
          <p:cNvPr id="3" name="Rectangle 3">
            <a:extLst>
              <a:ext uri="{FF2B5EF4-FFF2-40B4-BE49-F238E27FC236}">
                <a16:creationId xmlns:a16="http://schemas.microsoft.com/office/drawing/2014/main" xmlns="" id="{CC0F8DF8-8D25-4F23-80E9-AE38C4911752}"/>
              </a:ext>
            </a:extLst>
          </p:cNvPr>
          <p:cNvSpPr txBox="1">
            <a:spLocks noChangeArrowheads="1"/>
          </p:cNvSpPr>
          <p:nvPr/>
        </p:nvSpPr>
        <p:spPr bwMode="auto">
          <a:xfrm>
            <a:off x="457200" y="1709738"/>
            <a:ext cx="5257770" cy="461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anose="05000000000000000000" pitchFamily="2" charset="2"/>
              <a:buChar char="p"/>
              <a:defRPr sz="2400">
                <a:solidFill>
                  <a:schemeClr val="tx1"/>
                </a:solidFill>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ü"/>
              <a:defRPr sz="22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9pPr>
          </a:lstStyle>
          <a:p>
            <a:pPr eaLnBrk="1" hangingPunct="1">
              <a:lnSpc>
                <a:spcPct val="150000"/>
              </a:lnSpc>
              <a:spcBef>
                <a:spcPct val="0"/>
              </a:spcBef>
              <a:spcAft>
                <a:spcPts val="600"/>
              </a:spcAft>
              <a:defRPr/>
            </a:pPr>
            <a:r>
              <a:rPr lang="zh-CN" altLang="en-US" sz="2200" u="none" kern="0" dirty="0">
                <a:sym typeface="Wingdings" panose="05000000000000000000" pitchFamily="2" charset="2"/>
              </a:rPr>
              <a:t>汉诺（</a:t>
            </a:r>
            <a:r>
              <a:rPr lang="en-US" altLang="zh-CN" sz="2200" u="none" kern="0" dirty="0">
                <a:sym typeface="Wingdings" panose="05000000000000000000" pitchFamily="2" charset="2"/>
              </a:rPr>
              <a:t>Hanoi</a:t>
            </a:r>
            <a:r>
              <a:rPr lang="zh-CN" altLang="en-US" sz="2200" u="none" kern="0" dirty="0">
                <a:sym typeface="Wingdings" panose="05000000000000000000" pitchFamily="2" charset="2"/>
              </a:rPr>
              <a:t>）塔游戏</a:t>
            </a:r>
            <a:endParaRPr lang="en-US" altLang="zh-CN" sz="2200" u="none" kern="0" dirty="0">
              <a:sym typeface="Wingdings" panose="05000000000000000000" pitchFamily="2" charset="2"/>
            </a:endParaRPr>
          </a:p>
          <a:p>
            <a:pPr eaLnBrk="1" hangingPunct="1">
              <a:lnSpc>
                <a:spcPct val="150000"/>
              </a:lnSpc>
              <a:spcBef>
                <a:spcPct val="0"/>
              </a:spcBef>
              <a:spcAft>
                <a:spcPts val="600"/>
              </a:spcAft>
              <a:buFont typeface="Times New Roman" panose="02020603050405020304" pitchFamily="18" charset="0"/>
              <a:buChar char=" "/>
              <a:defRPr/>
            </a:pPr>
            <a:r>
              <a:rPr lang="zh-CN" altLang="en-US" sz="2200" u="none" kern="0" dirty="0">
                <a:sym typeface="Wingdings" panose="05000000000000000000" pitchFamily="2" charset="2"/>
              </a:rPr>
              <a:t>大梵天创造世界的时候做了三根金刚石柱子，在一根柱子上从下往上按照大小顺序摞着</a:t>
            </a:r>
            <a:r>
              <a:rPr lang="en-US" altLang="zh-CN" sz="2200" u="none" kern="0" dirty="0">
                <a:sym typeface="Wingdings" panose="05000000000000000000" pitchFamily="2" charset="2"/>
              </a:rPr>
              <a:t>64</a:t>
            </a:r>
            <a:r>
              <a:rPr lang="zh-CN" altLang="en-US" sz="2200" u="none" kern="0" dirty="0">
                <a:sym typeface="Wingdings" panose="05000000000000000000" pitchFamily="2" charset="2"/>
              </a:rPr>
              <a:t>片黄金圆盘。大梵天命令婆罗门把圆盘从下面开始按大小顺序重新摆放在另一根柱子上。并且规定，在小圆盘上不能放大圆盘，在三根柱子之间一次只能移动一个圆盘。</a:t>
            </a:r>
          </a:p>
          <a:p>
            <a:pPr eaLnBrk="1" hangingPunct="1">
              <a:lnSpc>
                <a:spcPct val="150000"/>
              </a:lnSpc>
              <a:spcBef>
                <a:spcPct val="0"/>
              </a:spcBef>
              <a:spcAft>
                <a:spcPts val="600"/>
              </a:spcAft>
              <a:defRPr/>
            </a:pPr>
            <a:endParaRPr lang="zh-CN" altLang="en-US" sz="2200" u="none" kern="0" dirty="0">
              <a:sym typeface="Wingdings" panose="05000000000000000000" pitchFamily="2" charset="2"/>
            </a:endParaRPr>
          </a:p>
        </p:txBody>
      </p:sp>
      <p:pic>
        <p:nvPicPr>
          <p:cNvPr id="4" name="Picture 4" descr="2934349b033b5bb5347f4c4836d3d539b700bcd8">
            <a:extLst>
              <a:ext uri="{FF2B5EF4-FFF2-40B4-BE49-F238E27FC236}">
                <a16:creationId xmlns:a16="http://schemas.microsoft.com/office/drawing/2014/main" xmlns="" id="{5833E8A5-D694-4ABB-955D-98232C8900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5714970" y="1532731"/>
            <a:ext cx="3173413" cy="4968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2348702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8" name="Group 6">
            <a:extLst>
              <a:ext uri="{FF2B5EF4-FFF2-40B4-BE49-F238E27FC236}">
                <a16:creationId xmlns:a16="http://schemas.microsoft.com/office/drawing/2014/main" xmlns="" id="{E4DAEADE-6556-4EEA-B4E3-CCADD1C45DC0}"/>
              </a:ext>
            </a:extLst>
          </p:cNvPr>
          <p:cNvGrpSpPr>
            <a:grpSpLocks/>
          </p:cNvGrpSpPr>
          <p:nvPr/>
        </p:nvGrpSpPr>
        <p:grpSpPr bwMode="auto">
          <a:xfrm>
            <a:off x="6084888" y="2852738"/>
            <a:ext cx="1223962" cy="1728787"/>
            <a:chOff x="3833" y="2024"/>
            <a:chExt cx="771" cy="1089"/>
          </a:xfrm>
        </p:grpSpPr>
        <p:sp>
          <p:nvSpPr>
            <p:cNvPr id="3079" name="Rectangle 7">
              <a:extLst>
                <a:ext uri="{FF2B5EF4-FFF2-40B4-BE49-F238E27FC236}">
                  <a16:creationId xmlns:a16="http://schemas.microsoft.com/office/drawing/2014/main" xmlns="" id="{8E027E5B-4E9F-4EFC-AD0F-F2ABA0E49318}"/>
                </a:ext>
              </a:extLst>
            </p:cNvPr>
            <p:cNvSpPr>
              <a:spLocks noChangeArrowheads="1"/>
            </p:cNvSpPr>
            <p:nvPr/>
          </p:nvSpPr>
          <p:spPr bwMode="auto">
            <a:xfrm>
              <a:off x="4195" y="2024"/>
              <a:ext cx="91" cy="952"/>
            </a:xfrm>
            <a:prstGeom prst="rect">
              <a:avLst/>
            </a:prstGeom>
            <a:solidFill>
              <a:srgbClr val="8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0" name="Oval 8">
              <a:extLst>
                <a:ext uri="{FF2B5EF4-FFF2-40B4-BE49-F238E27FC236}">
                  <a16:creationId xmlns:a16="http://schemas.microsoft.com/office/drawing/2014/main" xmlns="" id="{5274E977-7810-471F-8D6A-9B092E8A2EC6}"/>
                </a:ext>
              </a:extLst>
            </p:cNvPr>
            <p:cNvSpPr>
              <a:spLocks noChangeArrowheads="1"/>
            </p:cNvSpPr>
            <p:nvPr/>
          </p:nvSpPr>
          <p:spPr bwMode="auto">
            <a:xfrm>
              <a:off x="3833" y="2931"/>
              <a:ext cx="771" cy="182"/>
            </a:xfrm>
            <a:prstGeom prst="ellipse">
              <a:avLst/>
            </a:prstGeom>
            <a:solidFill>
              <a:srgbClr val="8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081" name="Group 9">
            <a:extLst>
              <a:ext uri="{FF2B5EF4-FFF2-40B4-BE49-F238E27FC236}">
                <a16:creationId xmlns:a16="http://schemas.microsoft.com/office/drawing/2014/main" xmlns="" id="{BDAC4417-623E-4599-A8AD-719BAFC421EC}"/>
              </a:ext>
            </a:extLst>
          </p:cNvPr>
          <p:cNvGrpSpPr>
            <a:grpSpLocks/>
          </p:cNvGrpSpPr>
          <p:nvPr/>
        </p:nvGrpSpPr>
        <p:grpSpPr bwMode="auto">
          <a:xfrm>
            <a:off x="3924300" y="2924175"/>
            <a:ext cx="1223963" cy="1585913"/>
            <a:chOff x="2472" y="2069"/>
            <a:chExt cx="771" cy="999"/>
          </a:xfrm>
        </p:grpSpPr>
        <p:sp>
          <p:nvSpPr>
            <p:cNvPr id="3082" name="Rectangle 10">
              <a:extLst>
                <a:ext uri="{FF2B5EF4-FFF2-40B4-BE49-F238E27FC236}">
                  <a16:creationId xmlns:a16="http://schemas.microsoft.com/office/drawing/2014/main" xmlns="" id="{21F19B48-8C47-4949-AE7E-E4B800016680}"/>
                </a:ext>
              </a:extLst>
            </p:cNvPr>
            <p:cNvSpPr>
              <a:spLocks noChangeArrowheads="1"/>
            </p:cNvSpPr>
            <p:nvPr/>
          </p:nvSpPr>
          <p:spPr bwMode="auto">
            <a:xfrm>
              <a:off x="2835" y="2069"/>
              <a:ext cx="90" cy="907"/>
            </a:xfrm>
            <a:prstGeom prst="rect">
              <a:avLst/>
            </a:prstGeom>
            <a:solidFill>
              <a:srgbClr val="0033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3" name="Oval 11">
              <a:extLst>
                <a:ext uri="{FF2B5EF4-FFF2-40B4-BE49-F238E27FC236}">
                  <a16:creationId xmlns:a16="http://schemas.microsoft.com/office/drawing/2014/main" xmlns="" id="{5D769287-5E77-4E3B-BB86-099BFA17E83C}"/>
                </a:ext>
              </a:extLst>
            </p:cNvPr>
            <p:cNvSpPr>
              <a:spLocks noChangeArrowheads="1"/>
            </p:cNvSpPr>
            <p:nvPr/>
          </p:nvSpPr>
          <p:spPr bwMode="auto">
            <a:xfrm>
              <a:off x="2472" y="2886"/>
              <a:ext cx="771" cy="182"/>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084" name="Rectangle 12">
            <a:extLst>
              <a:ext uri="{FF2B5EF4-FFF2-40B4-BE49-F238E27FC236}">
                <a16:creationId xmlns:a16="http://schemas.microsoft.com/office/drawing/2014/main" xmlns="" id="{C530BC21-755E-4E68-92FA-49DCDAB45DE8}"/>
              </a:ext>
            </a:extLst>
          </p:cNvPr>
          <p:cNvSpPr>
            <a:spLocks noChangeArrowheads="1"/>
          </p:cNvSpPr>
          <p:nvPr/>
        </p:nvSpPr>
        <p:spPr bwMode="auto">
          <a:xfrm>
            <a:off x="2268538" y="2924175"/>
            <a:ext cx="142875" cy="1439863"/>
          </a:xfrm>
          <a:prstGeom prst="rect">
            <a:avLst/>
          </a:prstGeom>
          <a:solidFill>
            <a:srgbClr val="8000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5" name="Oval 13">
            <a:extLst>
              <a:ext uri="{FF2B5EF4-FFF2-40B4-BE49-F238E27FC236}">
                <a16:creationId xmlns:a16="http://schemas.microsoft.com/office/drawing/2014/main" xmlns="" id="{F08314C8-65A9-4213-A326-D38DC5E817E4}"/>
              </a:ext>
            </a:extLst>
          </p:cNvPr>
          <p:cNvSpPr>
            <a:spLocks noChangeArrowheads="1"/>
          </p:cNvSpPr>
          <p:nvPr/>
        </p:nvSpPr>
        <p:spPr bwMode="auto">
          <a:xfrm>
            <a:off x="1692275" y="4221163"/>
            <a:ext cx="1223963" cy="288925"/>
          </a:xfrm>
          <a:prstGeom prst="ellipse">
            <a:avLst/>
          </a:prstGeom>
          <a:solidFill>
            <a:srgbClr val="8000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6" name="Rectangle 14">
            <a:extLst>
              <a:ext uri="{FF2B5EF4-FFF2-40B4-BE49-F238E27FC236}">
                <a16:creationId xmlns:a16="http://schemas.microsoft.com/office/drawing/2014/main" xmlns="" id="{A6B3586E-3987-4315-AA08-03AAF4BFA9F5}"/>
              </a:ext>
            </a:extLst>
          </p:cNvPr>
          <p:cNvSpPr>
            <a:spLocks noChangeArrowheads="1"/>
          </p:cNvSpPr>
          <p:nvPr/>
        </p:nvSpPr>
        <p:spPr bwMode="auto">
          <a:xfrm>
            <a:off x="1835150" y="4005263"/>
            <a:ext cx="1008063" cy="2159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7" name="Rectangle 15">
            <a:extLst>
              <a:ext uri="{FF2B5EF4-FFF2-40B4-BE49-F238E27FC236}">
                <a16:creationId xmlns:a16="http://schemas.microsoft.com/office/drawing/2014/main" xmlns="" id="{9B7F4E91-5605-4D2C-8AFD-9294435D23B2}"/>
              </a:ext>
            </a:extLst>
          </p:cNvPr>
          <p:cNvSpPr>
            <a:spLocks noChangeArrowheads="1"/>
          </p:cNvSpPr>
          <p:nvPr/>
        </p:nvSpPr>
        <p:spPr bwMode="auto">
          <a:xfrm>
            <a:off x="2051050" y="3789363"/>
            <a:ext cx="576263" cy="215900"/>
          </a:xfrm>
          <a:prstGeom prst="rect">
            <a:avLst/>
          </a:pr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Rectangle 2">
            <a:extLst>
              <a:ext uri="{FF2B5EF4-FFF2-40B4-BE49-F238E27FC236}">
                <a16:creationId xmlns:a16="http://schemas.microsoft.com/office/drawing/2014/main" xmlns="" id="{8B23FE57-333D-40CC-BA5A-5BDF2EB18B2C}"/>
              </a:ext>
            </a:extLst>
          </p:cNvPr>
          <p:cNvSpPr txBox="1">
            <a:spLocks noChangeArrowheads="1"/>
          </p:cNvSpPr>
          <p:nvPr/>
        </p:nvSpPr>
        <p:spPr bwMode="auto">
          <a:xfrm>
            <a:off x="990694" y="685872"/>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a:lstStyle>
          <a:p>
            <a:pPr eaLnBrk="1" hangingPunct="1">
              <a:defRPr/>
            </a:pPr>
            <a:r>
              <a:rPr lang="en-US" altLang="zh-CN" u="none" kern="0" dirty="0"/>
              <a:t>Hanoi</a:t>
            </a:r>
            <a:r>
              <a:rPr lang="zh-CN" altLang="en-US" u="none" kern="0" dirty="0"/>
              <a:t>塔</a:t>
            </a:r>
          </a:p>
        </p:txBody>
      </p:sp>
      <p:sp>
        <p:nvSpPr>
          <p:cNvPr id="2" name="文本框 1">
            <a:extLst>
              <a:ext uri="{FF2B5EF4-FFF2-40B4-BE49-F238E27FC236}">
                <a16:creationId xmlns:a16="http://schemas.microsoft.com/office/drawing/2014/main" xmlns="" id="{8B199E0E-8F5B-4E79-9F46-41F4E709D00B}"/>
              </a:ext>
            </a:extLst>
          </p:cNvPr>
          <p:cNvSpPr txBox="1"/>
          <p:nvPr/>
        </p:nvSpPr>
        <p:spPr>
          <a:xfrm>
            <a:off x="3372649" y="5257752"/>
            <a:ext cx="2541577" cy="1015663"/>
          </a:xfrm>
          <a:prstGeom prst="rect">
            <a:avLst/>
          </a:prstGeom>
          <a:noFill/>
        </p:spPr>
        <p:txBody>
          <a:bodyPr wrap="square" rtlCol="0">
            <a:spAutoFit/>
          </a:bodyPr>
          <a:lstStyle/>
          <a:p>
            <a:r>
              <a:rPr lang="zh-CN" altLang="en-US" u="none" dirty="0"/>
              <a:t>起始杆：紫色杆</a:t>
            </a:r>
            <a:endParaRPr lang="en-US" altLang="zh-CN" u="none" dirty="0"/>
          </a:p>
          <a:p>
            <a:r>
              <a:rPr lang="zh-CN" altLang="en-US" u="none" dirty="0"/>
              <a:t>目标杆：蓝色杆</a:t>
            </a:r>
            <a:endParaRPr lang="en-US" altLang="zh-CN" u="none" dirty="0"/>
          </a:p>
          <a:p>
            <a:r>
              <a:rPr lang="zh-CN" altLang="en-US" u="none" dirty="0"/>
              <a:t>媒介杆：棕色杆</a:t>
            </a:r>
          </a:p>
        </p:txBody>
      </p:sp>
    </p:spTree>
    <p:extLst>
      <p:ext uri="{BB962C8B-B14F-4D97-AF65-F5344CB8AC3E}">
        <p14:creationId xmlns:p14="http://schemas.microsoft.com/office/powerpoint/2010/main" val="7325602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8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8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8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8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8"/>
                                        </p:tgtEl>
                                        <p:attrNameLst>
                                          <p:attrName>style.visibility</p:attrName>
                                        </p:attrNameLst>
                                      </p:cBhvr>
                                      <p:to>
                                        <p:strVal val="visible"/>
                                      </p:to>
                                    </p:set>
                                  </p:childTnLst>
                                </p:cTn>
                              </p:par>
                            </p:childTnLst>
                          </p:cTn>
                        </p:par>
                        <p:par>
                          <p:cTn id="15" fill="hold" nodeType="afterGroup">
                            <p:stCondLst>
                              <p:cond delay="0"/>
                            </p:stCondLst>
                            <p:childTnLst>
                              <p:par>
                                <p:cTn id="16" presetID="1" presetClass="entr" presetSubtype="0" fill="hold" nodeType="afterEffect">
                                  <p:stCondLst>
                                    <p:cond delay="0"/>
                                  </p:stCondLst>
                                  <p:childTnLst>
                                    <p:set>
                                      <p:cBhvr>
                                        <p:cTn id="17" dur="1" fill="hold">
                                          <p:stCondLst>
                                            <p:cond delay="0"/>
                                          </p:stCondLst>
                                        </p:cTn>
                                        <p:tgtEl>
                                          <p:spTgt spid="3084"/>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3086"/>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0" presetClass="path" presetSubtype="0" accel="50000" decel="50000" fill="hold" nodeType="clickEffect">
                                  <p:stCondLst>
                                    <p:cond delay="0"/>
                                  </p:stCondLst>
                                  <p:childTnLst>
                                    <p:animMotion origin="layout" path="M -1.38889E-6 -6.35838E-6 C 0.00052 -0.00209 0.00087 -0.0044 0.00156 -0.00648 C 0.00243 -0.00879 0.00399 -0.01041 0.00469 -0.01272 C 0.00608 -0.01689 0.00781 -0.02544 0.00781 -0.02544 C 0.00677 -0.037 0.0059 -0.04625 0.00313 -0.05712 C 0.00365 -0.06197 0.00399 -0.06706 0.00469 -0.07192 C 0.00556 -0.0777 0.00781 -0.08879 0.00781 -0.08879 C 0.00938 -0.11007 0.01024 -0.11978 0.00156 -0.13735 C -0.00121 -0.14891 -0.00955 -0.18082 0.00156 -0.18174 C 0.15903 -0.19353 0.31684 -0.18035 0.47448 -0.17966 C 0.47726 -0.17851 0.48368 -0.17689 0.48403 -0.17134 C 0.48438 -0.16556 0.4809 -0.15446 0.4809 -0.15446 C 0.48004 -0.11585 0.48177 -0.07654 0.47934 -0.03816 C 0.47986 -0.02891 0.48056 -0.01989 0.4809 -0.01064 C 0.4816 0.00901 0.48247 0.04855 0.48247 0.04855 " pathEditMode="relative" ptsTypes="ffffffffffffffA">
                                      <p:cBhvr>
                                        <p:cTn id="25" dur="2000" fill="hold"/>
                                        <p:tgtEl>
                                          <p:spTgt spid="3087"/>
                                        </p:tgtEl>
                                        <p:attrNameLst>
                                          <p:attrName>ppt_x</p:attrName>
                                          <p:attrName>ppt_y</p:attrName>
                                        </p:attrNameLst>
                                      </p:cBhvr>
                                    </p:animMotion>
                                  </p:childTnLst>
                                </p:cTn>
                              </p:par>
                            </p:childTnLst>
                          </p:cTn>
                        </p:par>
                      </p:childTnLst>
                    </p:cTn>
                  </p:par>
                  <p:par>
                    <p:cTn id="26" fill="hold" nodeType="clickPar">
                      <p:stCondLst>
                        <p:cond delay="indefinite"/>
                      </p:stCondLst>
                      <p:childTnLst>
                        <p:par>
                          <p:cTn id="27" fill="hold" nodeType="withGroup">
                            <p:stCondLst>
                              <p:cond delay="0"/>
                            </p:stCondLst>
                            <p:childTnLst>
                              <p:par>
                                <p:cTn id="28" presetID="0" presetClass="path" presetSubtype="0" accel="50000" decel="50000" fill="hold" nodeType="clickEffect">
                                  <p:stCondLst>
                                    <p:cond delay="0"/>
                                  </p:stCondLst>
                                  <p:childTnLst>
                                    <p:animMotion origin="layout" path="M -3.88889E-6 3.3526E-6 C -0.00555 -0.0074 -0.00902 -0.00833 -0.00642 -0.01896 C -0.00764 -0.03445 -0.00955 -0.04255 -0.00312 -0.05503 C 0.0033 -0.08116 -0.00017 -0.06336 0.00157 -0.11006 C 0.00104 -0.13249 -3.88889E-6 -0.15515 -3.88889E-6 -0.17757 C -3.88889E-6 -0.18336 -0.00139 -0.19052 0.00157 -0.19445 C 0.00452 -0.19838 0.01007 -0.19584 0.01424 -0.19653 C 0.08559 -0.19584 0.15712 -0.19584 0.22848 -0.19445 C 0.23559 -0.19422 0.24914 -0.18821 0.24914 -0.18821 C 0.24115 -0.18127 0.24289 -0.17757 0.24445 -0.16486 C 0.24566 -0.11145 0.24757 -0.07075 0.24289 -0.01896 C 0.24341 -0.01341 0.24445 -0.00786 0.24445 -0.00208 C 0.24445 0.00138 0.24289 0.00832 0.24289 0.00832 " pathEditMode="relative" ptsTypes="ffffffffffffA">
                                      <p:cBhvr>
                                        <p:cTn id="29" dur="2000" fill="hold"/>
                                        <p:tgtEl>
                                          <p:spTgt spid="3086"/>
                                        </p:tgtEl>
                                        <p:attrNameLst>
                                          <p:attrName>ppt_x</p:attrName>
                                          <p:attrName>ppt_y</p:attrName>
                                        </p:attrNameLst>
                                      </p:cBhvr>
                                    </p:animMotion>
                                  </p:childTnLst>
                                </p:cTn>
                              </p:par>
                            </p:childTnLst>
                          </p:cTn>
                        </p:par>
                      </p:childTnLst>
                    </p:cTn>
                  </p:par>
                  <p:par>
                    <p:cTn id="30" fill="hold" nodeType="clickPar">
                      <p:stCondLst>
                        <p:cond delay="indefinite"/>
                      </p:stCondLst>
                      <p:childTnLst>
                        <p:par>
                          <p:cTn id="31" fill="hold" nodeType="withGroup">
                            <p:stCondLst>
                              <p:cond delay="0"/>
                            </p:stCondLst>
                            <p:childTnLst>
                              <p:par>
                                <p:cTn id="32" presetID="0" presetClass="path" presetSubtype="0" accel="50000" decel="50000" fill="hold" nodeType="clickEffect">
                                  <p:stCondLst>
                                    <p:cond delay="0"/>
                                  </p:stCondLst>
                                  <p:childTnLst>
                                    <p:animMotion origin="layout" path="M 0.48247 0.04878 C 0.4941 0.02543 0.48542 -0.01873 0.48247 -0.04625 C 0.48299 -0.06659 0.48403 -0.08717 0.48403 -0.10752 C 0.48403 -0.11746 0.48333 -0.12717 0.48247 -0.13711 C 0.48212 -0.1422 0.48229 -0.14868 0.47934 -0.15191 C 0.475 -0.15654 0.46858 -0.15607 0.46337 -0.15839 C 0.43941 -0.16925 0.4191 -0.1637 0.39045 -0.16463 C 0.34514 -0.16879 0.29896 -0.17249 0.25399 -0.16255 C 0.24948 -0.15677 0.24722 -0.1533 0.24445 -0.14567 C 0.25695 -0.0948 0.24288 -0.04394 0.24288 0.0067 " pathEditMode="relative" ptsTypes="fffffffffA">
                                      <p:cBhvr>
                                        <p:cTn id="33" dur="2000" fill="hold"/>
                                        <p:tgtEl>
                                          <p:spTgt spid="308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5">
            <a:extLst>
              <a:ext uri="{FF2B5EF4-FFF2-40B4-BE49-F238E27FC236}">
                <a16:creationId xmlns:a16="http://schemas.microsoft.com/office/drawing/2014/main" xmlns="" id="{A729D854-2688-4612-AEFE-660901A462EA}"/>
              </a:ext>
            </a:extLst>
          </p:cNvPr>
          <p:cNvSpPr>
            <a:spLocks noChangeArrowheads="1"/>
          </p:cNvSpPr>
          <p:nvPr/>
        </p:nvSpPr>
        <p:spPr bwMode="auto">
          <a:xfrm>
            <a:off x="6804025" y="1916113"/>
            <a:ext cx="142875" cy="2089150"/>
          </a:xfrm>
          <a:prstGeom prst="rect">
            <a:avLst/>
          </a:prstGeom>
          <a:solidFill>
            <a:srgbClr val="8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2" name="Oval 6">
            <a:extLst>
              <a:ext uri="{FF2B5EF4-FFF2-40B4-BE49-F238E27FC236}">
                <a16:creationId xmlns:a16="http://schemas.microsoft.com/office/drawing/2014/main" xmlns="" id="{3F5CC0BC-40C6-4BE4-A565-AF338CF6E19F}"/>
              </a:ext>
            </a:extLst>
          </p:cNvPr>
          <p:cNvSpPr>
            <a:spLocks noChangeArrowheads="1"/>
          </p:cNvSpPr>
          <p:nvPr/>
        </p:nvSpPr>
        <p:spPr bwMode="auto">
          <a:xfrm>
            <a:off x="6084888" y="3860800"/>
            <a:ext cx="1584325" cy="287338"/>
          </a:xfrm>
          <a:prstGeom prst="ellipse">
            <a:avLst/>
          </a:prstGeom>
          <a:solidFill>
            <a:srgbClr val="8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4" name="Rectangle 8">
            <a:extLst>
              <a:ext uri="{FF2B5EF4-FFF2-40B4-BE49-F238E27FC236}">
                <a16:creationId xmlns:a16="http://schemas.microsoft.com/office/drawing/2014/main" xmlns="" id="{57D7DD8A-53AC-44B2-82FA-1F25F4BCCFD3}"/>
              </a:ext>
            </a:extLst>
          </p:cNvPr>
          <p:cNvSpPr>
            <a:spLocks noChangeArrowheads="1"/>
          </p:cNvSpPr>
          <p:nvPr/>
        </p:nvSpPr>
        <p:spPr bwMode="auto">
          <a:xfrm>
            <a:off x="4643438" y="1916113"/>
            <a:ext cx="142875" cy="2089150"/>
          </a:xfrm>
          <a:prstGeom prst="rect">
            <a:avLst/>
          </a:prstGeom>
          <a:solidFill>
            <a:srgbClr val="0033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5" name="Oval 9">
            <a:extLst>
              <a:ext uri="{FF2B5EF4-FFF2-40B4-BE49-F238E27FC236}">
                <a16:creationId xmlns:a16="http://schemas.microsoft.com/office/drawing/2014/main" xmlns="" id="{F17E9FA9-3F8D-46CC-9F5B-C365EE28B27B}"/>
              </a:ext>
            </a:extLst>
          </p:cNvPr>
          <p:cNvSpPr>
            <a:spLocks noChangeArrowheads="1"/>
          </p:cNvSpPr>
          <p:nvPr/>
        </p:nvSpPr>
        <p:spPr bwMode="auto">
          <a:xfrm>
            <a:off x="3851275" y="3860800"/>
            <a:ext cx="1582738" cy="288925"/>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6" name="Rectangle 10">
            <a:extLst>
              <a:ext uri="{FF2B5EF4-FFF2-40B4-BE49-F238E27FC236}">
                <a16:creationId xmlns:a16="http://schemas.microsoft.com/office/drawing/2014/main" xmlns="" id="{33A641F0-7328-4879-8CFE-7988D2CF4CC2}"/>
              </a:ext>
            </a:extLst>
          </p:cNvPr>
          <p:cNvSpPr>
            <a:spLocks noChangeArrowheads="1"/>
          </p:cNvSpPr>
          <p:nvPr/>
        </p:nvSpPr>
        <p:spPr bwMode="auto">
          <a:xfrm>
            <a:off x="2411413" y="1916113"/>
            <a:ext cx="142875" cy="2089150"/>
          </a:xfrm>
          <a:prstGeom prst="rect">
            <a:avLst/>
          </a:prstGeom>
          <a:solidFill>
            <a:srgbClr val="8000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7" name="Oval 11">
            <a:extLst>
              <a:ext uri="{FF2B5EF4-FFF2-40B4-BE49-F238E27FC236}">
                <a16:creationId xmlns:a16="http://schemas.microsoft.com/office/drawing/2014/main" xmlns="" id="{FD227F89-DED9-405E-ADA9-CF064CE67826}"/>
              </a:ext>
            </a:extLst>
          </p:cNvPr>
          <p:cNvSpPr>
            <a:spLocks noChangeArrowheads="1"/>
          </p:cNvSpPr>
          <p:nvPr/>
        </p:nvSpPr>
        <p:spPr bwMode="auto">
          <a:xfrm>
            <a:off x="1692275" y="3860800"/>
            <a:ext cx="1582738" cy="288925"/>
          </a:xfrm>
          <a:prstGeom prst="ellipse">
            <a:avLst/>
          </a:prstGeom>
          <a:solidFill>
            <a:srgbClr val="8000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8" name="Rectangle 12">
            <a:extLst>
              <a:ext uri="{FF2B5EF4-FFF2-40B4-BE49-F238E27FC236}">
                <a16:creationId xmlns:a16="http://schemas.microsoft.com/office/drawing/2014/main" xmlns="" id="{593E66F0-A933-459B-AD06-E851F0306098}"/>
              </a:ext>
            </a:extLst>
          </p:cNvPr>
          <p:cNvSpPr>
            <a:spLocks noChangeArrowheads="1"/>
          </p:cNvSpPr>
          <p:nvPr/>
        </p:nvSpPr>
        <p:spPr bwMode="auto">
          <a:xfrm>
            <a:off x="1979613" y="3429000"/>
            <a:ext cx="1008062" cy="287338"/>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9" name="Rectangle 13">
            <a:extLst>
              <a:ext uri="{FF2B5EF4-FFF2-40B4-BE49-F238E27FC236}">
                <a16:creationId xmlns:a16="http://schemas.microsoft.com/office/drawing/2014/main" xmlns="" id="{AC4F7C9C-A33D-42DB-9265-2699FAD9181C}"/>
              </a:ext>
            </a:extLst>
          </p:cNvPr>
          <p:cNvSpPr>
            <a:spLocks noChangeArrowheads="1"/>
          </p:cNvSpPr>
          <p:nvPr/>
        </p:nvSpPr>
        <p:spPr bwMode="auto">
          <a:xfrm>
            <a:off x="2195513" y="3213100"/>
            <a:ext cx="576262" cy="215900"/>
          </a:xfrm>
          <a:prstGeom prst="rect">
            <a:avLst/>
          </a:pr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0" name="Rectangle 14">
            <a:extLst>
              <a:ext uri="{FF2B5EF4-FFF2-40B4-BE49-F238E27FC236}">
                <a16:creationId xmlns:a16="http://schemas.microsoft.com/office/drawing/2014/main" xmlns="" id="{B7B4B628-52D0-4A65-9937-8F27F0A0519C}"/>
              </a:ext>
            </a:extLst>
          </p:cNvPr>
          <p:cNvSpPr>
            <a:spLocks noChangeArrowheads="1"/>
          </p:cNvSpPr>
          <p:nvPr/>
        </p:nvSpPr>
        <p:spPr bwMode="auto">
          <a:xfrm>
            <a:off x="1763713" y="3644900"/>
            <a:ext cx="1439862" cy="215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Rectangle 2">
            <a:extLst>
              <a:ext uri="{FF2B5EF4-FFF2-40B4-BE49-F238E27FC236}">
                <a16:creationId xmlns:a16="http://schemas.microsoft.com/office/drawing/2014/main" xmlns="" id="{3B6AEE4D-7734-43C6-8935-3DA207CE950B}"/>
              </a:ext>
            </a:extLst>
          </p:cNvPr>
          <p:cNvSpPr txBox="1">
            <a:spLocks noChangeArrowheads="1"/>
          </p:cNvSpPr>
          <p:nvPr/>
        </p:nvSpPr>
        <p:spPr bwMode="auto">
          <a:xfrm>
            <a:off x="990694" y="685872"/>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a:lstStyle>
          <a:p>
            <a:pPr eaLnBrk="1" hangingPunct="1">
              <a:defRPr/>
            </a:pPr>
            <a:r>
              <a:rPr lang="en-US" altLang="zh-CN" u="none" kern="0" dirty="0"/>
              <a:t>Hanoi</a:t>
            </a:r>
            <a:r>
              <a:rPr lang="zh-CN" altLang="en-US" u="none" kern="0" dirty="0"/>
              <a:t>塔</a:t>
            </a:r>
          </a:p>
        </p:txBody>
      </p:sp>
    </p:spTree>
    <p:extLst>
      <p:ext uri="{BB962C8B-B14F-4D97-AF65-F5344CB8AC3E}">
        <p14:creationId xmlns:p14="http://schemas.microsoft.com/office/powerpoint/2010/main" val="29795687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0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0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0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0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10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10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10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110"/>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nodeType="afterEffect">
                                  <p:stCondLst>
                                    <p:cond delay="0"/>
                                  </p:stCondLst>
                                  <p:childTnLst>
                                    <p:set>
                                      <p:cBhvr>
                                        <p:cTn id="23" dur="1" fill="hold">
                                          <p:stCondLst>
                                            <p:cond delay="0"/>
                                          </p:stCondLst>
                                        </p:cTn>
                                        <p:tgtEl>
                                          <p:spTgt spid="4106"/>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0" presetClass="path" presetSubtype="0" accel="50000" decel="50000" fill="hold" nodeType="clickEffect">
                                  <p:stCondLst>
                                    <p:cond delay="0"/>
                                  </p:stCondLst>
                                  <p:childTnLst>
                                    <p:animMotion origin="layout" path="M -2.5E-6 1.56069E-6 C 0.00104 -0.00416 0.00208 -0.00856 0.00313 -0.01272 C 0.00365 -0.0148 0.00469 -0.01896 0.00469 -0.01896 C 0.00243 -0.037 0.00208 -0.03052 -0.00642 -0.04231 C -0.00295 -0.06127 -0.00469 -0.05364 -0.00174 -0.06544 C -0.00208 -0.09341 -0.00729 -0.19468 -0.0033 -0.24948 C 0.03542 -0.24879 0.07396 -0.24856 0.11267 -0.24717 C 0.14028 -0.24624 0.16771 -0.23191 0.19514 -0.23029 C 0.21528 -0.22914 0.23542 -0.2289 0.25556 -0.22821 C 0.25 -0.2259 0.2467 -0.22289 0.24271 -0.21757 C 0.24427 -0.19561 0.24427 -0.17596 0.24115 -0.15422 C 0.23993 -0.10659 0.23872 -0.05781 0.2349 -0.01041 C 0.23542 -0.00624 0.23576 -0.00208 0.23646 0.00208 C 0.23733 0.00647 0.23958 0.0148 0.23958 0.0148 C 0.24132 0.05364 0.24115 0.03745 0.24115 0.06358 " pathEditMode="relative" ptsTypes="ffffffffffffffA">
                                      <p:cBhvr>
                                        <p:cTn id="27" dur="2000" fill="hold"/>
                                        <p:tgtEl>
                                          <p:spTgt spid="4109"/>
                                        </p:tgtEl>
                                        <p:attrNameLst>
                                          <p:attrName>ppt_x</p:attrName>
                                          <p:attrName>ppt_y</p:attrName>
                                        </p:attrNameLst>
                                      </p:cBhvr>
                                    </p:animMotion>
                                  </p:childTnLst>
                                </p:cTn>
                              </p:par>
                            </p:childTnLst>
                          </p:cTn>
                        </p:par>
                      </p:childTnLst>
                    </p:cTn>
                  </p:par>
                  <p:par>
                    <p:cTn id="28" fill="hold" nodeType="clickPar">
                      <p:stCondLst>
                        <p:cond delay="indefinite"/>
                      </p:stCondLst>
                      <p:childTnLst>
                        <p:par>
                          <p:cTn id="29" fill="hold" nodeType="withGroup">
                            <p:stCondLst>
                              <p:cond delay="0"/>
                            </p:stCondLst>
                            <p:childTnLst>
                              <p:par>
                                <p:cTn id="30" presetID="0" presetClass="path" presetSubtype="0" accel="50000" decel="50000" fill="hold" nodeType="clickEffect">
                                  <p:stCondLst>
                                    <p:cond delay="0"/>
                                  </p:stCondLst>
                                  <p:childTnLst>
                                    <p:animMotion origin="layout" path="M -2.5E-6 5.43353E-6 C -0.00052 -0.00278 -0.00174 -0.00554 -0.00174 -0.00855 C -0.00174 -0.02519 0.00295 -0.00438 -0.00174 -0.02103 C 0.00035 -0.08762 0.00486 -0.15606 -0.0033 -0.22196 C -0.00278 -0.24161 -0.01163 -0.26635 -0.00174 -0.28115 C 0.00642 -0.2934 0.02274 -0.28022 0.0349 -0.27907 C 0.05799 -0.27699 0.0816 -0.27421 0.10469 -0.27051 C 0.17014 -0.27167 0.22604 -0.27398 0.28889 -0.27699 C 0.34965 -0.27629 0.41111 -0.28531 0.47135 -0.2749 C 0.47865 -0.27375 0.47188 -0.25502 0.47292 -0.24531 C 0.47379 -0.23606 0.47691 -0.22704 0.47778 -0.21779 C 0.47882 -0.20646 0.4809 -0.18381 0.4809 -0.18381 C 0.47986 -0.14704 0.47778 -0.11814 0.47604 -0.08253 C 0.47656 -0.05849 0.47691 -0.03467 0.47778 -0.01063 C 0.47795 -0.00415 0.47934 0.00209 0.47934 0.00856 C 0.47934 0.0155 0.47778 0.0296 0.47778 0.0296 " pathEditMode="relative" ptsTypes="fffffffffffffffA">
                                      <p:cBhvr>
                                        <p:cTn id="31" dur="2000" fill="hold"/>
                                        <p:tgtEl>
                                          <p:spTgt spid="4108"/>
                                        </p:tgtEl>
                                        <p:attrNameLst>
                                          <p:attrName>ppt_x</p:attrName>
                                          <p:attrName>ppt_y</p:attrName>
                                        </p:attrNameLst>
                                      </p:cBhvr>
                                    </p:animMotion>
                                  </p:childTnLst>
                                </p:cTn>
                              </p:par>
                            </p:childTnLst>
                          </p:cTn>
                        </p:par>
                      </p:childTnLst>
                    </p:cTn>
                  </p:par>
                  <p:par>
                    <p:cTn id="32" fill="hold" nodeType="clickPar">
                      <p:stCondLst>
                        <p:cond delay="indefinite"/>
                      </p:stCondLst>
                      <p:childTnLst>
                        <p:par>
                          <p:cTn id="33" fill="hold" nodeType="withGroup">
                            <p:stCondLst>
                              <p:cond delay="0"/>
                            </p:stCondLst>
                            <p:childTnLst>
                              <p:par>
                                <p:cTn id="34" presetID="0" presetClass="path" presetSubtype="0" accel="50000" decel="50000" fill="hold" nodeType="clickEffect">
                                  <p:stCondLst>
                                    <p:cond delay="0"/>
                                  </p:stCondLst>
                                  <p:childTnLst>
                                    <p:animMotion origin="layout" path="M 0.24114 0.06358 C 0.24305 0.04486 0.24323 0.02659 0.24757 0.00855 C 0.24635 -0.0148 0.24479 -0.03792 0.24271 -0.06127 C 0.24184 -0.11838 0.24045 -0.16856 0.23802 -0.22405 C 0.23941 -0.23491 0.23698 -0.23861 0.246 -0.23884 C 0.29253 -0.24023 0.33906 -0.24023 0.38559 -0.24093 C 0.41493 -0.24416 0.4533 -0.25942 0.4776 -0.23653 C 0.48107 -0.21202 0.48142 -0.18728 0.48246 -0.16254 C 0.48194 -0.12301 0.48194 -0.0837 0.4809 -0.04416 C 0.4809 -0.04139 0.47951 -0.03861 0.47934 -0.03584 C 0.47847 -0.02035 0.47847 -0.00486 0.4776 0.01064 C 0.47725 0.01618 0.47604 0.02751 0.47604 0.02751 " pathEditMode="relative" ptsTypes="fffffffffffA">
                                      <p:cBhvr>
                                        <p:cTn id="35" dur="2000" fill="hold"/>
                                        <p:tgtEl>
                                          <p:spTgt spid="4109"/>
                                        </p:tgtEl>
                                        <p:attrNameLst>
                                          <p:attrName>ppt_x</p:attrName>
                                          <p:attrName>ppt_y</p:attrName>
                                        </p:attrNameLst>
                                      </p:cBhvr>
                                    </p:animMotion>
                                  </p:childTnLst>
                                </p:cTn>
                              </p:par>
                            </p:childTnLst>
                          </p:cTn>
                        </p:par>
                      </p:childTnLst>
                    </p:cTn>
                  </p:par>
                  <p:par>
                    <p:cTn id="36" fill="hold" nodeType="clickPar">
                      <p:stCondLst>
                        <p:cond delay="indefinite"/>
                      </p:stCondLst>
                      <p:childTnLst>
                        <p:par>
                          <p:cTn id="37" fill="hold" nodeType="withGroup">
                            <p:stCondLst>
                              <p:cond delay="0"/>
                            </p:stCondLst>
                            <p:childTnLst>
                              <p:par>
                                <p:cTn id="38" presetID="0" presetClass="path" presetSubtype="0" accel="50000" decel="50000" fill="hold" nodeType="clickEffect">
                                  <p:stCondLst>
                                    <p:cond delay="0"/>
                                  </p:stCondLst>
                                  <p:childTnLst>
                                    <p:animMotion origin="layout" path="M -1.38889E-6 -3.93064E-6 C 0.00139 -0.01294 0.00278 -0.02543 0.00486 -0.03815 C 0.00312 -0.06289 0.00052 -0.0874 -0.00156 -0.11214 C -0.00052 -0.13849 -0.00104 -0.14589 0.00156 -0.16693 C 0.0026 -0.17479 0.00486 -0.19029 0.00486 -0.19029 C 0.00434 -0.22543 0.00417 -0.26081 0.00312 -0.29595 C 0.0026 -0.31422 -0.00017 -0.29988 0.00312 -0.31283 C 0.01094 -0.30959 0.0191 -0.30913 0.02708 -0.30659 C 0.07535 -0.31075 0.12309 -0.3163 0.17153 -0.3193 C 0.19583 -0.31861 0.22344 -0.33341 0.24444 -0.31722 C 0.25642 -0.30797 0.24601 -0.28046 0.24601 -0.26219 C 0.24601 -0.16878 0.24288 -0.08462 0.24288 0.00417 " pathEditMode="relative" ptsTypes="fffffffffffA">
                                      <p:cBhvr>
                                        <p:cTn id="39" dur="2000" fill="hold"/>
                                        <p:tgtEl>
                                          <p:spTgt spid="4110"/>
                                        </p:tgtEl>
                                        <p:attrNameLst>
                                          <p:attrName>ppt_x</p:attrName>
                                          <p:attrName>ppt_y</p:attrName>
                                        </p:attrNameLst>
                                      </p:cBhvr>
                                    </p:animMotion>
                                  </p:childTnLst>
                                </p:cTn>
                              </p:par>
                            </p:childTnLst>
                          </p:cTn>
                        </p:par>
                      </p:childTnLst>
                    </p:cTn>
                  </p:par>
                  <p:par>
                    <p:cTn id="40" fill="hold" nodeType="clickPar">
                      <p:stCondLst>
                        <p:cond delay="indefinite"/>
                      </p:stCondLst>
                      <p:childTnLst>
                        <p:par>
                          <p:cTn id="41" fill="hold" nodeType="withGroup">
                            <p:stCondLst>
                              <p:cond delay="0"/>
                            </p:stCondLst>
                            <p:childTnLst>
                              <p:par>
                                <p:cTn id="42" presetID="0" presetClass="path" presetSubtype="0" accel="50000" decel="50000" fill="hold" nodeType="clickEffect">
                                  <p:stCondLst>
                                    <p:cond delay="0"/>
                                  </p:stCondLst>
                                  <p:childTnLst>
                                    <p:animMotion origin="layout" path="M 0.47777 0.06127 C 0.49027 -0.02844 0.48159 -0.10289 0.47951 -0.20717 C 0.47951 -0.2074 0.47413 -0.22127 0.47308 -0.22197 C 0.46475 -0.22751 0.44288 -0.22775 0.43663 -0.22821 C 0.4026 -0.23561 0.36753 -0.22983 0.33333 -0.22613 C 0.06961 -0.22821 0.15017 -0.20601 0.0493 -0.23237 C 0.04236 -0.23191 0.00677 -0.23769 -0.00157 -0.22197 C -0.0033 -0.20994 -0.00504 -0.19746 -0.00782 -0.1859 C -0.0066 -0.15931 -0.00487 -0.13387 -0.00157 -0.10775 C -0.004 -0.04994 -0.00504 0.00763 -0.00313 0.06566 C -0.00365 0.06775 -0.00469 0.07191 -0.00469 0.07191 " pathEditMode="relative" ptsTypes="ffffffffffA">
                                      <p:cBhvr>
                                        <p:cTn id="43" dur="2000" fill="hold"/>
                                        <p:tgtEl>
                                          <p:spTgt spid="4109"/>
                                        </p:tgtEl>
                                        <p:attrNameLst>
                                          <p:attrName>ppt_x</p:attrName>
                                          <p:attrName>ppt_y</p:attrName>
                                        </p:attrNameLst>
                                      </p:cBhvr>
                                    </p:animMotion>
                                  </p:childTnLst>
                                </p:cTn>
                              </p:par>
                            </p:childTnLst>
                          </p:cTn>
                        </p:par>
                      </p:childTnLst>
                    </p:cTn>
                  </p:par>
                  <p:par>
                    <p:cTn id="44" fill="hold" nodeType="clickPar">
                      <p:stCondLst>
                        <p:cond delay="indefinite"/>
                      </p:stCondLst>
                      <p:childTnLst>
                        <p:par>
                          <p:cTn id="45" fill="hold" nodeType="withGroup">
                            <p:stCondLst>
                              <p:cond delay="0"/>
                            </p:stCondLst>
                            <p:childTnLst>
                              <p:par>
                                <p:cTn id="46" presetID="0" presetClass="path" presetSubtype="0" accel="50000" decel="50000" fill="hold" nodeType="clickEffect">
                                  <p:stCondLst>
                                    <p:cond delay="0"/>
                                  </p:stCondLst>
                                  <p:childTnLst>
                                    <p:animMotion origin="layout" path="M 0.47777 0.02983 C 0.47343 0.00602 0.47274 -0.01756 0.47152 -0.04207 C 0.47083 -0.11745 0.47742 -0.19421 0.46666 -0.2682 C 0.46649 -0.26936 0.45069 -0.27467 0.44444 -0.27676 C 0.43784 -0.28254 0.42986 -0.28462 0.42222 -0.28716 C 0.39479 -0.28647 0.36718 -0.28647 0.33975 -0.28508 C 0.32742 -0.28439 0.31371 -0.27537 0.30173 -0.27236 C 0.29097 -0.26959 0.27933 -0.26774 0.2684 -0.26612 C 0.25885 -0.26473 0.23975 -0.26196 0.23975 -0.26196 C 0.24079 -0.25988 0.24201 -0.2578 0.24288 -0.25548 C 0.24357 -0.2534 0.24357 -0.25109 0.24444 -0.24924 C 0.24878 -0.23884 0.25277 -0.23306 0.25555 -0.22173 C 0.25468 -0.20161 0.25451 -0.18196 0.25086 -0.16254 C 0.25329 -0.13294 0.25121 -0.10103 0.24774 -0.07167 C 0.24687 -0.0645 0.24444 -0.05756 0.24444 -0.0504 C 0.24444 -0.03491 0.24444 -0.01941 0.24444 -0.00392 " pathEditMode="relative" ptsTypes="fffffffffffffffA">
                                      <p:cBhvr>
                                        <p:cTn id="47" dur="2000" fill="hold"/>
                                        <p:tgtEl>
                                          <p:spTgt spid="4108"/>
                                        </p:tgtEl>
                                        <p:attrNameLst>
                                          <p:attrName>ppt_x</p:attrName>
                                          <p:attrName>ppt_y</p:attrName>
                                        </p:attrNameLst>
                                      </p:cBhvr>
                                    </p:animMotion>
                                  </p:childTnLst>
                                </p:cTn>
                              </p:par>
                            </p:childTnLst>
                          </p:cTn>
                        </p:par>
                      </p:childTnLst>
                    </p:cTn>
                  </p:par>
                  <p:par>
                    <p:cTn id="48" fill="hold" nodeType="clickPar">
                      <p:stCondLst>
                        <p:cond delay="indefinite"/>
                      </p:stCondLst>
                      <p:childTnLst>
                        <p:par>
                          <p:cTn id="49" fill="hold" nodeType="withGroup">
                            <p:stCondLst>
                              <p:cond delay="0"/>
                            </p:stCondLst>
                            <p:childTnLst>
                              <p:par>
                                <p:cTn id="50" presetID="0" presetClass="path" presetSubtype="0" accel="50000" decel="50000" fill="hold" nodeType="clickEffect">
                                  <p:stCondLst>
                                    <p:cond delay="0"/>
                                  </p:stCondLst>
                                  <p:childTnLst>
                                    <p:animMotion origin="layout" path="M -0.00469 0.07214 C -0.0026 0.06705 0.00139 0.06312 0.00174 0.05734 C 0.00261 0.04601 -0.00052 0.03491 -0.00139 0.02358 C -0.00486 -0.22891 -0.01146 -0.14035 -0.00295 -0.24278 C 0.07274 -0.23838 0.14827 -0.23769 0.22396 -0.23654 C 0.23143 -0.2333 0.23542 -0.237 0.2382 -0.2259 C 0.2408 -0.15422 0.2408 -0.17318 0.2382 -0.07168 C 0.23768 -0.04995 0.23351 -0.02798 0.23351 -0.00601 " pathEditMode="relative" ptsTypes="fffffffA">
                                      <p:cBhvr>
                                        <p:cTn id="51" dur="2000" fill="hold"/>
                                        <p:tgtEl>
                                          <p:spTgt spid="410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xmlns="" id="{A2E37E76-0C86-4829-94EB-B0155D69E280}"/>
                  </a:ext>
                </a:extLst>
              </p:cNvPr>
              <p:cNvSpPr/>
              <p:nvPr/>
            </p:nvSpPr>
            <p:spPr>
              <a:xfrm>
                <a:off x="914496" y="1676446"/>
                <a:ext cx="5638712" cy="147976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u="none" noProof="1" smtClean="0">
                          <a:latin typeface="Cambria Math" panose="02040503050406030204" pitchFamily="18" charset="0"/>
                        </a:rPr>
                        <m:t>元组</m:t>
                      </m:r>
                      <m:d>
                        <m:dPr>
                          <m:begChr m:val="{"/>
                          <m:endChr m:val=""/>
                          <m:ctrlPr>
                            <a:rPr lang="en-US" altLang="zh-CN" i="1" u="none" noProof="1">
                              <a:latin typeface="Cambria Math"/>
                            </a:rPr>
                          </m:ctrlPr>
                        </m:dPr>
                        <m:e>
                          <m:eqArr>
                            <m:eqArrPr>
                              <m:ctrlPr>
                                <a:rPr lang="en-US" altLang="zh-CN" i="1" u="none" noProof="1">
                                  <a:latin typeface="Cambria Math"/>
                                </a:rPr>
                              </m:ctrlPr>
                            </m:eqArrPr>
                            <m:e>
                              <m:r>
                                <a:rPr lang="zh-CN" altLang="en-US" i="1" u="none" noProof="1">
                                  <a:latin typeface="Cambria Math" panose="02040503050406030204" pitchFamily="18" charset="0"/>
                                </a:rPr>
                                <m:t>创建：如</m:t>
                              </m:r>
                              <m:r>
                                <a:rPr lang="en-US" altLang="zh-CN" b="0" i="1" u="none" noProof="1" smtClean="0">
                                  <a:latin typeface="Cambria Math" panose="02040503050406030204" pitchFamily="18" charset="0"/>
                                </a:rPr>
                                <m:t>𝑡𝑢𝑝𝑙𝑒</m:t>
                              </m:r>
                              <m:r>
                                <a:rPr lang="en-US" altLang="zh-CN" b="0" i="1" u="none" noProof="1" smtClean="0">
                                  <a:latin typeface="Cambria Math" panose="02040503050406030204" pitchFamily="18" charset="0"/>
                                </a:rPr>
                                <m:t>1=</m:t>
                              </m:r>
                              <m:d>
                                <m:dPr>
                                  <m:ctrlPr>
                                    <a:rPr lang="en-US" altLang="zh-CN" b="0" i="1" u="none" noProof="1" smtClean="0">
                                      <a:latin typeface="Cambria Math"/>
                                    </a:rPr>
                                  </m:ctrlPr>
                                </m:dPr>
                                <m:e>
                                  <m:r>
                                    <a:rPr lang="en-US" altLang="zh-CN" b="0" i="1" u="none" noProof="1" smtClean="0">
                                      <a:latin typeface="Cambria Math" panose="02040503050406030204" pitchFamily="18" charset="0"/>
                                    </a:rPr>
                                    <m:t>200,50</m:t>
                                  </m:r>
                                </m:e>
                              </m:d>
                              <m:r>
                                <a:rPr lang="en-US" altLang="zh-CN" b="0" i="1" u="none" noProof="1" smtClean="0">
                                  <a:latin typeface="Cambria Math" panose="02040503050406030204" pitchFamily="18" charset="0"/>
                                </a:rPr>
                                <m:t>                  </m:t>
                              </m:r>
                            </m:e>
                            <m:e>
                              <m:r>
                                <a:rPr lang="zh-CN" altLang="en-US" i="1" u="none" noProof="1">
                                  <a:latin typeface="Cambria Math" panose="02040503050406030204" pitchFamily="18" charset="0"/>
                                </a:rPr>
                                <m:t>访问：如</m:t>
                              </m:r>
                              <m:r>
                                <a:rPr lang="en-US" altLang="zh-CN" b="0" i="1" u="none" noProof="1" smtClean="0">
                                  <a:latin typeface="Cambria Math" panose="02040503050406030204" pitchFamily="18" charset="0"/>
                                </a:rPr>
                                <m:t>𝑡𝑢𝑝𝑙𝑒</m:t>
                              </m:r>
                              <m:r>
                                <a:rPr lang="en-US" altLang="zh-CN" b="0" i="1" u="none" noProof="1" smtClean="0">
                                  <a:latin typeface="Cambria Math" panose="02040503050406030204" pitchFamily="18" charset="0"/>
                                </a:rPr>
                                <m:t>1</m:t>
                              </m:r>
                              <m:d>
                                <m:dPr>
                                  <m:begChr m:val="["/>
                                  <m:endChr m:val="]"/>
                                  <m:ctrlPr>
                                    <a:rPr lang="en-US" altLang="zh-CN" b="0" i="1" u="none" noProof="1" smtClean="0">
                                      <a:latin typeface="Cambria Math"/>
                                    </a:rPr>
                                  </m:ctrlPr>
                                </m:dPr>
                                <m:e>
                                  <m:r>
                                    <a:rPr lang="en-US" altLang="zh-CN" b="0" i="1" u="none" noProof="1" smtClean="0">
                                      <a:latin typeface="Cambria Math" panose="02040503050406030204" pitchFamily="18" charset="0"/>
                                    </a:rPr>
                                    <m:t>0</m:t>
                                  </m:r>
                                </m:e>
                              </m:d>
                              <m:r>
                                <a:rPr lang="en-US" altLang="zh-CN" b="0" i="1" u="none" noProof="1" smtClean="0">
                                  <a:latin typeface="Cambria Math" panose="02040503050406030204" pitchFamily="18" charset="0"/>
                                </a:rPr>
                                <m:t>                                    </m:t>
                              </m:r>
                            </m:e>
                            <m:e>
                              <m:r>
                                <a:rPr lang="zh-CN" altLang="en-US" i="1" u="none" noProof="1">
                                  <a:latin typeface="Cambria Math" panose="02040503050406030204" pitchFamily="18" charset="0"/>
                                </a:rPr>
                                <m:t>修改：元素不可修改，元组变量可以</m:t>
                              </m:r>
                            </m:e>
                            <m:e>
                              <m:r>
                                <a:rPr lang="zh-CN" altLang="en-US" i="1" u="none" noProof="1" smtClean="0">
                                  <a:latin typeface="Cambria Math" panose="02040503050406030204" pitchFamily="18" charset="0"/>
                                </a:rPr>
                                <m:t>连接</m:t>
                              </m:r>
                              <m:r>
                                <a:rPr lang="zh-CN" altLang="en-US" i="1" u="none" noProof="1">
                                  <a:latin typeface="Cambria Math" panose="02040503050406030204" pitchFamily="18" charset="0"/>
                                </a:rPr>
                                <m:t>：</m:t>
                              </m:r>
                              <m:r>
                                <a:rPr lang="zh-CN" altLang="en-US" i="1" u="none" noProof="1" smtClean="0">
                                  <a:latin typeface="Cambria Math" panose="02040503050406030204" pitchFamily="18" charset="0"/>
                                </a:rPr>
                                <m:t>如</m:t>
                              </m:r>
                              <m:r>
                                <a:rPr lang="en-US" altLang="zh-CN" b="0" i="1" u="none" noProof="1" smtClean="0">
                                  <a:latin typeface="Cambria Math" panose="02040503050406030204" pitchFamily="18" charset="0"/>
                                </a:rPr>
                                <m:t>𝑡𝑢𝑝𝑙𝑒</m:t>
                              </m:r>
                              <m:r>
                                <a:rPr lang="en-US" altLang="zh-CN" b="0" i="1" u="none" noProof="1" smtClean="0">
                                  <a:latin typeface="Cambria Math" panose="02040503050406030204" pitchFamily="18" charset="0"/>
                                </a:rPr>
                                <m:t>3=</m:t>
                              </m:r>
                              <m:r>
                                <a:rPr lang="en-US" altLang="zh-CN" b="0" i="1" u="none" noProof="1" smtClean="0">
                                  <a:latin typeface="Cambria Math" panose="02040503050406030204" pitchFamily="18" charset="0"/>
                                </a:rPr>
                                <m:t>𝑡𝑢𝑝𝑙𝑒</m:t>
                              </m:r>
                              <m:r>
                                <a:rPr lang="en-US" altLang="zh-CN" b="0" i="1" u="none" noProof="1" smtClean="0">
                                  <a:latin typeface="Cambria Math" panose="02040503050406030204" pitchFamily="18" charset="0"/>
                                </a:rPr>
                                <m:t>1+</m:t>
                              </m:r>
                              <m:r>
                                <a:rPr lang="en-US" altLang="zh-CN" b="0" i="1" u="none" noProof="1" smtClean="0">
                                  <a:latin typeface="Cambria Math" panose="02040503050406030204" pitchFamily="18" charset="0"/>
                                </a:rPr>
                                <m:t>𝑡𝑢𝑝𝑙𝑒</m:t>
                              </m:r>
                              <m:r>
                                <a:rPr lang="en-US" altLang="zh-CN" b="0" i="1" u="none" noProof="1" smtClean="0">
                                  <a:latin typeface="Cambria Math" panose="02040503050406030204" pitchFamily="18" charset="0"/>
                                </a:rPr>
                                <m:t>2   </m:t>
                              </m:r>
                            </m:e>
                          </m:eqArr>
                        </m:e>
                      </m:d>
                    </m:oMath>
                  </m:oMathPara>
                </a14:m>
                <a:endParaRPr lang="zh-CN" altLang="en-US" u="none" dirty="0"/>
              </a:p>
            </p:txBody>
          </p:sp>
        </mc:Choice>
        <mc:Fallback xmlns="">
          <p:sp>
            <p:nvSpPr>
              <p:cNvPr id="2" name="矩形 1">
                <a:extLst>
                  <a:ext uri="{FF2B5EF4-FFF2-40B4-BE49-F238E27FC236}">
                    <a16:creationId xmlns:a16="http://schemas.microsoft.com/office/drawing/2014/main" id="{A2E37E76-0C86-4829-94EB-B0155D69E280}"/>
                  </a:ext>
                </a:extLst>
              </p:cNvPr>
              <p:cNvSpPr>
                <a:spLocks noRot="1" noChangeAspect="1" noMove="1" noResize="1" noEditPoints="1" noAdjustHandles="1" noChangeArrowheads="1" noChangeShapeType="1" noTextEdit="1"/>
              </p:cNvSpPr>
              <p:nvPr/>
            </p:nvSpPr>
            <p:spPr>
              <a:xfrm>
                <a:off x="914496" y="1676446"/>
                <a:ext cx="5638712" cy="1479764"/>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xmlns="" id="{1822196B-98BD-4CF5-8014-944CFEB10361}"/>
                  </a:ext>
                </a:extLst>
              </p:cNvPr>
              <p:cNvSpPr txBox="1"/>
              <p:nvPr/>
            </p:nvSpPr>
            <p:spPr>
              <a:xfrm>
                <a:off x="914496" y="3581396"/>
                <a:ext cx="6476830" cy="25047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i="1" u="none" smtClean="0">
                          <a:latin typeface="Cambria Math" panose="02040503050406030204" pitchFamily="18" charset="0"/>
                        </a:rPr>
                        <m:t>字典</m:t>
                      </m:r>
                      <m:d>
                        <m:dPr>
                          <m:begChr m:val="{"/>
                          <m:endChr m:val=""/>
                          <m:ctrlPr>
                            <a:rPr lang="en-US" altLang="zh-CN" i="1" u="none" smtClean="0">
                              <a:latin typeface="Cambria Math"/>
                            </a:rPr>
                          </m:ctrlPr>
                        </m:dPr>
                        <m:e>
                          <m:eqArr>
                            <m:eqArrPr>
                              <m:ctrlPr>
                                <a:rPr lang="en-US" altLang="zh-CN" i="1" u="none" smtClean="0">
                                  <a:latin typeface="Cambria Math"/>
                                </a:rPr>
                              </m:ctrlPr>
                            </m:eqArrPr>
                            <m:e>
                              <m:r>
                                <a:rPr lang="zh-CN" altLang="en-US" i="1" u="none">
                                  <a:latin typeface="Cambria Math" panose="02040503050406030204" pitchFamily="18" charset="0"/>
                                </a:rPr>
                                <m:t>创建</m:t>
                              </m:r>
                              <m:r>
                                <a:rPr lang="zh-CN" altLang="en-US" i="1" u="none" smtClean="0">
                                  <a:latin typeface="Cambria Math" panose="02040503050406030204" pitchFamily="18" charset="0"/>
                                </a:rPr>
                                <m:t>：</m:t>
                              </m:r>
                              <m:r>
                                <a:rPr lang="zh-CN" altLang="en-US" i="1" u="none">
                                  <a:latin typeface="Cambria Math" panose="02040503050406030204" pitchFamily="18" charset="0"/>
                                </a:rPr>
                                <m:t>如</m:t>
                              </m:r>
                              <m:r>
                                <a:rPr lang="en-US" altLang="zh-CN" b="0" i="1" u="none" smtClean="0">
                                  <a:latin typeface="Cambria Math" panose="02040503050406030204" pitchFamily="18" charset="0"/>
                                </a:rPr>
                                <m:t>𝑑𝑖𝑐𝑡</m:t>
                              </m:r>
                              <m:r>
                                <a:rPr lang="en-US" altLang="zh-CN" b="0" i="1" u="none" smtClean="0">
                                  <a:latin typeface="Cambria Math" panose="02040503050406030204" pitchFamily="18" charset="0"/>
                                </a:rPr>
                                <m:t>1=</m:t>
                              </m:r>
                              <m:sSup>
                                <m:sSupPr>
                                  <m:ctrlPr>
                                    <a:rPr lang="en-US" altLang="zh-CN" b="0" i="1" u="none" smtClean="0">
                                      <a:latin typeface="Cambria Math"/>
                                    </a:rPr>
                                  </m:ctrlPr>
                                </m:sSupPr>
                                <m:e>
                                  <m:r>
                                    <a:rPr lang="en-US" altLang="zh-CN" b="0" i="1" u="none" smtClean="0">
                                      <a:latin typeface="Cambria Math" panose="02040503050406030204" pitchFamily="18" charset="0"/>
                                    </a:rPr>
                                    <m:t>{</m:t>
                                  </m:r>
                                </m:e>
                                <m:sup>
                                  <m:r>
                                    <a:rPr lang="en-US" altLang="zh-CN" b="0" i="1" u="none" smtClean="0">
                                      <a:latin typeface="Cambria Math" panose="02040503050406030204" pitchFamily="18" charset="0"/>
                                    </a:rPr>
                                    <m:t>′</m:t>
                                  </m:r>
                                </m:sup>
                              </m:sSup>
                              <m:r>
                                <a:rPr lang="en-US" altLang="zh-CN" b="0" i="1" u="none" smtClean="0">
                                  <a:latin typeface="Cambria Math" panose="02040503050406030204" pitchFamily="18" charset="0"/>
                                </a:rPr>
                                <m:t>𝑘𝑒𝑦</m:t>
                              </m:r>
                              <m:sSup>
                                <m:sSupPr>
                                  <m:ctrlPr>
                                    <a:rPr lang="en-US" altLang="zh-CN" b="0" i="1" u="none" smtClean="0">
                                      <a:latin typeface="Cambria Math"/>
                                    </a:rPr>
                                  </m:ctrlPr>
                                </m:sSupPr>
                                <m:e>
                                  <m:r>
                                    <a:rPr lang="en-US" altLang="zh-CN" b="0" i="1" u="none" smtClean="0">
                                      <a:latin typeface="Cambria Math" panose="02040503050406030204" pitchFamily="18" charset="0"/>
                                    </a:rPr>
                                    <m:t>1</m:t>
                                  </m:r>
                                </m:e>
                                <m:sup>
                                  <m:r>
                                    <a:rPr lang="en-US" altLang="zh-CN" b="0" i="1" u="none" smtClean="0">
                                      <a:latin typeface="Cambria Math" panose="02040503050406030204" pitchFamily="18" charset="0"/>
                                    </a:rPr>
                                    <m:t>′</m:t>
                                  </m:r>
                                </m:sup>
                              </m:sSup>
                              <m:sSup>
                                <m:sSupPr>
                                  <m:ctrlPr>
                                    <a:rPr lang="en-US" altLang="zh-CN" b="0" i="1" u="none" smtClean="0">
                                      <a:latin typeface="Cambria Math"/>
                                    </a:rPr>
                                  </m:ctrlPr>
                                </m:sSupPr>
                                <m:e>
                                  <m:r>
                                    <a:rPr lang="en-US" altLang="zh-CN" b="0" i="1" u="none" smtClean="0">
                                      <a:latin typeface="Cambria Math" panose="02040503050406030204" pitchFamily="18" charset="0"/>
                                    </a:rPr>
                                    <m:t>:</m:t>
                                  </m:r>
                                </m:e>
                                <m:sup>
                                  <m:r>
                                    <a:rPr lang="en-US" altLang="zh-CN" b="0" i="1" u="none" smtClean="0">
                                      <a:latin typeface="Cambria Math" panose="02040503050406030204" pitchFamily="18" charset="0"/>
                                    </a:rPr>
                                    <m:t>′</m:t>
                                  </m:r>
                                </m:sup>
                              </m:sSup>
                              <m:r>
                                <a:rPr lang="en-US" altLang="zh-CN" b="0" i="1" u="none" smtClean="0">
                                  <a:latin typeface="Cambria Math" panose="02040503050406030204" pitchFamily="18" charset="0"/>
                                </a:rPr>
                                <m:t>𝑣𝑎𝑙𝑢𝑒</m:t>
                              </m:r>
                              <m:sSup>
                                <m:sSupPr>
                                  <m:ctrlPr>
                                    <a:rPr lang="en-US" altLang="zh-CN" b="0" i="1" u="none" smtClean="0">
                                      <a:latin typeface="Cambria Math"/>
                                    </a:rPr>
                                  </m:ctrlPr>
                                </m:sSupPr>
                                <m:e>
                                  <m:r>
                                    <a:rPr lang="en-US" altLang="zh-CN" b="0" i="1" u="none" smtClean="0">
                                      <a:latin typeface="Cambria Math" panose="02040503050406030204" pitchFamily="18" charset="0"/>
                                    </a:rPr>
                                    <m:t>1</m:t>
                                  </m:r>
                                </m:e>
                                <m:sup>
                                  <m:r>
                                    <a:rPr lang="en-US" altLang="zh-CN" b="0" i="1" u="none" smtClean="0">
                                      <a:latin typeface="Cambria Math" panose="02040503050406030204" pitchFamily="18" charset="0"/>
                                    </a:rPr>
                                    <m:t>′</m:t>
                                  </m:r>
                                </m:sup>
                              </m:sSup>
                              <m:sSup>
                                <m:sSupPr>
                                  <m:ctrlPr>
                                    <a:rPr lang="en-US" altLang="zh-CN" b="0" i="1" u="none" smtClean="0">
                                      <a:latin typeface="Cambria Math"/>
                                    </a:rPr>
                                  </m:ctrlPr>
                                </m:sSupPr>
                                <m:e>
                                  <m:r>
                                    <a:rPr lang="en-US" altLang="zh-CN" b="0" i="1" u="none" smtClean="0">
                                      <a:latin typeface="Cambria Math" panose="02040503050406030204" pitchFamily="18" charset="0"/>
                                    </a:rPr>
                                    <m:t>,</m:t>
                                  </m:r>
                                </m:e>
                                <m:sup>
                                  <m:r>
                                    <a:rPr lang="en-US" altLang="zh-CN" b="0" i="1" u="none" smtClean="0">
                                      <a:latin typeface="Cambria Math" panose="02040503050406030204" pitchFamily="18" charset="0"/>
                                    </a:rPr>
                                    <m:t>′</m:t>
                                  </m:r>
                                </m:sup>
                              </m:sSup>
                              <m:r>
                                <a:rPr lang="en-US" altLang="zh-CN" b="0" i="1" u="none" smtClean="0">
                                  <a:latin typeface="Cambria Math" panose="02040503050406030204" pitchFamily="18" charset="0"/>
                                </a:rPr>
                                <m:t>𝑘</m:t>
                              </m:r>
                              <m:sSup>
                                <m:sSupPr>
                                  <m:ctrlPr>
                                    <a:rPr lang="en-US" altLang="zh-CN" b="0" i="1" u="none" smtClean="0">
                                      <a:latin typeface="Cambria Math"/>
                                    </a:rPr>
                                  </m:ctrlPr>
                                </m:sSupPr>
                                <m:e>
                                  <m:r>
                                    <a:rPr lang="en-US" altLang="zh-CN" b="0" i="1" u="none" smtClean="0">
                                      <a:latin typeface="Cambria Math" panose="02040503050406030204" pitchFamily="18" charset="0"/>
                                    </a:rPr>
                                    <m:t>2</m:t>
                                  </m:r>
                                </m:e>
                                <m:sup>
                                  <m:r>
                                    <a:rPr lang="en-US" altLang="zh-CN" b="0" i="1" u="none" smtClean="0">
                                      <a:latin typeface="Cambria Math" panose="02040503050406030204" pitchFamily="18" charset="0"/>
                                    </a:rPr>
                                    <m:t>′</m:t>
                                  </m:r>
                                </m:sup>
                              </m:sSup>
                              <m:sSup>
                                <m:sSupPr>
                                  <m:ctrlPr>
                                    <a:rPr lang="en-US" altLang="zh-CN" b="0" i="1" u="none" smtClean="0">
                                      <a:latin typeface="Cambria Math"/>
                                    </a:rPr>
                                  </m:ctrlPr>
                                </m:sSupPr>
                                <m:e>
                                  <m:r>
                                    <a:rPr lang="en-US" altLang="zh-CN" b="0" i="1" u="none" smtClean="0">
                                      <a:latin typeface="Cambria Math" panose="02040503050406030204" pitchFamily="18" charset="0"/>
                                    </a:rPr>
                                    <m:t>:</m:t>
                                  </m:r>
                                </m:e>
                                <m:sup>
                                  <m:r>
                                    <a:rPr lang="en-US" altLang="zh-CN" b="0" i="1" u="none" smtClean="0">
                                      <a:latin typeface="Cambria Math" panose="02040503050406030204" pitchFamily="18" charset="0"/>
                                    </a:rPr>
                                    <m:t>′</m:t>
                                  </m:r>
                                </m:sup>
                              </m:sSup>
                              <m:r>
                                <a:rPr lang="en-US" altLang="zh-CN" b="0" i="1" u="none" smtClean="0">
                                  <a:latin typeface="Cambria Math" panose="02040503050406030204" pitchFamily="18" charset="0"/>
                                </a:rPr>
                                <m:t>𝑣</m:t>
                              </m:r>
                              <m:r>
                                <a:rPr lang="en-US" altLang="zh-CN" b="0" i="1" u="none" smtClean="0">
                                  <a:latin typeface="Cambria Math" panose="02040503050406030204" pitchFamily="18" charset="0"/>
                                </a:rPr>
                                <m:t>2′}</m:t>
                              </m:r>
                            </m:e>
                            <m:e>
                              <m:r>
                                <a:rPr lang="zh-CN" altLang="en-US" i="1" u="none">
                                  <a:latin typeface="Cambria Math" panose="02040503050406030204" pitchFamily="18" charset="0"/>
                                </a:rPr>
                                <m:t>访问</m:t>
                              </m:r>
                              <m:r>
                                <a:rPr lang="zh-CN" altLang="en-US" i="1" u="none" smtClean="0">
                                  <a:latin typeface="Cambria Math" panose="02040503050406030204" pitchFamily="18" charset="0"/>
                                </a:rPr>
                                <m:t>：</m:t>
                              </m:r>
                              <m:r>
                                <a:rPr lang="zh-CN" altLang="en-US" i="1" u="none">
                                  <a:latin typeface="Cambria Math" panose="02040503050406030204" pitchFamily="18" charset="0"/>
                                </a:rPr>
                                <m:t>如</m:t>
                              </m:r>
                              <m:r>
                                <a:rPr lang="en-US" altLang="zh-CN" b="0" i="1" u="none" smtClean="0">
                                  <a:latin typeface="Cambria Math" panose="02040503050406030204" pitchFamily="18" charset="0"/>
                                </a:rPr>
                                <m:t>𝑑𝑖𝑐𝑡</m:t>
                              </m:r>
                              <m:r>
                                <a:rPr lang="en-US" altLang="zh-CN" b="0" i="1" u="none" smtClean="0">
                                  <a:latin typeface="Cambria Math" panose="02040503050406030204" pitchFamily="18" charset="0"/>
                                </a:rPr>
                                <m:t>1</m:t>
                              </m:r>
                              <m:sSup>
                                <m:sSupPr>
                                  <m:ctrlPr>
                                    <a:rPr lang="en-US" altLang="zh-CN" b="0" i="1" u="none" smtClean="0">
                                      <a:latin typeface="Cambria Math"/>
                                    </a:rPr>
                                  </m:ctrlPr>
                                </m:sSupPr>
                                <m:e>
                                  <m:r>
                                    <a:rPr lang="en-US" altLang="zh-CN" b="0" i="1" u="none" smtClean="0">
                                      <a:latin typeface="Cambria Math" panose="02040503050406030204" pitchFamily="18" charset="0"/>
                                    </a:rPr>
                                    <m:t>[</m:t>
                                  </m:r>
                                </m:e>
                                <m:sup>
                                  <m:r>
                                    <a:rPr lang="en-US" altLang="zh-CN" b="0" i="1" u="none" smtClean="0">
                                      <a:latin typeface="Cambria Math" panose="02040503050406030204" pitchFamily="18" charset="0"/>
                                    </a:rPr>
                                    <m:t>′</m:t>
                                  </m:r>
                                </m:sup>
                              </m:sSup>
                              <m:r>
                                <a:rPr lang="en-US" altLang="zh-CN" b="0" i="1" u="none" smtClean="0">
                                  <a:latin typeface="Cambria Math" panose="02040503050406030204" pitchFamily="18" charset="0"/>
                                </a:rPr>
                                <m:t>𝑘𝑒𝑦</m:t>
                              </m:r>
                              <m:sSup>
                                <m:sSupPr>
                                  <m:ctrlPr>
                                    <a:rPr lang="en-US" altLang="zh-CN" b="0" i="1" u="none" smtClean="0">
                                      <a:latin typeface="Cambria Math"/>
                                    </a:rPr>
                                  </m:ctrlPr>
                                </m:sSupPr>
                                <m:e>
                                  <m:r>
                                    <a:rPr lang="en-US" altLang="zh-CN" b="0" i="1" u="none" smtClean="0">
                                      <a:latin typeface="Cambria Math" panose="02040503050406030204" pitchFamily="18" charset="0"/>
                                    </a:rPr>
                                    <m:t>1</m:t>
                                  </m:r>
                                </m:e>
                                <m:sup>
                                  <m:r>
                                    <a:rPr lang="en-US" altLang="zh-CN" b="0" i="1" u="none" smtClean="0">
                                      <a:latin typeface="Cambria Math" panose="02040503050406030204" pitchFamily="18" charset="0"/>
                                    </a:rPr>
                                    <m:t>′</m:t>
                                  </m:r>
                                </m:sup>
                              </m:sSup>
                              <m:r>
                                <a:rPr lang="en-US" altLang="zh-CN" b="0" i="1" u="none" smtClean="0">
                                  <a:latin typeface="Cambria Math" panose="02040503050406030204" pitchFamily="18" charset="0"/>
                                </a:rPr>
                                <m:t>]                                             </m:t>
                              </m:r>
                            </m:e>
                            <m:e>
                              <m:r>
                                <a:rPr lang="zh-CN" altLang="en-US" i="1" u="none">
                                  <a:latin typeface="Cambria Math" panose="02040503050406030204" pitchFamily="18" charset="0"/>
                                </a:rPr>
                                <m:t>增</m:t>
                              </m:r>
                              <m:r>
                                <a:rPr lang="zh-CN" altLang="en-US" i="1" u="none" smtClean="0">
                                  <a:latin typeface="Cambria Math" panose="02040503050406030204" pitchFamily="18" charset="0"/>
                                </a:rPr>
                                <m:t>：</m:t>
                              </m:r>
                              <m:r>
                                <a:rPr lang="zh-CN" altLang="en-US" i="1" u="none">
                                  <a:latin typeface="Cambria Math" panose="02040503050406030204" pitchFamily="18" charset="0"/>
                                </a:rPr>
                                <m:t>如</m:t>
                              </m:r>
                              <m:r>
                                <a:rPr lang="en-US" altLang="zh-CN" b="0" i="1" u="none" smtClean="0">
                                  <a:latin typeface="Cambria Math" panose="02040503050406030204" pitchFamily="18" charset="0"/>
                                </a:rPr>
                                <m:t>𝑑𝑖𝑐𝑡</m:t>
                              </m:r>
                              <m:r>
                                <a:rPr lang="en-US" altLang="zh-CN" b="0" i="1" u="none" smtClean="0">
                                  <a:latin typeface="Cambria Math" panose="02040503050406030204" pitchFamily="18" charset="0"/>
                                </a:rPr>
                                <m:t>1</m:t>
                              </m:r>
                              <m:sSup>
                                <m:sSupPr>
                                  <m:ctrlPr>
                                    <a:rPr lang="en-US" altLang="zh-CN" b="0" i="1" u="none" smtClean="0">
                                      <a:latin typeface="Cambria Math"/>
                                    </a:rPr>
                                  </m:ctrlPr>
                                </m:sSupPr>
                                <m:e>
                                  <m:r>
                                    <a:rPr lang="en-US" altLang="zh-CN" b="0" i="1" u="none" smtClean="0">
                                      <a:latin typeface="Cambria Math" panose="02040503050406030204" pitchFamily="18" charset="0"/>
                                    </a:rPr>
                                    <m:t>[</m:t>
                                  </m:r>
                                </m:e>
                                <m:sup>
                                  <m:r>
                                    <a:rPr lang="en-US" altLang="zh-CN" b="0" i="1" u="none" smtClean="0">
                                      <a:latin typeface="Cambria Math" panose="02040503050406030204" pitchFamily="18" charset="0"/>
                                    </a:rPr>
                                    <m:t>′</m:t>
                                  </m:r>
                                </m:sup>
                              </m:sSup>
                              <m:r>
                                <a:rPr lang="en-US" altLang="zh-CN" b="0" i="1" u="none" smtClean="0">
                                  <a:latin typeface="Cambria Math" panose="02040503050406030204" pitchFamily="18" charset="0"/>
                                </a:rPr>
                                <m:t>𝑘</m:t>
                              </m:r>
                              <m:sSup>
                                <m:sSupPr>
                                  <m:ctrlPr>
                                    <a:rPr lang="en-US" altLang="zh-CN" b="0" i="1" u="none" smtClean="0">
                                      <a:latin typeface="Cambria Math"/>
                                    </a:rPr>
                                  </m:ctrlPr>
                                </m:sSupPr>
                                <m:e>
                                  <m:r>
                                    <a:rPr lang="en-US" altLang="zh-CN" b="0" i="1" u="none" smtClean="0">
                                      <a:latin typeface="Cambria Math" panose="02040503050406030204" pitchFamily="18" charset="0"/>
                                    </a:rPr>
                                    <m:t>3</m:t>
                                  </m:r>
                                </m:e>
                                <m:sup>
                                  <m:r>
                                    <a:rPr lang="en-US" altLang="zh-CN" b="0" i="1" u="none" smtClean="0">
                                      <a:latin typeface="Cambria Math" panose="02040503050406030204" pitchFamily="18" charset="0"/>
                                    </a:rPr>
                                    <m:t>′</m:t>
                                  </m:r>
                                </m:sup>
                              </m:sSup>
                              <m:r>
                                <a:rPr lang="en-US" altLang="zh-CN" b="0" i="1" u="none" smtClean="0">
                                  <a:latin typeface="Cambria Math" panose="02040503050406030204" pitchFamily="18" charset="0"/>
                                </a:rPr>
                                <m:t>]=</m:t>
                              </m:r>
                              <m:r>
                                <a:rPr lang="en-US" altLang="zh-CN" b="0" i="1" u="none" smtClean="0">
                                  <a:latin typeface="Cambria Math" panose="02040503050406030204" pitchFamily="18" charset="0"/>
                                </a:rPr>
                                <m:t>𝑣</m:t>
                              </m:r>
                              <m:r>
                                <a:rPr lang="en-US" altLang="zh-CN" b="0" i="1" u="none" smtClean="0">
                                  <a:latin typeface="Cambria Math" panose="02040503050406030204" pitchFamily="18" charset="0"/>
                                </a:rPr>
                                <m:t>3                                           </m:t>
                              </m:r>
                            </m:e>
                            <m:e>
                              <m:r>
                                <a:rPr lang="zh-CN" altLang="en-US" i="1" u="none">
                                  <a:latin typeface="Cambria Math" panose="02040503050406030204" pitchFamily="18" charset="0"/>
                                </a:rPr>
                                <m:t>删</m:t>
                              </m:r>
                              <m:r>
                                <a:rPr lang="zh-CN" altLang="en-US" i="1" u="none" smtClean="0">
                                  <a:latin typeface="Cambria Math" panose="02040503050406030204" pitchFamily="18" charset="0"/>
                                </a:rPr>
                                <m:t>：</m:t>
                              </m:r>
                              <m:r>
                                <a:rPr lang="zh-CN" altLang="en-US" i="1" u="none">
                                  <a:latin typeface="Cambria Math" panose="02040503050406030204" pitchFamily="18" charset="0"/>
                                </a:rPr>
                                <m:t>如</m:t>
                              </m:r>
                              <m:r>
                                <a:rPr lang="en-US" altLang="zh-CN" b="0" i="1" u="none" smtClean="0">
                                  <a:latin typeface="Cambria Math" panose="02040503050406030204" pitchFamily="18" charset="0"/>
                                </a:rPr>
                                <m:t>𝑑𝑖𝑐𝑡</m:t>
                              </m:r>
                              <m:r>
                                <a:rPr lang="en-US" altLang="zh-CN" b="0" i="1" u="none" smtClean="0">
                                  <a:latin typeface="Cambria Math" panose="02040503050406030204" pitchFamily="18" charset="0"/>
                                </a:rPr>
                                <m:t>1</m:t>
                              </m:r>
                              <m:d>
                                <m:dPr>
                                  <m:begChr m:val="["/>
                                  <m:endChr m:val="]"/>
                                  <m:ctrlPr>
                                    <a:rPr lang="en-US" altLang="zh-CN" b="0" i="1" u="none" smtClean="0">
                                      <a:latin typeface="Cambria Math"/>
                                    </a:rPr>
                                  </m:ctrlPr>
                                </m:dPr>
                                <m:e>
                                  <m:r>
                                    <a:rPr lang="en-US" altLang="zh-CN" b="0" i="1" u="none" smtClean="0">
                                      <a:latin typeface="Cambria Math" panose="02040503050406030204" pitchFamily="18" charset="0"/>
                                    </a:rPr>
                                    <m:t>𝑘</m:t>
                                  </m:r>
                                  <m:r>
                                    <a:rPr lang="en-US" altLang="zh-CN" b="0" i="1" u="none" smtClean="0">
                                      <a:latin typeface="Cambria Math" panose="02040503050406030204" pitchFamily="18" charset="0"/>
                                    </a:rPr>
                                    <m:t>2</m:t>
                                  </m:r>
                                </m:e>
                              </m:d>
                              <m:sSup>
                                <m:sSupPr>
                                  <m:ctrlPr>
                                    <a:rPr lang="en-US" altLang="zh-CN" b="0" i="1" u="none" smtClean="0">
                                      <a:latin typeface="Cambria Math"/>
                                    </a:rPr>
                                  </m:ctrlPr>
                                </m:sSupPr>
                                <m:e>
                                  <m:r>
                                    <a:rPr lang="en-US" altLang="zh-CN" b="0" i="1" u="none" smtClean="0">
                                      <a:latin typeface="Cambria Math" panose="02040503050406030204" pitchFamily="18" charset="0"/>
                                    </a:rPr>
                                    <m:t>=</m:t>
                                  </m:r>
                                </m:e>
                                <m:sup>
                                  <m:r>
                                    <a:rPr lang="en-US" altLang="zh-CN" b="0" i="1" u="none" smtClean="0">
                                      <a:latin typeface="Cambria Math" panose="02040503050406030204" pitchFamily="18" charset="0"/>
                                    </a:rPr>
                                    <m:t>′</m:t>
                                  </m:r>
                                </m:sup>
                              </m:sSup>
                              <m:r>
                                <a:rPr lang="en-US" altLang="zh-CN" b="0" i="1" u="none" smtClean="0">
                                  <a:latin typeface="Cambria Math" panose="02040503050406030204" pitchFamily="18" charset="0"/>
                                </a:rPr>
                                <m:t>𝑣</m:t>
                              </m:r>
                              <m:sSup>
                                <m:sSupPr>
                                  <m:ctrlPr>
                                    <a:rPr lang="en-US" altLang="zh-CN" b="0" i="1" u="none" smtClean="0">
                                      <a:latin typeface="Cambria Math"/>
                                    </a:rPr>
                                  </m:ctrlPr>
                                </m:sSupPr>
                                <m:e>
                                  <m:r>
                                    <a:rPr lang="en-US" altLang="zh-CN" b="0" i="1" u="none" smtClean="0">
                                      <a:latin typeface="Cambria Math" panose="02040503050406030204" pitchFamily="18" charset="0"/>
                                    </a:rPr>
                                    <m:t>1</m:t>
                                  </m:r>
                                </m:e>
                                <m:sup>
                                  <m:r>
                                    <a:rPr lang="en-US" altLang="zh-CN" b="0" i="1" u="none" smtClean="0">
                                      <a:latin typeface="Cambria Math" panose="02040503050406030204" pitchFamily="18" charset="0"/>
                                    </a:rPr>
                                    <m:t>′</m:t>
                                  </m:r>
                                </m:sup>
                              </m:sSup>
                              <m:r>
                                <a:rPr lang="en-US" altLang="zh-CN" b="0" i="1" u="none" smtClean="0">
                                  <a:latin typeface="Cambria Math" panose="02040503050406030204" pitchFamily="18" charset="0"/>
                                </a:rPr>
                                <m:t>                                           </m:t>
                              </m:r>
                            </m:e>
                            <m:e>
                              <m:r>
                                <a:rPr lang="zh-CN" altLang="en-US" i="1" u="none">
                                  <a:latin typeface="Cambria Math" panose="02040503050406030204" pitchFamily="18" charset="0"/>
                                </a:rPr>
                                <m:t>改</m:t>
                              </m:r>
                              <m:r>
                                <a:rPr lang="zh-CN" altLang="en-US" i="1" u="none" smtClean="0">
                                  <a:latin typeface="Cambria Math" panose="02040503050406030204" pitchFamily="18" charset="0"/>
                                </a:rPr>
                                <m:t>：</m:t>
                              </m:r>
                              <m:r>
                                <a:rPr lang="zh-CN" altLang="en-US" i="1" u="none">
                                  <a:latin typeface="Cambria Math" panose="02040503050406030204" pitchFamily="18" charset="0"/>
                                </a:rPr>
                                <m:t>如</m:t>
                              </m:r>
                              <m:r>
                                <a:rPr lang="en-US" altLang="zh-CN" b="0" i="1" u="none" smtClean="0">
                                  <a:latin typeface="Cambria Math" panose="02040503050406030204" pitchFamily="18" charset="0"/>
                                </a:rPr>
                                <m:t>𝑑𝑒𝑙</m:t>
                              </m:r>
                              <m:r>
                                <a:rPr lang="en-US" altLang="zh-CN" b="0" i="1" u="none" smtClean="0">
                                  <a:latin typeface="Cambria Math" panose="02040503050406030204" pitchFamily="18" charset="0"/>
                                </a:rPr>
                                <m:t> </m:t>
                              </m:r>
                              <m:r>
                                <a:rPr lang="en-US" altLang="zh-CN" b="0" i="1" u="none" smtClean="0">
                                  <a:latin typeface="Cambria Math" panose="02040503050406030204" pitchFamily="18" charset="0"/>
                                </a:rPr>
                                <m:t>𝑑𝑖𝑐𝑡</m:t>
                              </m:r>
                              <m:r>
                                <a:rPr lang="en-US" altLang="zh-CN" b="0" i="1" u="none" smtClean="0">
                                  <a:latin typeface="Cambria Math" panose="02040503050406030204" pitchFamily="18" charset="0"/>
                                </a:rPr>
                                <m:t>1</m:t>
                              </m:r>
                              <m:sSup>
                                <m:sSupPr>
                                  <m:ctrlPr>
                                    <a:rPr lang="en-US" altLang="zh-CN" b="0" i="1" u="none" smtClean="0">
                                      <a:latin typeface="Cambria Math"/>
                                    </a:rPr>
                                  </m:ctrlPr>
                                </m:sSupPr>
                                <m:e>
                                  <m:r>
                                    <a:rPr lang="en-US" altLang="zh-CN" b="0" i="1" u="none" smtClean="0">
                                      <a:latin typeface="Cambria Math" panose="02040503050406030204" pitchFamily="18" charset="0"/>
                                    </a:rPr>
                                    <m:t>[</m:t>
                                  </m:r>
                                </m:e>
                                <m:sup>
                                  <m:r>
                                    <a:rPr lang="en-US" altLang="zh-CN" b="0" i="1" u="none" smtClean="0">
                                      <a:latin typeface="Cambria Math" panose="02040503050406030204" pitchFamily="18" charset="0"/>
                                    </a:rPr>
                                    <m:t>′</m:t>
                                  </m:r>
                                </m:sup>
                              </m:sSup>
                              <m:r>
                                <a:rPr lang="en-US" altLang="zh-CN" b="0" i="1" u="none" smtClean="0">
                                  <a:latin typeface="Cambria Math" panose="02040503050406030204" pitchFamily="18" charset="0"/>
                                </a:rPr>
                                <m:t>𝑘𝑒𝑦</m:t>
                              </m:r>
                              <m:sSup>
                                <m:sSupPr>
                                  <m:ctrlPr>
                                    <a:rPr lang="en-US" altLang="zh-CN" b="0" i="1" u="none" smtClean="0">
                                      <a:latin typeface="Cambria Math"/>
                                    </a:rPr>
                                  </m:ctrlPr>
                                </m:sSupPr>
                                <m:e>
                                  <m:r>
                                    <a:rPr lang="en-US" altLang="zh-CN" b="0" i="1" u="none" smtClean="0">
                                      <a:latin typeface="Cambria Math" panose="02040503050406030204" pitchFamily="18" charset="0"/>
                                    </a:rPr>
                                    <m:t>1</m:t>
                                  </m:r>
                                </m:e>
                                <m:sup>
                                  <m:r>
                                    <a:rPr lang="en-US" altLang="zh-CN" b="0" i="1" u="none" smtClean="0">
                                      <a:latin typeface="Cambria Math" panose="02040503050406030204" pitchFamily="18" charset="0"/>
                                    </a:rPr>
                                    <m:t>′</m:t>
                                  </m:r>
                                </m:sup>
                              </m:sSup>
                              <m:r>
                                <a:rPr lang="en-US" altLang="zh-CN" b="0" i="1" u="none" smtClean="0">
                                  <a:latin typeface="Cambria Math" panose="02040503050406030204" pitchFamily="18" charset="0"/>
                                </a:rPr>
                                <m:t>]                                         </m:t>
                              </m:r>
                            </m:e>
                            <m:e>
                              <m:r>
                                <a:rPr lang="zh-CN" altLang="en-US" i="1" u="none">
                                  <a:latin typeface="Cambria Math" panose="02040503050406030204" pitchFamily="18" charset="0"/>
                                </a:rPr>
                                <m:t>嵌套</m:t>
                              </m:r>
                              <m:r>
                                <a:rPr lang="zh-CN" altLang="en-US" i="1" u="none" smtClean="0">
                                  <a:latin typeface="Cambria Math" panose="02040503050406030204" pitchFamily="18" charset="0"/>
                                </a:rPr>
                                <m:t>：</m:t>
                              </m:r>
                              <m:r>
                                <a:rPr lang="zh-CN" altLang="en-US" i="1" u="none">
                                  <a:latin typeface="Cambria Math" panose="02040503050406030204" pitchFamily="18" charset="0"/>
                                </a:rPr>
                                <m:t>如</m:t>
                              </m:r>
                              <m:r>
                                <a:rPr lang="zh-CN" altLang="en-US" i="1" u="none" smtClean="0">
                                  <a:latin typeface="Cambria Math" panose="02040503050406030204" pitchFamily="18" charset="0"/>
                                </a:rPr>
                                <m:t>字典</m:t>
                              </m:r>
                              <m:r>
                                <a:rPr lang="zh-CN" altLang="en-US" i="1" u="none">
                                  <a:latin typeface="Cambria Math" panose="02040503050406030204" pitchFamily="18" charset="0"/>
                                </a:rPr>
                                <m:t>嵌套</m:t>
                              </m:r>
                              <m:r>
                                <a:rPr lang="zh-CN" altLang="en-US" i="1" u="none" smtClean="0">
                                  <a:latin typeface="Cambria Math" panose="02040503050406030204" pitchFamily="18" charset="0"/>
                                </a:rPr>
                                <m:t>列表</m:t>
                              </m:r>
                              <m:r>
                                <a:rPr lang="zh-CN" altLang="en-US" i="1" u="none">
                                  <a:latin typeface="Cambria Math" panose="02040503050406030204" pitchFamily="18" charset="0"/>
                                </a:rPr>
                                <m:t>，</m:t>
                              </m:r>
                              <m:r>
                                <a:rPr lang="zh-CN" altLang="en-US" i="1" u="none" smtClean="0">
                                  <a:latin typeface="Cambria Math" panose="02040503050406030204" pitchFamily="18" charset="0"/>
                                </a:rPr>
                                <m:t>列表</m:t>
                              </m:r>
                              <m:r>
                                <a:rPr lang="zh-CN" altLang="en-US" i="1" u="none">
                                  <a:latin typeface="Cambria Math" panose="02040503050406030204" pitchFamily="18" charset="0"/>
                                </a:rPr>
                                <m:t>嵌套</m:t>
                              </m:r>
                              <m:r>
                                <a:rPr lang="zh-CN" altLang="en-US" i="1" u="none" smtClean="0">
                                  <a:latin typeface="Cambria Math" panose="02040503050406030204" pitchFamily="18" charset="0"/>
                                </a:rPr>
                                <m:t>字典</m:t>
                              </m:r>
                              <m:r>
                                <a:rPr lang="en-US" altLang="zh-CN" b="0" i="1" u="none" smtClean="0">
                                  <a:latin typeface="Cambria Math" panose="02040503050406030204" pitchFamily="18" charset="0"/>
                                </a:rPr>
                                <m:t>           </m:t>
                              </m:r>
                            </m:e>
                            <m:e>
                              <m:r>
                                <a:rPr lang="zh-CN" altLang="en-US" i="1" u="none">
                                  <a:latin typeface="Cambria Math" panose="02040503050406030204" pitchFamily="18" charset="0"/>
                                </a:rPr>
                                <m:t>字典</m:t>
                              </m:r>
                              <m:r>
                                <a:rPr lang="zh-CN" altLang="en-US" i="1" u="none" smtClean="0">
                                  <a:latin typeface="Cambria Math" panose="02040503050406030204" pitchFamily="18" charset="0"/>
                                </a:rPr>
                                <m:t>嵌套</m:t>
                              </m:r>
                              <m:r>
                                <a:rPr lang="zh-CN" altLang="en-US" i="1" u="none">
                                  <a:latin typeface="Cambria Math" panose="02040503050406030204" pitchFamily="18" charset="0"/>
                                </a:rPr>
                                <m:t>字典</m:t>
                              </m:r>
                              <m:r>
                                <a:rPr lang="en-US" altLang="zh-CN" b="0" i="1" u="none" smtClean="0">
                                  <a:latin typeface="Cambria Math" panose="02040503050406030204" pitchFamily="18" charset="0"/>
                                </a:rPr>
                                <m:t>                          </m:t>
                              </m:r>
                            </m:e>
                          </m:eqArr>
                        </m:e>
                      </m:d>
                    </m:oMath>
                  </m:oMathPara>
                </a14:m>
                <a:endParaRPr lang="zh-CN" altLang="en-US" u="none" dirty="0"/>
              </a:p>
            </p:txBody>
          </p:sp>
        </mc:Choice>
        <mc:Fallback xmlns="">
          <p:sp>
            <p:nvSpPr>
              <p:cNvPr id="3" name="文本框 2">
                <a:extLst>
                  <a:ext uri="{FF2B5EF4-FFF2-40B4-BE49-F238E27FC236}">
                    <a16:creationId xmlns:a16="http://schemas.microsoft.com/office/drawing/2014/main" id="{1822196B-98BD-4CF5-8014-944CFEB10361}"/>
                  </a:ext>
                </a:extLst>
              </p:cNvPr>
              <p:cNvSpPr txBox="1">
                <a:spLocks noRot="1" noChangeAspect="1" noMove="1" noResize="1" noEditPoints="1" noAdjustHandles="1" noChangeArrowheads="1" noChangeShapeType="1" noTextEdit="1"/>
              </p:cNvSpPr>
              <p:nvPr/>
            </p:nvSpPr>
            <p:spPr>
              <a:xfrm>
                <a:off x="914496" y="3581396"/>
                <a:ext cx="6476830" cy="2504788"/>
              </a:xfrm>
              <a:prstGeom prst="rect">
                <a:avLst/>
              </a:prstGeom>
              <a:blipFill>
                <a:blip r:embed="rId3"/>
                <a:stretch>
                  <a:fillRect/>
                </a:stretch>
              </a:blipFill>
            </p:spPr>
            <p:txBody>
              <a:bodyPr/>
              <a:lstStyle/>
              <a:p>
                <a:r>
                  <a:rPr lang="zh-CN" altLang="en-US">
                    <a:noFill/>
                  </a:rPr>
                  <a:t> </a:t>
                </a:r>
              </a:p>
            </p:txBody>
          </p:sp>
        </mc:Fallback>
      </mc:AlternateContent>
      <p:sp>
        <p:nvSpPr>
          <p:cNvPr id="4" name="Rectangle 2">
            <a:extLst>
              <a:ext uri="{FF2B5EF4-FFF2-40B4-BE49-F238E27FC236}">
                <a16:creationId xmlns:a16="http://schemas.microsoft.com/office/drawing/2014/main" xmlns="" id="{D2658732-FC5B-455A-822D-DFD2A8DCA7C6}"/>
              </a:ext>
            </a:extLst>
          </p:cNvPr>
          <p:cNvSpPr txBox="1">
            <a:spLocks noChangeArrowheads="1"/>
          </p:cNvSpPr>
          <p:nvPr/>
        </p:nvSpPr>
        <p:spPr bwMode="auto">
          <a:xfrm>
            <a:off x="914400" y="685800"/>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a:lstStyle>
          <a:p>
            <a:pPr eaLnBrk="1" hangingPunct="1"/>
            <a:r>
              <a:rPr lang="zh-CN" altLang="en-US" u="none" kern="0"/>
              <a:t>第</a:t>
            </a:r>
            <a:r>
              <a:rPr lang="en-US" altLang="zh-CN" u="none" kern="0"/>
              <a:t>1~7</a:t>
            </a:r>
            <a:r>
              <a:rPr lang="zh-CN" altLang="en-US" u="none" kern="0"/>
              <a:t>章小结</a:t>
            </a:r>
            <a:endParaRPr lang="zh-CN" altLang="en-US" u="none" kern="0" dirty="0"/>
          </a:p>
        </p:txBody>
      </p:sp>
    </p:spTree>
    <p:extLst>
      <p:ext uri="{BB962C8B-B14F-4D97-AF65-F5344CB8AC3E}">
        <p14:creationId xmlns:p14="http://schemas.microsoft.com/office/powerpoint/2010/main" val="154283265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a:extLst>
              <a:ext uri="{FF2B5EF4-FFF2-40B4-BE49-F238E27FC236}">
                <a16:creationId xmlns:a16="http://schemas.microsoft.com/office/drawing/2014/main" xmlns="" id="{A9E1ECC5-0AC9-4E4A-B115-D22449B84298}"/>
              </a:ext>
            </a:extLst>
          </p:cNvPr>
          <p:cNvSpPr>
            <a:spLocks noChangeArrowheads="1"/>
          </p:cNvSpPr>
          <p:nvPr/>
        </p:nvSpPr>
        <p:spPr bwMode="auto">
          <a:xfrm>
            <a:off x="7164388" y="2060575"/>
            <a:ext cx="142875" cy="2089150"/>
          </a:xfrm>
          <a:prstGeom prst="rect">
            <a:avLst/>
          </a:prstGeom>
          <a:solidFill>
            <a:srgbClr val="8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5" name="Oval 5">
            <a:extLst>
              <a:ext uri="{FF2B5EF4-FFF2-40B4-BE49-F238E27FC236}">
                <a16:creationId xmlns:a16="http://schemas.microsoft.com/office/drawing/2014/main" xmlns="" id="{B2285D44-6668-43C5-9E95-D766B8E264C1}"/>
              </a:ext>
            </a:extLst>
          </p:cNvPr>
          <p:cNvSpPr>
            <a:spLocks noChangeArrowheads="1"/>
          </p:cNvSpPr>
          <p:nvPr/>
        </p:nvSpPr>
        <p:spPr bwMode="auto">
          <a:xfrm>
            <a:off x="6445250" y="4005263"/>
            <a:ext cx="1584325" cy="287337"/>
          </a:xfrm>
          <a:prstGeom prst="ellipse">
            <a:avLst/>
          </a:prstGeom>
          <a:solidFill>
            <a:srgbClr val="8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6" name="Rectangle 6">
            <a:extLst>
              <a:ext uri="{FF2B5EF4-FFF2-40B4-BE49-F238E27FC236}">
                <a16:creationId xmlns:a16="http://schemas.microsoft.com/office/drawing/2014/main" xmlns="" id="{1B5A880A-79F9-4A38-B1D2-1E76A773FCD3}"/>
              </a:ext>
            </a:extLst>
          </p:cNvPr>
          <p:cNvSpPr>
            <a:spLocks noChangeArrowheads="1"/>
          </p:cNvSpPr>
          <p:nvPr/>
        </p:nvSpPr>
        <p:spPr bwMode="auto">
          <a:xfrm>
            <a:off x="5003800" y="2060575"/>
            <a:ext cx="142875" cy="2089150"/>
          </a:xfrm>
          <a:prstGeom prst="rect">
            <a:avLst/>
          </a:prstGeom>
          <a:solidFill>
            <a:srgbClr val="0033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7" name="Oval 7">
            <a:extLst>
              <a:ext uri="{FF2B5EF4-FFF2-40B4-BE49-F238E27FC236}">
                <a16:creationId xmlns:a16="http://schemas.microsoft.com/office/drawing/2014/main" xmlns="" id="{F50FF3C6-AD91-4594-966D-AE5B19AE8A08}"/>
              </a:ext>
            </a:extLst>
          </p:cNvPr>
          <p:cNvSpPr>
            <a:spLocks noChangeArrowheads="1"/>
          </p:cNvSpPr>
          <p:nvPr/>
        </p:nvSpPr>
        <p:spPr bwMode="auto">
          <a:xfrm>
            <a:off x="4211638" y="4005263"/>
            <a:ext cx="1582737" cy="288925"/>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8" name="Rectangle 8">
            <a:extLst>
              <a:ext uri="{FF2B5EF4-FFF2-40B4-BE49-F238E27FC236}">
                <a16:creationId xmlns:a16="http://schemas.microsoft.com/office/drawing/2014/main" xmlns="" id="{99C05386-6030-4EE9-836B-4B74217C0A04}"/>
              </a:ext>
            </a:extLst>
          </p:cNvPr>
          <p:cNvSpPr>
            <a:spLocks noChangeArrowheads="1"/>
          </p:cNvSpPr>
          <p:nvPr/>
        </p:nvSpPr>
        <p:spPr bwMode="auto">
          <a:xfrm>
            <a:off x="2771775" y="2060575"/>
            <a:ext cx="142875" cy="2089150"/>
          </a:xfrm>
          <a:prstGeom prst="rect">
            <a:avLst/>
          </a:prstGeom>
          <a:solidFill>
            <a:srgbClr val="8000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9" name="Oval 9">
            <a:extLst>
              <a:ext uri="{FF2B5EF4-FFF2-40B4-BE49-F238E27FC236}">
                <a16:creationId xmlns:a16="http://schemas.microsoft.com/office/drawing/2014/main" xmlns="" id="{16DB299E-76D4-4490-83F8-8565E0B31341}"/>
              </a:ext>
            </a:extLst>
          </p:cNvPr>
          <p:cNvSpPr>
            <a:spLocks noChangeArrowheads="1"/>
          </p:cNvSpPr>
          <p:nvPr/>
        </p:nvSpPr>
        <p:spPr bwMode="auto">
          <a:xfrm>
            <a:off x="2052638" y="4005263"/>
            <a:ext cx="1582737" cy="288925"/>
          </a:xfrm>
          <a:prstGeom prst="ellipse">
            <a:avLst/>
          </a:prstGeom>
          <a:solidFill>
            <a:srgbClr val="8000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 name="Rectangle 10">
            <a:extLst>
              <a:ext uri="{FF2B5EF4-FFF2-40B4-BE49-F238E27FC236}">
                <a16:creationId xmlns:a16="http://schemas.microsoft.com/office/drawing/2014/main" xmlns="" id="{49745F0C-6657-4395-8CC7-FD180881A98C}"/>
              </a:ext>
            </a:extLst>
          </p:cNvPr>
          <p:cNvSpPr>
            <a:spLocks noChangeArrowheads="1"/>
          </p:cNvSpPr>
          <p:nvPr/>
        </p:nvSpPr>
        <p:spPr bwMode="auto">
          <a:xfrm>
            <a:off x="2339975" y="3357563"/>
            <a:ext cx="1008063" cy="2159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1" name="Rectangle 11">
            <a:extLst>
              <a:ext uri="{FF2B5EF4-FFF2-40B4-BE49-F238E27FC236}">
                <a16:creationId xmlns:a16="http://schemas.microsoft.com/office/drawing/2014/main" xmlns="" id="{B38B405F-1277-484E-B62E-522904EA2056}"/>
              </a:ext>
            </a:extLst>
          </p:cNvPr>
          <p:cNvSpPr>
            <a:spLocks noChangeArrowheads="1"/>
          </p:cNvSpPr>
          <p:nvPr/>
        </p:nvSpPr>
        <p:spPr bwMode="auto">
          <a:xfrm>
            <a:off x="2555875" y="3141663"/>
            <a:ext cx="576263" cy="215900"/>
          </a:xfrm>
          <a:prstGeom prst="rect">
            <a:avLst/>
          </a:pr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2" name="Rectangle 12">
            <a:extLst>
              <a:ext uri="{FF2B5EF4-FFF2-40B4-BE49-F238E27FC236}">
                <a16:creationId xmlns:a16="http://schemas.microsoft.com/office/drawing/2014/main" xmlns="" id="{C63E6B7B-6F2A-44EF-942E-955372A66784}"/>
              </a:ext>
            </a:extLst>
          </p:cNvPr>
          <p:cNvSpPr>
            <a:spLocks noChangeArrowheads="1"/>
          </p:cNvSpPr>
          <p:nvPr/>
        </p:nvSpPr>
        <p:spPr bwMode="auto">
          <a:xfrm>
            <a:off x="2124075" y="3573463"/>
            <a:ext cx="1439863" cy="215900"/>
          </a:xfrm>
          <a:prstGeom prst="rect">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3" name="Rectangle 13">
            <a:extLst>
              <a:ext uri="{FF2B5EF4-FFF2-40B4-BE49-F238E27FC236}">
                <a16:creationId xmlns:a16="http://schemas.microsoft.com/office/drawing/2014/main" xmlns="" id="{28D28D67-0B39-4128-ABB5-1E7AAFDC55A8}"/>
              </a:ext>
            </a:extLst>
          </p:cNvPr>
          <p:cNvSpPr>
            <a:spLocks noChangeArrowheads="1"/>
          </p:cNvSpPr>
          <p:nvPr/>
        </p:nvSpPr>
        <p:spPr bwMode="auto">
          <a:xfrm>
            <a:off x="1908175" y="3789363"/>
            <a:ext cx="1871663" cy="2159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Rectangle 2">
            <a:extLst>
              <a:ext uri="{FF2B5EF4-FFF2-40B4-BE49-F238E27FC236}">
                <a16:creationId xmlns:a16="http://schemas.microsoft.com/office/drawing/2014/main" xmlns="" id="{C6B7F96B-1855-4EED-A46B-BBB8A8C76C0C}"/>
              </a:ext>
            </a:extLst>
          </p:cNvPr>
          <p:cNvSpPr txBox="1">
            <a:spLocks noChangeArrowheads="1"/>
          </p:cNvSpPr>
          <p:nvPr/>
        </p:nvSpPr>
        <p:spPr bwMode="auto">
          <a:xfrm>
            <a:off x="990694" y="685872"/>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a:lstStyle>
          <a:p>
            <a:pPr eaLnBrk="1" hangingPunct="1">
              <a:defRPr/>
            </a:pPr>
            <a:r>
              <a:rPr lang="en-US" altLang="zh-CN" u="none" kern="0" dirty="0"/>
              <a:t>Hanoi</a:t>
            </a:r>
            <a:r>
              <a:rPr lang="zh-CN" altLang="en-US" u="none" kern="0" dirty="0"/>
              <a:t>塔</a:t>
            </a:r>
          </a:p>
        </p:txBody>
      </p:sp>
    </p:spTree>
    <p:extLst>
      <p:ext uri="{BB962C8B-B14F-4D97-AF65-F5344CB8AC3E}">
        <p14:creationId xmlns:p14="http://schemas.microsoft.com/office/powerpoint/2010/main" val="9128216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3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2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3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32"/>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nodeType="afterEffect">
                                  <p:stCondLst>
                                    <p:cond delay="0"/>
                                  </p:stCondLst>
                                  <p:childTnLst>
                                    <p:set>
                                      <p:cBhvr>
                                        <p:cTn id="23" dur="1" fill="hold">
                                          <p:stCondLst>
                                            <p:cond delay="0"/>
                                          </p:stCondLst>
                                        </p:cTn>
                                        <p:tgtEl>
                                          <p:spTgt spid="5128"/>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5133"/>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0" presetClass="path" presetSubtype="0" accel="50000" decel="50000" fill="hold" nodeType="clickEffect">
                                  <p:stCondLst>
                                    <p:cond delay="0"/>
                                  </p:stCondLst>
                                  <p:childTnLst>
                                    <p:animMotion origin="layout" path="M -1.11111E-6 6.35838E-7 C -0.00677 -0.0282 0.00833 -0.07144 0.01111 -0.1015 C 0.00885 -0.11699 0.01042 -0.1082 0.00625 -0.12485 C 0.00573 -0.12693 0.00469 -0.13109 0.00469 -0.13109 C 0.00156 -0.16115 -0.00833 -0.20739 0.01423 -0.22635 C 0.02014 -0.23121 0.02795 -0.22959 0.03489 -0.23052 C 0.22257 -0.22959 0.33194 -0.25502 0.4809 -0.22404 C 0.48246 -0.18774 0.48455 -0.15283 0.48576 -0.1163 C 0.47986 -0.08809 0.48507 -0.05826 0.4809 -0.02959 C 0.47934 0.0918 0.50069 0.06243 0.47778 0.09295 " pathEditMode="relative" ptsTypes="fffffffffA">
                                      <p:cBhvr>
                                        <p:cTn id="29" dur="2000" fill="hold"/>
                                        <p:tgtEl>
                                          <p:spTgt spid="5131"/>
                                        </p:tgtEl>
                                        <p:attrNameLst>
                                          <p:attrName>ppt_x</p:attrName>
                                          <p:attrName>ppt_y</p:attrName>
                                        </p:attrNameLst>
                                      </p:cBhvr>
                                    </p:animMotion>
                                  </p:childTnLst>
                                </p:cTn>
                              </p:par>
                            </p:childTnLst>
                          </p:cTn>
                        </p:par>
                      </p:childTnLst>
                    </p:cTn>
                  </p:par>
                  <p:par>
                    <p:cTn id="30" fill="hold" nodeType="clickPar">
                      <p:stCondLst>
                        <p:cond delay="indefinite"/>
                      </p:stCondLst>
                      <p:childTnLst>
                        <p:par>
                          <p:cTn id="31" fill="hold" nodeType="withGroup">
                            <p:stCondLst>
                              <p:cond delay="0"/>
                            </p:stCondLst>
                            <p:childTnLst>
                              <p:par>
                                <p:cTn id="32" presetID="0" presetClass="path" presetSubtype="0" accel="50000" decel="50000" fill="hold" nodeType="clickEffect">
                                  <p:stCondLst>
                                    <p:cond delay="0"/>
                                  </p:stCondLst>
                                  <p:childTnLst>
                                    <p:animMotion origin="layout" path="M -1.11111E-6 -5.78035E-7 C 0.00625 -0.00555 0.00608 -0.00948 0.00798 -0.01896 C 0.00503 -0.03029 0.00191 -0.03144 -1.11111E-6 -0.04439 C 0.00087 -0.08254 0.00017 -0.11931 0.00469 -0.15653 C 0.00417 -0.18543 0.00156 -0.21433 0.00312 -0.24324 C 0.00347 -0.24832 0.02864 -0.25364 0.03177 -0.25364 C 0.07517 -0.2548 0.1184 -0.25503 0.1618 -0.25572 C 0.18941 -0.25503 0.21875 -0.26705 0.24444 -0.25364 C 0.25382 -0.24879 0.24288 -0.22705 0.24288 -0.21364 C 0.24288 -0.04717 0.24114 -0.08509 0.24601 -5.78035E-7 C 0.24548 0.01896 0.24531 0.03815 0.24444 0.05711 C 0.24427 0.05919 0.24288 0.06335 0.24288 0.06335 " pathEditMode="relative" ptsTypes="fffffffffffA">
                                      <p:cBhvr>
                                        <p:cTn id="33" dur="2000" fill="hold"/>
                                        <p:tgtEl>
                                          <p:spTgt spid="5130"/>
                                        </p:tgtEl>
                                        <p:attrNameLst>
                                          <p:attrName>ppt_x</p:attrName>
                                          <p:attrName>ppt_y</p:attrName>
                                        </p:attrNameLst>
                                      </p:cBhvr>
                                    </p:animMotion>
                                  </p:childTnLst>
                                </p:cTn>
                              </p:par>
                            </p:childTnLst>
                          </p:cTn>
                        </p:par>
                      </p:childTnLst>
                    </p:cTn>
                  </p:par>
                  <p:par>
                    <p:cTn id="34" fill="hold" nodeType="clickPar">
                      <p:stCondLst>
                        <p:cond delay="indefinite"/>
                      </p:stCondLst>
                      <p:childTnLst>
                        <p:par>
                          <p:cTn id="35" fill="hold" nodeType="withGroup">
                            <p:stCondLst>
                              <p:cond delay="0"/>
                            </p:stCondLst>
                            <p:childTnLst>
                              <p:par>
                                <p:cTn id="36" presetID="0" presetClass="path" presetSubtype="0" accel="50000" decel="50000" fill="hold" nodeType="clickEffect">
                                  <p:stCondLst>
                                    <p:cond delay="0"/>
                                  </p:stCondLst>
                                  <p:childTnLst>
                                    <p:animMotion origin="layout" path="M 0.47777 0.09295 C 0.47395 0.06729 0.47847 0.04232 0.48107 0.01689 C 0.4802 -0.00069 0.47777 -0.01826 0.47777 -0.03583 C 0.47777 -0.06011 0.48038 -0.08207 0.48264 -0.10566 C 0.48402 -0.16323 0.48541 -0.17294 0.48264 -0.2282 C 0.48229 -0.23606 0.48107 -0.23468 0.47621 -0.23676 C 0.46875 -0.23352 0.4618 -0.2319 0.45399 -0.23028 C 0.39132 -0.20254 0.27986 -0.22427 0.25086 -0.22404 C 0.24566 -0.21942 0.24323 -0.21618 0.23975 -0.20924 C 0.23802 -0.19999 0.23732 -0.19074 0.23489 -0.18173 C 0.2335 -0.16508 0.23211 -0.14936 0.23663 -0.13317 C 0.2342 -0.11537 0.23177 -0.10057 0.23663 -0.08231 C 0.23715 -0.03722 0.23715 0.00787 0.23819 0.05295 C 0.23854 0.06729 0.24149 0.05619 0.23819 0.06567 " pathEditMode="relative" ptsTypes="fffffffffffffA">
                                      <p:cBhvr>
                                        <p:cTn id="37" dur="2000" fill="hold"/>
                                        <p:tgtEl>
                                          <p:spTgt spid="5131"/>
                                        </p:tgtEl>
                                        <p:attrNameLst>
                                          <p:attrName>ppt_x</p:attrName>
                                          <p:attrName>ppt_y</p:attrName>
                                        </p:attrNameLst>
                                      </p:cBhvr>
                                    </p:animMotion>
                                  </p:childTnLst>
                                </p:cTn>
                              </p:par>
                            </p:childTnLst>
                          </p:cTn>
                        </p:par>
                      </p:childTnLst>
                    </p:cTn>
                  </p:par>
                  <p:par>
                    <p:cTn id="38" fill="hold" nodeType="clickPar">
                      <p:stCondLst>
                        <p:cond delay="indefinite"/>
                      </p:stCondLst>
                      <p:childTnLst>
                        <p:par>
                          <p:cTn id="39" fill="hold" nodeType="withGroup">
                            <p:stCondLst>
                              <p:cond delay="0"/>
                            </p:stCondLst>
                            <p:childTnLst>
                              <p:par>
                                <p:cTn id="40" presetID="0" presetClass="path" presetSubtype="0" accel="50000" decel="50000" fill="hold" nodeType="clickEffect">
                                  <p:stCondLst>
                                    <p:cond delay="0"/>
                                  </p:stCondLst>
                                  <p:childTnLst>
                                    <p:animMotion origin="layout" path="M -3.61111E-6 5.43353E-6 C 0.00434 -0.00855 0.00504 -0.01294 0.00313 -0.02311 C 0.00122 -0.11421 -0.00104 -0.20531 0.00642 -0.29594 C 0.02083 -0.28878 0.01389 -0.29155 0.04445 -0.29155 C 0.07778 -0.29155 0.11111 -0.29294 0.14445 -0.29363 C 0.25313 -0.31999 0.42656 -0.42172 0.47778 -0.28531 C 0.4783 -0.26843 0.47934 -0.25132 0.47934 -0.23444 C 0.47934 -0.14635 0.47778 0.0296 0.47778 0.0296 " pathEditMode="relative" ptsTypes="fffffffA">
                                      <p:cBhvr>
                                        <p:cTn id="41" dur="2000" fill="hold"/>
                                        <p:tgtEl>
                                          <p:spTgt spid="5132"/>
                                        </p:tgtEl>
                                        <p:attrNameLst>
                                          <p:attrName>ppt_x</p:attrName>
                                          <p:attrName>ppt_y</p:attrName>
                                        </p:attrNameLst>
                                      </p:cBhvr>
                                    </p:animMotion>
                                  </p:childTnLst>
                                </p:cTn>
                              </p:par>
                            </p:childTnLst>
                          </p:cTn>
                        </p:par>
                      </p:childTnLst>
                    </p:cTn>
                  </p:par>
                  <p:par>
                    <p:cTn id="42" fill="hold" nodeType="clickPar">
                      <p:stCondLst>
                        <p:cond delay="indefinite"/>
                      </p:stCondLst>
                      <p:childTnLst>
                        <p:par>
                          <p:cTn id="43" fill="hold" nodeType="withGroup">
                            <p:stCondLst>
                              <p:cond delay="0"/>
                            </p:stCondLst>
                            <p:childTnLst>
                              <p:par>
                                <p:cTn id="44" presetID="0" presetClass="path" presetSubtype="0" accel="50000" decel="50000" fill="hold" nodeType="clickEffect">
                                  <p:stCondLst>
                                    <p:cond delay="0"/>
                                  </p:stCondLst>
                                  <p:childTnLst>
                                    <p:animMotion origin="layout" path="M 0.24288 0.09503 C 0.24617 0.08116 0.24704 0.06683 0.24444 0.05272 C 0.25051 0.01966 0.25069 -0.01641 0.24288 -0.04878 C 0.23888 -0.13456 0.24409 -0.01641 0.23975 -0.18404 C 0.23958 -0.19098 0.24149 -0.19953 0.23819 -0.20508 C 0.23784 -0.20578 0.21562 -0.20878 0.2111 -0.20948 C 0.15051 -0.20809 0.11006 -0.20508 0.05242 -0.20739 C 0.04027 -0.2067 0.02812 -0.20624 0.01597 -0.20508 C 0.01041 -0.20462 -6.11111E-6 -0.19884 -6.11111E-6 -0.19884 C -0.00278 -0.18774 -0.00192 -0.17618 -0.00469 -0.16508 C -0.00574 -0.09803 -0.00834 -0.09179 -0.00469 -0.04462 C -0.00313 -0.02566 -6.11111E-6 0.01249 -6.11111E-6 0.01249 C -0.00087 0.02937 -0.00087 0.04532 -0.00469 0.06128 C -0.00105 0.07561 -0.00469 0.05781 -0.00469 0.07815 C -0.00469 0.08093 -0.00313 0.08648 -0.00313 0.08648 " pathEditMode="relative" ptsTypes="ffffffffffffffA">
                                      <p:cBhvr>
                                        <p:cTn id="45" dur="2000" fill="hold"/>
                                        <p:tgtEl>
                                          <p:spTgt spid="5131"/>
                                        </p:tgtEl>
                                        <p:attrNameLst>
                                          <p:attrName>ppt_x</p:attrName>
                                          <p:attrName>ppt_y</p:attrName>
                                        </p:attrNameLst>
                                      </p:cBhvr>
                                    </p:animMotion>
                                  </p:childTnLst>
                                </p:cTn>
                              </p:par>
                            </p:childTnLst>
                          </p:cTn>
                        </p:par>
                      </p:childTnLst>
                    </p:cTn>
                  </p:par>
                  <p:par>
                    <p:cTn id="46" fill="hold" nodeType="clickPar">
                      <p:stCondLst>
                        <p:cond delay="indefinite"/>
                      </p:stCondLst>
                      <p:childTnLst>
                        <p:par>
                          <p:cTn id="47" fill="hold" nodeType="withGroup">
                            <p:stCondLst>
                              <p:cond delay="0"/>
                            </p:stCondLst>
                            <p:childTnLst>
                              <p:par>
                                <p:cTn id="48" presetID="0" presetClass="path" presetSubtype="0" accel="50000" decel="50000" fill="hold" nodeType="clickEffect">
                                  <p:stCondLst>
                                    <p:cond delay="0"/>
                                  </p:stCondLst>
                                  <p:childTnLst>
                                    <p:animMotion origin="layout" path="M 0.24288 0.06358 C 0.24462 0.05202 0.2441 0.04301 0.24132 0.03191 C 0.24254 -0.04578 0.23976 -0.05225 0.24913 -0.10335 C 0.24827 -0.1489 0.2474 -0.18682 0.24288 -0.23006 C 0.24757 -0.24971 0.25226 -0.24717 0.26511 -0.24925 C 0.30799 -0.24855 0.3507 -0.24855 0.39358 -0.24717 C 0.42014 -0.24624 0.44844 -0.2363 0.47465 -0.23006 C 0.47674 -0.22867 0.47865 -0.22682 0.4809 -0.22589 C 0.48351 -0.22474 0.48854 -0.22728 0.48889 -0.22381 C 0.48941 -0.21873 0.48247 -0.2111 0.48247 -0.2111 C 0.46354 -0.13526 0.47934 -0.05202 0.47934 0.02775 " pathEditMode="relative" ptsTypes="ffffffffffA">
                                      <p:cBhvr>
                                        <p:cTn id="49" dur="2000" fill="hold"/>
                                        <p:tgtEl>
                                          <p:spTgt spid="5130"/>
                                        </p:tgtEl>
                                        <p:attrNameLst>
                                          <p:attrName>ppt_x</p:attrName>
                                          <p:attrName>ppt_y</p:attrName>
                                        </p:attrNameLst>
                                      </p:cBhvr>
                                    </p:animMotion>
                                  </p:childTnLst>
                                </p:cTn>
                              </p:par>
                            </p:childTnLst>
                          </p:cTn>
                        </p:par>
                      </p:childTnLst>
                    </p:cTn>
                  </p:par>
                  <p:par>
                    <p:cTn id="50" fill="hold" nodeType="clickPar">
                      <p:stCondLst>
                        <p:cond delay="indefinite"/>
                      </p:stCondLst>
                      <p:childTnLst>
                        <p:par>
                          <p:cTn id="51" fill="hold" nodeType="withGroup">
                            <p:stCondLst>
                              <p:cond delay="0"/>
                            </p:stCondLst>
                            <p:childTnLst>
                              <p:par>
                                <p:cTn id="52" presetID="0" presetClass="path" presetSubtype="0" accel="50000" decel="50000" fill="hold" nodeType="clickEffect">
                                  <p:stCondLst>
                                    <p:cond delay="0"/>
                                  </p:stCondLst>
                                  <p:childTnLst>
                                    <p:animMotion origin="layout" path="M -0.00312 0.08671 C -0.00052 0.08186 0.00208 0.07677 0.00469 0.07192 C 0.00573 0.06984 0.00799 0.06567 0.00799 0.06567 C 0.00365 0.05989 0.00191 0.05411 -3.61111E-6 0.04648 C 0.00243 0.0333 0.00261 0.01989 0.00469 0.00648 C 0.00382 -0.04577 0.00625 -0.10219 -0.00156 -0.15421 C -0.00052 -0.17178 -0.00173 -0.19005 0.00156 -0.20716 C 0.00243 -0.21132 0.01458 -0.22797 0.02066 -0.2282 C 0.04392 -0.22959 0.06719 -0.22959 0.09045 -0.23028 C 0.12535 -0.22959 0.16042 -0.22959 0.19531 -0.2282 C 0.21337 -0.22751 0.23264 -0.22149 0.25087 -0.21988 C 0.26962 -0.21479 0.28889 -0.21641 0.30799 -0.2134 C 0.32691 -0.2104 0.34236 -0.20646 0.36198 -0.20508 C 0.40122 -0.19467 0.44236 -0.2023 0.48247 -0.1986 C 0.48195 -0.19514 0.48142 -0.19167 0.4809 -0.1882 C 0.47986 -0.18242 0.47778 -0.17109 0.47778 -0.17109 C 0.47726 -0.10912 0.47622 -0.04716 0.47622 0.01481 C 0.47622 0.01851 0.47778 0.02544 0.47778 0.02544 " pathEditMode="relative" ptsTypes="fffffffffffffffffA">
                                      <p:cBhvr>
                                        <p:cTn id="53" dur="2000" fill="hold"/>
                                        <p:tgtEl>
                                          <p:spTgt spid="5131"/>
                                        </p:tgtEl>
                                        <p:attrNameLst>
                                          <p:attrName>ppt_x</p:attrName>
                                          <p:attrName>ppt_y</p:attrName>
                                        </p:attrNameLst>
                                      </p:cBhvr>
                                    </p:animMotion>
                                  </p:childTnLst>
                                </p:cTn>
                              </p:par>
                            </p:childTnLst>
                          </p:cTn>
                        </p:par>
                      </p:childTnLst>
                    </p:cTn>
                  </p:par>
                  <p:par>
                    <p:cTn id="54" fill="hold" nodeType="clickPar">
                      <p:stCondLst>
                        <p:cond delay="indefinite"/>
                      </p:stCondLst>
                      <p:childTnLst>
                        <p:par>
                          <p:cTn id="55" fill="hold" nodeType="withGroup">
                            <p:stCondLst>
                              <p:cond delay="0"/>
                            </p:stCondLst>
                            <p:childTnLst>
                              <p:par>
                                <p:cTn id="56" presetID="0" presetClass="path" presetSubtype="0" accel="50000" decel="50000" fill="hold" nodeType="clickEffect">
                                  <p:stCondLst>
                                    <p:cond delay="0"/>
                                  </p:stCondLst>
                                  <p:childTnLst>
                                    <p:animMotion origin="layout" path="M -1.11111E-6 3.00578E-6 C -0.00174 -0.04879 -0.00087 -0.09734 0.00312 -0.1459 C 0.00191 -0.18705 -0.00122 -0.22567 -0.00486 -0.26636 C -0.00434 -0.28255 -0.00504 -0.29896 -0.00313 -0.31515 C -0.00261 -0.31931 0.01371 -0.32463 0.0158 -0.32555 C 0.02969 -0.33179 0.04375 -0.32902 0.05868 -0.32995 C 0.0618 -0.33064 0.06493 -0.33203 0.06823 -0.33203 C 0.1158 -0.33203 0.16354 -0.33133 0.21111 -0.32995 C 0.22413 -0.32948 0.24149 -0.32162 0.25069 -0.30867 C 0.25208 -0.28995 0.25295 -0.28601 0.24913 -0.27075 C 0.24792 -0.26127 0.2467 -0.25249 0.24444 -0.24324 C 0.24253 -0.18243 0.24062 -0.12255 0.23958 -0.06151 C 0.24114 -0.04301 0.24375 -0.02497 0.24601 -0.00648 C 0.24427 0.00092 0.24566 -0.00162 0.24288 0.00208 " pathEditMode="relative" ptsTypes="fffffffffffffA">
                                      <p:cBhvr>
                                        <p:cTn id="57" dur="2000" fill="hold"/>
                                        <p:tgtEl>
                                          <p:spTgt spid="5133"/>
                                        </p:tgtEl>
                                        <p:attrNameLst>
                                          <p:attrName>ppt_x</p:attrName>
                                          <p:attrName>ppt_y</p:attrName>
                                        </p:attrNameLst>
                                      </p:cBhvr>
                                    </p:animMotion>
                                  </p:childTnLst>
                                </p:cTn>
                              </p:par>
                            </p:childTnLst>
                          </p:cTn>
                        </p:par>
                      </p:childTnLst>
                    </p:cTn>
                  </p:par>
                  <p:par>
                    <p:cTn id="58" fill="hold" nodeType="clickPar">
                      <p:stCondLst>
                        <p:cond delay="indefinite"/>
                      </p:stCondLst>
                      <p:childTnLst>
                        <p:par>
                          <p:cTn id="59" fill="hold" nodeType="withGroup">
                            <p:stCondLst>
                              <p:cond delay="0"/>
                            </p:stCondLst>
                            <p:childTnLst>
                              <p:par>
                                <p:cTn id="60" presetID="0" presetClass="path" presetSubtype="0" accel="50000" decel="50000" fill="hold" nodeType="clickEffect">
                                  <p:stCondLst>
                                    <p:cond delay="0"/>
                                  </p:stCondLst>
                                  <p:childTnLst>
                                    <p:animMotion origin="layout" path="M 0.47934 0.0592 C 0.47413 0.05249 0.47691 0.05758 0.47448 0.04648 C 0.47361 0.04209 0.47136 0.03376 0.47136 0.03376 C 0.47327 0.02336 0.47413 0.01249 0.47604 0.00209 C 0.47691 -0.0023 0.4783 -0.00647 0.47934 -0.01063 C 0.47986 -0.01271 0.48091 -0.01687 0.48091 -0.01687 C 0.47969 -0.03282 0.47934 -0.04415 0.47292 -0.0571 C 0.46979 -0.08277 0.47014 -0.08115 0.47292 -0.10358 C 0.4724 -0.11352 0.47222 -0.12346 0.47136 -0.13317 C 0.47118 -0.13548 0.46997 -0.13733 0.46979 -0.13965 C 0.46893 -0.15652 0.47049 -0.17363 0.46823 -0.19028 C 0.46771 -0.19375 0.46389 -0.19421 0.46181 -0.19652 C 0.454 -0.20508 0.44306 -0.2097 0.43316 -0.21363 C 0.429 -0.21525 0.42049 -0.2178 0.42049 -0.2178 C 0.37518 -0.21479 0.33611 -0.21248 0.28872 -0.21132 C 0.279 -0.2104 0.26563 -0.20947 0.25538 -0.20716 C 0.25 -0.206 0.23959 -0.203 0.23959 -0.203 C 0.2382 -0.19051 0.23629 -0.17941 0.2349 -0.16693 C 0.23976 -0.14751 0.23785 -0.12762 0.2349 -0.10774 C 0.23542 -0.08809 0.23646 -0.0682 0.23646 -0.04855 C 0.23646 -0.0319 0.23229 -0.05271 0.23646 -0.03606 C 0.2382 0.04024 0.23802 0.00764 0.23802 0.06128 " pathEditMode="relative" ptsTypes="fffffffffffffffffffffA">
                                      <p:cBhvr>
                                        <p:cTn id="61" dur="2000" fill="hold"/>
                                        <p:tgtEl>
                                          <p:spTgt spid="5131"/>
                                        </p:tgtEl>
                                        <p:attrNameLst>
                                          <p:attrName>ppt_x</p:attrName>
                                          <p:attrName>ppt_y</p:attrName>
                                        </p:attrNameLst>
                                      </p:cBhvr>
                                    </p:animMotion>
                                  </p:childTnLst>
                                </p:cTn>
                              </p:par>
                            </p:childTnLst>
                          </p:cTn>
                        </p:par>
                      </p:childTnLst>
                    </p:cTn>
                  </p:par>
                  <p:par>
                    <p:cTn id="62" fill="hold" nodeType="clickPar">
                      <p:stCondLst>
                        <p:cond delay="indefinite"/>
                      </p:stCondLst>
                      <p:childTnLst>
                        <p:par>
                          <p:cTn id="63" fill="hold" nodeType="withGroup">
                            <p:stCondLst>
                              <p:cond delay="0"/>
                            </p:stCondLst>
                            <p:childTnLst>
                              <p:par>
                                <p:cTn id="64" presetID="0" presetClass="path" presetSubtype="0" accel="50000" decel="50000" fill="hold" nodeType="clickEffect">
                                  <p:stCondLst>
                                    <p:cond delay="0"/>
                                  </p:stCondLst>
                                  <p:childTnLst>
                                    <p:animMotion origin="layout" path="M 0.47777 0.0615 C 0.47829 0.04879 0.47934 0.03607 0.47934 0.02335 C 0.47934 -0.30081 0.54323 -0.24185 0.34774 -0.24509 C 0.32743 -0.25179 0.3052 -0.2541 0.2842 -0.2578 C 0.27569 -0.25942 0.26736 -0.26058 0.25885 -0.26196 C 0.25451 -0.26266 0.246 -0.26405 0.246 -0.26405 C 0.19079 -0.26289 0.15139 -0.26428 0.10156 -0.25133 C 0.0934 -0.24694 0.08472 -0.2437 0.07621 -0.24092 C 0.071 -0.23931 0.06041 -0.23653 0.06041 -0.23653 C 0.04843 -0.22867 0.03507 -0.23029 0.02222 -0.22613 C 0.01163 -0.21618 0.02448 -0.22705 0.00954 -0.21965 C 0.00781 -0.21873 0.00659 -0.21665 0.00486 -0.21549 C 0.00329 -0.21457 0.00156 -0.2141 1.38889E-6 -0.21341 C -0.00521 -0.20601 -0.00139 -0.2 1.38889E-6 -0.19006 C -0.00191 -0.16347 -0.004 -0.13803 -0.00782 -0.11191 C -0.00382 -0.05295 -0.00625 0.00624 -0.00625 0.06567 " pathEditMode="relative" ptsTypes="fffffffffffffffA">
                                      <p:cBhvr>
                                        <p:cTn id="65" dur="2000" fill="hold"/>
                                        <p:tgtEl>
                                          <p:spTgt spid="5130"/>
                                        </p:tgtEl>
                                        <p:attrNameLst>
                                          <p:attrName>ppt_x</p:attrName>
                                          <p:attrName>ppt_y</p:attrName>
                                        </p:attrNameLst>
                                      </p:cBhvr>
                                    </p:animMotion>
                                  </p:childTnLst>
                                </p:cTn>
                              </p:par>
                            </p:childTnLst>
                          </p:cTn>
                        </p:par>
                      </p:childTnLst>
                    </p:cTn>
                  </p:par>
                  <p:par>
                    <p:cTn id="66" fill="hold" nodeType="clickPar">
                      <p:stCondLst>
                        <p:cond delay="indefinite"/>
                      </p:stCondLst>
                      <p:childTnLst>
                        <p:par>
                          <p:cTn id="67" fill="hold" nodeType="withGroup">
                            <p:stCondLst>
                              <p:cond delay="0"/>
                            </p:stCondLst>
                            <p:childTnLst>
                              <p:par>
                                <p:cTn id="68" presetID="0" presetClass="path" presetSubtype="0" accel="50000" decel="50000" fill="hold" nodeType="clickEffect">
                                  <p:stCondLst>
                                    <p:cond delay="0"/>
                                  </p:stCondLst>
                                  <p:childTnLst>
                                    <p:animMotion origin="layout" path="M 0.24288 0.09504 C 0.25052 0.09157 0.24983 0.08995 0.24757 0.08024 C 0.24844 0.04509 0.24809 0.01943 0.25243 -0.01271 C 0.25191 -0.02496 0.24531 -0.2171 0.24444 -0.2178 C 0.19548 -0.2497 0.13542 -0.21641 0.0809 -0.21572 C 0.0592 -0.21155 0.03767 -0.20647 0.0158 -0.203 C 0.0158 -0.203 0.00538 -0.19976 0.00469 -0.19884 C 0.00399 -0.19791 0.00156 -0.18404 0.00156 -0.18404 C -0.00052 -0.17155 -0.00174 -0.15861 -0.00313 -0.14589 C -0.00208 -0.12392 -0.00122 -0.11583 0.00156 -0.09733 C 0.00017 -0.05849 -0.00104 -0.0282 0.00156 0.01064 C 0.00104 0.02822 -1.11111E-6 0.06336 -1.11111E-6 0.06336 " pathEditMode="relative" ptsTypes="fffffffffffA">
                                      <p:cBhvr>
                                        <p:cTn id="69" dur="2000" fill="hold"/>
                                        <p:tgtEl>
                                          <p:spTgt spid="5131"/>
                                        </p:tgtEl>
                                        <p:attrNameLst>
                                          <p:attrName>ppt_x</p:attrName>
                                          <p:attrName>ppt_y</p:attrName>
                                        </p:attrNameLst>
                                      </p:cBhvr>
                                    </p:animMotion>
                                  </p:childTnLst>
                                </p:cTn>
                              </p:par>
                            </p:childTnLst>
                          </p:cTn>
                        </p:par>
                      </p:childTnLst>
                    </p:cTn>
                  </p:par>
                  <p:par>
                    <p:cTn id="70" fill="hold" nodeType="clickPar">
                      <p:stCondLst>
                        <p:cond delay="indefinite"/>
                      </p:stCondLst>
                      <p:childTnLst>
                        <p:par>
                          <p:cTn id="71" fill="hold" nodeType="withGroup">
                            <p:stCondLst>
                              <p:cond delay="0"/>
                            </p:stCondLst>
                            <p:childTnLst>
                              <p:par>
                                <p:cTn id="72" presetID="0" presetClass="path" presetSubtype="0" accel="50000" decel="50000" fill="hold" nodeType="clickEffect">
                                  <p:stCondLst>
                                    <p:cond delay="0"/>
                                  </p:stCondLst>
                                  <p:childTnLst>
                                    <p:animMotion origin="layout" path="M 0.47777 0.03006 C 0.47569 0.02197 0.47742 0.01688 0.47933 0.00902 C 0.4809 -0.00832 0.48263 -0.01595 0.4809 -0.03329 C 0.47968 -0.06751 0.47777 -0.1008 0.47465 -0.13479 C 0.47308 -0.28208 0.50364 -0.27676 0.43645 -0.29133 C 0.43072 -0.29248 0.42482 -0.29433 0.41909 -0.29549 C 0.37204 -0.29456 0.30902 -0.30011 0.26041 -0.27861 C 0.25659 -0.27375 0.24756 -0.26589 0.24756 -0.26589 C 0.24045 -0.25133 0.23489 -0.2363 0.23176 -0.21942 C 0.23229 -0.21387 0.23229 -0.20809 0.23333 -0.20254 C 0.23385 -0.2 0.2361 -0.19861 0.23645 -0.19607 C 0.23784 -0.18751 0.23958 -0.13849 0.23975 -0.13479 C 0.23906 -0.11375 0.23645 -0.09271 0.23645 -0.07144 C 0.23645 -0.04878 0.23975 -0.02635 0.23975 -0.0037 " pathEditMode="relative" ptsTypes="fffffffffffffA">
                                      <p:cBhvr>
                                        <p:cTn id="73" dur="2000" fill="hold"/>
                                        <p:tgtEl>
                                          <p:spTgt spid="5132"/>
                                        </p:tgtEl>
                                        <p:attrNameLst>
                                          <p:attrName>ppt_x</p:attrName>
                                          <p:attrName>ppt_y</p:attrName>
                                        </p:attrNameLst>
                                      </p:cBhvr>
                                    </p:animMotion>
                                  </p:childTnLst>
                                </p:cTn>
                              </p:par>
                            </p:childTnLst>
                          </p:cTn>
                        </p:par>
                      </p:childTnLst>
                    </p:cTn>
                  </p:par>
                  <p:par>
                    <p:cTn id="74" fill="hold" nodeType="clickPar">
                      <p:stCondLst>
                        <p:cond delay="indefinite"/>
                      </p:stCondLst>
                      <p:childTnLst>
                        <p:par>
                          <p:cTn id="75" fill="hold" nodeType="withGroup">
                            <p:stCondLst>
                              <p:cond delay="0"/>
                            </p:stCondLst>
                            <p:childTnLst>
                              <p:par>
                                <p:cTn id="76" presetID="0" presetClass="path" presetSubtype="0" accel="50000" decel="50000" fill="hold" nodeType="clickEffect">
                                  <p:stCondLst>
                                    <p:cond delay="0"/>
                                  </p:stCondLst>
                                  <p:childTnLst>
                                    <p:animMotion origin="layout" path="M -0.00312 0.08671 C 0.00122 0.07931 0.0059 0.07307 0.00955 0.06544 C 0.00764 0.05226 0.00573 0.03885 -3.61111E-6 0.02752 C -0.00173 -0.05502 -0.00364 -0.11236 -3.61111E-6 -0.20092 C 0.00017 -0.20392 0.00833 -0.20647 0.00955 -0.20716 C 0.02083 -0.2134 0.03386 -0.21664 0.04601 -0.21988 C 0.19375 -0.21849 0.32327 -0.21525 0.46979 -0.2134 C 0.47691 -0.20438 0.47535 -0.18704 0.47622 -0.17548 C 0.47674 -0.13872 0.47639 -0.10196 0.47778 -0.06543 C 0.47795 -0.06103 0.4809 -0.05294 0.4809 -0.05294 C 0.4842 -0.00485 0.48299 -0.03306 0.4809 0.04856 C 0.48056 0.06475 0.47934 0.09735 0.47934 0.09735 " pathEditMode="relative" ptsTypes="fffffffffffA">
                                      <p:cBhvr>
                                        <p:cTn id="77" dur="2000" fill="hold"/>
                                        <p:tgtEl>
                                          <p:spTgt spid="5131"/>
                                        </p:tgtEl>
                                        <p:attrNameLst>
                                          <p:attrName>ppt_x</p:attrName>
                                          <p:attrName>ppt_y</p:attrName>
                                        </p:attrNameLst>
                                      </p:cBhvr>
                                    </p:animMotion>
                                  </p:childTnLst>
                                </p:cTn>
                              </p:par>
                            </p:childTnLst>
                          </p:cTn>
                        </p:par>
                      </p:childTnLst>
                    </p:cTn>
                  </p:par>
                  <p:par>
                    <p:cTn id="78" fill="hold" nodeType="clickPar">
                      <p:stCondLst>
                        <p:cond delay="indefinite"/>
                      </p:stCondLst>
                      <p:childTnLst>
                        <p:par>
                          <p:cTn id="79" fill="hold" nodeType="withGroup">
                            <p:stCondLst>
                              <p:cond delay="0"/>
                            </p:stCondLst>
                            <p:childTnLst>
                              <p:par>
                                <p:cTn id="80" presetID="0" presetClass="path" presetSubtype="0" accel="50000" decel="50000" fill="hold" nodeType="clickEffect">
                                  <p:stCondLst>
                                    <p:cond delay="0"/>
                                  </p:stCondLst>
                                  <p:childTnLst>
                                    <p:animMotion origin="layout" path="M -0.00313 0.05526 C 0.00312 0.02197 -0.00052 0.02683 0.00156 -0.03121 C 0.00208 -0.04716 0.00312 -0.04786 0.00486 -0.0608 C 0.0059 -0.06936 0.00798 -0.08624 0.00798 -0.08624 C 0.00538 -0.09711 0.00121 -0.10682 -0.00157 -0.11791 C -0.00209 -0.12 -0.00261 -0.12231 -0.00313 -0.12439 C -0.00365 -0.12647 -0.00469 -0.13063 -0.00469 -0.13063 C -0.00521 -0.15398 -0.00521 -0.17711 -0.00625 -0.20046 C -0.00695 -0.21734 -0.00608 -0.2326 -0.00157 -0.24901 C -0.00087 -0.25179 0.00173 -0.26011 0.00486 -0.26173 C 0.00781 -0.26312 0.01128 -0.26312 0.01441 -0.26381 C 0.08107 -0.26312 0.14774 -0.26312 0.21441 -0.26173 C 0.23246 -0.26127 0.22829 -0.26427 0.23663 -0.25317 C 0.23836 -0.2215 0.23802 -0.18959 0.24132 -0.15815 C 0.23802 -0.1082 0.23489 -0.05849 0.23489 -0.00809 " pathEditMode="relative" ptsTypes="ffffffffffffffA">
                                      <p:cBhvr>
                                        <p:cTn id="81" dur="2000" fill="hold"/>
                                        <p:tgtEl>
                                          <p:spTgt spid="5130"/>
                                        </p:tgtEl>
                                        <p:attrNameLst>
                                          <p:attrName>ppt_x</p:attrName>
                                          <p:attrName>ppt_y</p:attrName>
                                        </p:attrNameLst>
                                      </p:cBhvr>
                                    </p:animMotion>
                                  </p:childTnLst>
                                </p:cTn>
                              </p:par>
                            </p:childTnLst>
                          </p:cTn>
                        </p:par>
                      </p:childTnLst>
                    </p:cTn>
                  </p:par>
                  <p:par>
                    <p:cTn id="82" fill="hold" nodeType="clickPar">
                      <p:stCondLst>
                        <p:cond delay="indefinite"/>
                      </p:stCondLst>
                      <p:childTnLst>
                        <p:par>
                          <p:cTn id="83" fill="hold" nodeType="withGroup">
                            <p:stCondLst>
                              <p:cond delay="0"/>
                            </p:stCondLst>
                            <p:childTnLst>
                              <p:par>
                                <p:cTn id="84" presetID="0" presetClass="path" presetSubtype="0" accel="50000" decel="50000" fill="hold" nodeType="clickEffect">
                                  <p:stCondLst>
                                    <p:cond delay="0"/>
                                  </p:stCondLst>
                                  <p:childTnLst>
                                    <p:animMotion origin="layout" path="M 0.47778 0.09295 C 0.475 0.07769 0.47847 0.06521 0.48108 0.05064 C 0.47726 -0.00485 0.47969 -0.06104 0.47465 -0.1163 C 0.47413 -0.13595 0.47378 -0.15583 0.47309 -0.17549 C 0.47274 -0.18751 0.47292 -0.19953 0.47153 -0.21132 C 0.47048 -0.22034 0.44375 -0.21965 0.44132 -0.21988 C 0.42222 -0.22104 0.4033 -0.22127 0.3842 -0.22196 C 0.37465 -0.22497 0.36476 -0.22404 0.35555 -0.22843 C 0.33021 -0.22774 0.30486 -0.22751 0.27951 -0.22612 C 0.27726 -0.22589 0.27535 -0.2245 0.27309 -0.22404 C 0.25069 -0.21919 0.23524 -0.21664 0.22708 -0.18404 C 0.22847 -0.17456 0.23108 -0.16947 0.23333 -0.16069 C 0.23472 -0.13641 0.23542 -0.10797 0.24132 -0.08462 C 0.24288 -0.04832 0.24427 -0.05849 0.24132 -0.03375 C 0.24028 -0.02543 0.23819 -0.00855 0.23819 -0.00855 " pathEditMode="relative" ptsTypes="ffffffffffffffA">
                                      <p:cBhvr>
                                        <p:cTn id="85" dur="2000" fill="hold"/>
                                        <p:tgtEl>
                                          <p:spTgt spid="5131"/>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a:extLst>
              <a:ext uri="{FF2B5EF4-FFF2-40B4-BE49-F238E27FC236}">
                <a16:creationId xmlns:a16="http://schemas.microsoft.com/office/drawing/2014/main" xmlns="" id="{A0F647D4-12FF-4DF1-8AAC-81322C2F5500}"/>
              </a:ext>
            </a:extLst>
          </p:cNvPr>
          <p:cNvSpPr txBox="1">
            <a:spLocks noChangeArrowheads="1"/>
          </p:cNvSpPr>
          <p:nvPr/>
        </p:nvSpPr>
        <p:spPr bwMode="auto">
          <a:xfrm>
            <a:off x="990694" y="685872"/>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a:lstStyle>
          <a:p>
            <a:pPr eaLnBrk="1" hangingPunct="1">
              <a:defRPr/>
            </a:pPr>
            <a:r>
              <a:rPr lang="en-US" altLang="zh-CN" u="none" kern="0" dirty="0"/>
              <a:t>Hanoi</a:t>
            </a:r>
            <a:r>
              <a:rPr lang="zh-CN" altLang="en-US" u="none" kern="0" dirty="0"/>
              <a:t>塔</a:t>
            </a:r>
          </a:p>
        </p:txBody>
      </p:sp>
      <p:grpSp>
        <p:nvGrpSpPr>
          <p:cNvPr id="42" name="Group 3">
            <a:extLst>
              <a:ext uri="{FF2B5EF4-FFF2-40B4-BE49-F238E27FC236}">
                <a16:creationId xmlns:a16="http://schemas.microsoft.com/office/drawing/2014/main" xmlns="" id="{0DC699F8-81E6-4293-A335-1125ED48B435}"/>
              </a:ext>
            </a:extLst>
          </p:cNvPr>
          <p:cNvGrpSpPr>
            <a:grpSpLocks/>
          </p:cNvGrpSpPr>
          <p:nvPr/>
        </p:nvGrpSpPr>
        <p:grpSpPr bwMode="auto">
          <a:xfrm>
            <a:off x="609600" y="2528888"/>
            <a:ext cx="7924800" cy="2500312"/>
            <a:chOff x="384" y="1257"/>
            <a:chExt cx="4992" cy="1575"/>
          </a:xfrm>
        </p:grpSpPr>
        <p:grpSp>
          <p:nvGrpSpPr>
            <p:cNvPr id="43" name="Group 4">
              <a:extLst>
                <a:ext uri="{FF2B5EF4-FFF2-40B4-BE49-F238E27FC236}">
                  <a16:creationId xmlns:a16="http://schemas.microsoft.com/office/drawing/2014/main" xmlns="" id="{3E3F9EBA-154A-4949-AFF1-2A777A366090}"/>
                </a:ext>
              </a:extLst>
            </p:cNvPr>
            <p:cNvGrpSpPr>
              <a:grpSpLocks/>
            </p:cNvGrpSpPr>
            <p:nvPr/>
          </p:nvGrpSpPr>
          <p:grpSpPr bwMode="auto">
            <a:xfrm>
              <a:off x="384" y="1257"/>
              <a:ext cx="1392" cy="1134"/>
              <a:chOff x="384" y="1824"/>
              <a:chExt cx="1392" cy="1134"/>
            </a:xfrm>
          </p:grpSpPr>
          <p:sp>
            <p:nvSpPr>
              <p:cNvPr id="59" name="Line 5">
                <a:extLst>
                  <a:ext uri="{FF2B5EF4-FFF2-40B4-BE49-F238E27FC236}">
                    <a16:creationId xmlns:a16="http://schemas.microsoft.com/office/drawing/2014/main" xmlns="" id="{3B7D8790-DBD5-4EFD-A8DC-8278F91679F3}"/>
                  </a:ext>
                </a:extLst>
              </p:cNvPr>
              <p:cNvSpPr>
                <a:spLocks noChangeShapeType="1"/>
              </p:cNvSpPr>
              <p:nvPr/>
            </p:nvSpPr>
            <p:spPr bwMode="auto">
              <a:xfrm>
                <a:off x="384" y="2958"/>
                <a:ext cx="1392" cy="0"/>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60" name="Line 6">
                <a:extLst>
                  <a:ext uri="{FF2B5EF4-FFF2-40B4-BE49-F238E27FC236}">
                    <a16:creationId xmlns:a16="http://schemas.microsoft.com/office/drawing/2014/main" xmlns="" id="{8FB9DC73-B23D-4F36-B9D0-E171C1A37AAF}"/>
                  </a:ext>
                </a:extLst>
              </p:cNvPr>
              <p:cNvSpPr>
                <a:spLocks noChangeShapeType="1"/>
              </p:cNvSpPr>
              <p:nvPr/>
            </p:nvSpPr>
            <p:spPr bwMode="auto">
              <a:xfrm>
                <a:off x="1078" y="1824"/>
                <a:ext cx="0" cy="1134"/>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grpSp>
        <p:grpSp>
          <p:nvGrpSpPr>
            <p:cNvPr id="44" name="Group 7">
              <a:extLst>
                <a:ext uri="{FF2B5EF4-FFF2-40B4-BE49-F238E27FC236}">
                  <a16:creationId xmlns:a16="http://schemas.microsoft.com/office/drawing/2014/main" xmlns="" id="{61092750-ABDF-4DEF-BE7C-E85632D66B13}"/>
                </a:ext>
              </a:extLst>
            </p:cNvPr>
            <p:cNvGrpSpPr>
              <a:grpSpLocks/>
            </p:cNvGrpSpPr>
            <p:nvPr/>
          </p:nvGrpSpPr>
          <p:grpSpPr bwMode="auto">
            <a:xfrm>
              <a:off x="502" y="1439"/>
              <a:ext cx="1134" cy="941"/>
              <a:chOff x="502" y="2006"/>
              <a:chExt cx="1134" cy="941"/>
            </a:xfrm>
          </p:grpSpPr>
          <p:sp>
            <p:nvSpPr>
              <p:cNvPr id="54" name="Rectangle 8">
                <a:extLst>
                  <a:ext uri="{FF2B5EF4-FFF2-40B4-BE49-F238E27FC236}">
                    <a16:creationId xmlns:a16="http://schemas.microsoft.com/office/drawing/2014/main" xmlns="" id="{9005DCA9-7AF7-4003-8874-7C54E5EB8532}"/>
                  </a:ext>
                </a:extLst>
              </p:cNvPr>
              <p:cNvSpPr>
                <a:spLocks noChangeArrowheads="1"/>
              </p:cNvSpPr>
              <p:nvPr/>
            </p:nvSpPr>
            <p:spPr bwMode="auto">
              <a:xfrm>
                <a:off x="502" y="2766"/>
                <a:ext cx="1134" cy="181"/>
              </a:xfrm>
              <a:prstGeom prst="rect">
                <a:avLst/>
              </a:prstGeom>
              <a:solidFill>
                <a:srgbClr val="FFFF00"/>
              </a:solidFill>
              <a:ln w="6350">
                <a:solidFill>
                  <a:srgbClr val="000000"/>
                </a:solidFill>
                <a:miter lim="800000"/>
                <a:headEnd/>
                <a:tailEnd/>
              </a:ln>
              <a:effectLst>
                <a:outerShdw dist="64758" dir="20921404" algn="ctr" rotWithShape="0">
                  <a:srgbClr val="786950"/>
                </a:outerShdw>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55" name="Rectangle 9">
                <a:extLst>
                  <a:ext uri="{FF2B5EF4-FFF2-40B4-BE49-F238E27FC236}">
                    <a16:creationId xmlns:a16="http://schemas.microsoft.com/office/drawing/2014/main" xmlns="" id="{9D7DC096-FB57-4BA2-97D9-2943B3253846}"/>
                  </a:ext>
                </a:extLst>
              </p:cNvPr>
              <p:cNvSpPr>
                <a:spLocks noChangeArrowheads="1"/>
              </p:cNvSpPr>
              <p:nvPr/>
            </p:nvSpPr>
            <p:spPr bwMode="auto">
              <a:xfrm>
                <a:off x="629" y="2577"/>
                <a:ext cx="907" cy="181"/>
              </a:xfrm>
              <a:prstGeom prst="rect">
                <a:avLst/>
              </a:prstGeom>
              <a:solidFill>
                <a:srgbClr val="FFFF00"/>
              </a:solidFill>
              <a:ln w="6350">
                <a:solidFill>
                  <a:srgbClr val="000000"/>
                </a:solidFill>
                <a:miter lim="800000"/>
                <a:headEnd/>
                <a:tailEnd/>
              </a:ln>
              <a:effectLst>
                <a:outerShdw dist="64758" dir="20921404" algn="ctr" rotWithShape="0">
                  <a:srgbClr val="786950"/>
                </a:outerShdw>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56" name="Rectangle 10">
                <a:extLst>
                  <a:ext uri="{FF2B5EF4-FFF2-40B4-BE49-F238E27FC236}">
                    <a16:creationId xmlns:a16="http://schemas.microsoft.com/office/drawing/2014/main" xmlns="" id="{70669DEF-AA9C-4326-B439-6AEE2331674A}"/>
                  </a:ext>
                </a:extLst>
              </p:cNvPr>
              <p:cNvSpPr>
                <a:spLocks noChangeArrowheads="1"/>
              </p:cNvSpPr>
              <p:nvPr/>
            </p:nvSpPr>
            <p:spPr bwMode="auto">
              <a:xfrm>
                <a:off x="738" y="2389"/>
                <a:ext cx="680" cy="181"/>
              </a:xfrm>
              <a:prstGeom prst="rect">
                <a:avLst/>
              </a:prstGeom>
              <a:solidFill>
                <a:srgbClr val="FFFF00"/>
              </a:solidFill>
              <a:ln w="6350">
                <a:solidFill>
                  <a:srgbClr val="000000"/>
                </a:solidFill>
                <a:miter lim="800000"/>
                <a:headEnd/>
                <a:tailEnd/>
              </a:ln>
              <a:effectLst>
                <a:outerShdw dist="64758" dir="20921404" algn="ctr" rotWithShape="0">
                  <a:srgbClr val="786950"/>
                </a:outerShdw>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57" name="Rectangle 11">
                <a:extLst>
                  <a:ext uri="{FF2B5EF4-FFF2-40B4-BE49-F238E27FC236}">
                    <a16:creationId xmlns:a16="http://schemas.microsoft.com/office/drawing/2014/main" xmlns="" id="{9C4CCDF3-5ABB-4CE7-BFA4-D8B58EDC3E63}"/>
                  </a:ext>
                </a:extLst>
              </p:cNvPr>
              <p:cNvSpPr>
                <a:spLocks noChangeArrowheads="1"/>
              </p:cNvSpPr>
              <p:nvPr/>
            </p:nvSpPr>
            <p:spPr bwMode="auto">
              <a:xfrm>
                <a:off x="843" y="2198"/>
                <a:ext cx="453" cy="181"/>
              </a:xfrm>
              <a:prstGeom prst="rect">
                <a:avLst/>
              </a:prstGeom>
              <a:solidFill>
                <a:srgbClr val="FFFF00"/>
              </a:solidFill>
              <a:ln w="6350">
                <a:solidFill>
                  <a:srgbClr val="000000"/>
                </a:solidFill>
                <a:miter lim="800000"/>
                <a:headEnd/>
                <a:tailEnd/>
              </a:ln>
              <a:effectLst>
                <a:outerShdw dist="64758" dir="20921404" algn="ctr" rotWithShape="0">
                  <a:srgbClr val="786950"/>
                </a:outerShdw>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58" name="Rectangle 12">
                <a:extLst>
                  <a:ext uri="{FF2B5EF4-FFF2-40B4-BE49-F238E27FC236}">
                    <a16:creationId xmlns:a16="http://schemas.microsoft.com/office/drawing/2014/main" xmlns="" id="{CC4F5B5B-72D7-420F-A2D5-349389AC87C2}"/>
                  </a:ext>
                </a:extLst>
              </p:cNvPr>
              <p:cNvSpPr>
                <a:spLocks noChangeArrowheads="1"/>
              </p:cNvSpPr>
              <p:nvPr/>
            </p:nvSpPr>
            <p:spPr bwMode="auto">
              <a:xfrm>
                <a:off x="958" y="2006"/>
                <a:ext cx="227" cy="181"/>
              </a:xfrm>
              <a:prstGeom prst="rect">
                <a:avLst/>
              </a:prstGeom>
              <a:solidFill>
                <a:srgbClr val="FFFF00"/>
              </a:solidFill>
              <a:ln w="6350">
                <a:solidFill>
                  <a:srgbClr val="000000"/>
                </a:solidFill>
                <a:miter lim="800000"/>
                <a:headEnd/>
                <a:tailEnd/>
              </a:ln>
              <a:effectLst>
                <a:outerShdw dist="64758" dir="20921404" algn="ctr" rotWithShape="0">
                  <a:srgbClr val="786950"/>
                </a:outerShdw>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grpSp>
        <p:grpSp>
          <p:nvGrpSpPr>
            <p:cNvPr id="45" name="Group 13">
              <a:extLst>
                <a:ext uri="{FF2B5EF4-FFF2-40B4-BE49-F238E27FC236}">
                  <a16:creationId xmlns:a16="http://schemas.microsoft.com/office/drawing/2014/main" xmlns="" id="{1A5A20D7-BCF9-4285-ABBB-F2F92E20FDF5}"/>
                </a:ext>
              </a:extLst>
            </p:cNvPr>
            <p:cNvGrpSpPr>
              <a:grpSpLocks/>
            </p:cNvGrpSpPr>
            <p:nvPr/>
          </p:nvGrpSpPr>
          <p:grpSpPr bwMode="auto">
            <a:xfrm>
              <a:off x="2208" y="1257"/>
              <a:ext cx="1392" cy="1134"/>
              <a:chOff x="2208" y="1824"/>
              <a:chExt cx="1392" cy="1134"/>
            </a:xfrm>
          </p:grpSpPr>
          <p:sp>
            <p:nvSpPr>
              <p:cNvPr id="52" name="Line 14">
                <a:extLst>
                  <a:ext uri="{FF2B5EF4-FFF2-40B4-BE49-F238E27FC236}">
                    <a16:creationId xmlns:a16="http://schemas.microsoft.com/office/drawing/2014/main" xmlns="" id="{FE3EF042-4118-4BBF-BA56-A842DBE82601}"/>
                  </a:ext>
                </a:extLst>
              </p:cNvPr>
              <p:cNvSpPr>
                <a:spLocks noChangeShapeType="1"/>
              </p:cNvSpPr>
              <p:nvPr/>
            </p:nvSpPr>
            <p:spPr bwMode="auto">
              <a:xfrm>
                <a:off x="2208" y="2958"/>
                <a:ext cx="1392" cy="0"/>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53" name="Line 15">
                <a:extLst>
                  <a:ext uri="{FF2B5EF4-FFF2-40B4-BE49-F238E27FC236}">
                    <a16:creationId xmlns:a16="http://schemas.microsoft.com/office/drawing/2014/main" xmlns="" id="{D133CA3F-F2B1-4AF0-8094-971BE802BD42}"/>
                  </a:ext>
                </a:extLst>
              </p:cNvPr>
              <p:cNvSpPr>
                <a:spLocks noChangeShapeType="1"/>
              </p:cNvSpPr>
              <p:nvPr/>
            </p:nvSpPr>
            <p:spPr bwMode="auto">
              <a:xfrm>
                <a:off x="2902" y="1824"/>
                <a:ext cx="0" cy="1134"/>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grpSp>
        <p:grpSp>
          <p:nvGrpSpPr>
            <p:cNvPr id="46" name="Group 16">
              <a:extLst>
                <a:ext uri="{FF2B5EF4-FFF2-40B4-BE49-F238E27FC236}">
                  <a16:creationId xmlns:a16="http://schemas.microsoft.com/office/drawing/2014/main" xmlns="" id="{B3E8856E-5E5F-43BE-A976-E2F7CD13F922}"/>
                </a:ext>
              </a:extLst>
            </p:cNvPr>
            <p:cNvGrpSpPr>
              <a:grpSpLocks/>
            </p:cNvGrpSpPr>
            <p:nvPr/>
          </p:nvGrpSpPr>
          <p:grpSpPr bwMode="auto">
            <a:xfrm>
              <a:off x="3984" y="1257"/>
              <a:ext cx="1392" cy="1134"/>
              <a:chOff x="3984" y="1824"/>
              <a:chExt cx="1392" cy="1134"/>
            </a:xfrm>
          </p:grpSpPr>
          <p:sp>
            <p:nvSpPr>
              <p:cNvPr id="50" name="Line 17">
                <a:extLst>
                  <a:ext uri="{FF2B5EF4-FFF2-40B4-BE49-F238E27FC236}">
                    <a16:creationId xmlns:a16="http://schemas.microsoft.com/office/drawing/2014/main" xmlns="" id="{1C18FDB7-2B00-4EEB-BABE-3FC66FC08D8E}"/>
                  </a:ext>
                </a:extLst>
              </p:cNvPr>
              <p:cNvSpPr>
                <a:spLocks noChangeShapeType="1"/>
              </p:cNvSpPr>
              <p:nvPr/>
            </p:nvSpPr>
            <p:spPr bwMode="auto">
              <a:xfrm>
                <a:off x="3984" y="2958"/>
                <a:ext cx="1392" cy="0"/>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51" name="Line 18">
                <a:extLst>
                  <a:ext uri="{FF2B5EF4-FFF2-40B4-BE49-F238E27FC236}">
                    <a16:creationId xmlns:a16="http://schemas.microsoft.com/office/drawing/2014/main" xmlns="" id="{0B668425-9DB4-4658-B963-C6DEAE7786CF}"/>
                  </a:ext>
                </a:extLst>
              </p:cNvPr>
              <p:cNvSpPr>
                <a:spLocks noChangeShapeType="1"/>
              </p:cNvSpPr>
              <p:nvPr/>
            </p:nvSpPr>
            <p:spPr bwMode="auto">
              <a:xfrm>
                <a:off x="4678" y="1824"/>
                <a:ext cx="0" cy="1134"/>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grpSp>
        <p:sp>
          <p:nvSpPr>
            <p:cNvPr id="47" name="Text Box 19">
              <a:extLst>
                <a:ext uri="{FF2B5EF4-FFF2-40B4-BE49-F238E27FC236}">
                  <a16:creationId xmlns:a16="http://schemas.microsoft.com/office/drawing/2014/main" xmlns="" id="{75B4E23B-C84C-412D-A764-A5834163BD05}"/>
                </a:ext>
              </a:extLst>
            </p:cNvPr>
            <p:cNvSpPr txBox="1">
              <a:spLocks noChangeArrowheads="1"/>
            </p:cNvSpPr>
            <p:nvPr/>
          </p:nvSpPr>
          <p:spPr bwMode="auto">
            <a:xfrm>
              <a:off x="960" y="2601"/>
              <a:ext cx="218" cy="2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00" b="1" i="0" u="none" strike="noStrike" kern="0" cap="none" spc="0" normalizeH="0" baseline="0" noProof="0">
                  <a:ln>
                    <a:noFill/>
                  </a:ln>
                  <a:solidFill>
                    <a:srgbClr val="000000"/>
                  </a:solidFill>
                  <a:effectLst/>
                  <a:uLnTx/>
                  <a:uFillTx/>
                  <a:ea typeface="宋体" panose="02010600030101010101" pitchFamily="2" charset="-122"/>
                </a:rPr>
                <a:t>A</a:t>
              </a:r>
            </a:p>
          </p:txBody>
        </p:sp>
        <p:sp>
          <p:nvSpPr>
            <p:cNvPr id="48" name="Text Box 20">
              <a:extLst>
                <a:ext uri="{FF2B5EF4-FFF2-40B4-BE49-F238E27FC236}">
                  <a16:creationId xmlns:a16="http://schemas.microsoft.com/office/drawing/2014/main" xmlns="" id="{D4B828F5-BFC7-4178-B10A-773868A73C7B}"/>
                </a:ext>
              </a:extLst>
            </p:cNvPr>
            <p:cNvSpPr txBox="1">
              <a:spLocks noChangeArrowheads="1"/>
            </p:cNvSpPr>
            <p:nvPr/>
          </p:nvSpPr>
          <p:spPr bwMode="auto">
            <a:xfrm>
              <a:off x="2762" y="2601"/>
              <a:ext cx="210" cy="2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00" b="1" i="0" u="none" strike="noStrike" kern="0" cap="none" spc="0" normalizeH="0" baseline="0" noProof="0" dirty="0">
                  <a:ln>
                    <a:noFill/>
                  </a:ln>
                  <a:solidFill>
                    <a:srgbClr val="000000"/>
                  </a:solidFill>
                  <a:effectLst/>
                  <a:uLnTx/>
                  <a:uFillTx/>
                  <a:ea typeface="宋体" panose="02010600030101010101" pitchFamily="2" charset="-122"/>
                </a:rPr>
                <a:t>B</a:t>
              </a:r>
            </a:p>
          </p:txBody>
        </p:sp>
        <p:sp>
          <p:nvSpPr>
            <p:cNvPr id="49" name="Text Box 21">
              <a:extLst>
                <a:ext uri="{FF2B5EF4-FFF2-40B4-BE49-F238E27FC236}">
                  <a16:creationId xmlns:a16="http://schemas.microsoft.com/office/drawing/2014/main" xmlns="" id="{D2E4EDA0-5F32-477C-816A-0AAC8E8AA761}"/>
                </a:ext>
              </a:extLst>
            </p:cNvPr>
            <p:cNvSpPr txBox="1">
              <a:spLocks noChangeArrowheads="1"/>
            </p:cNvSpPr>
            <p:nvPr/>
          </p:nvSpPr>
          <p:spPr bwMode="auto">
            <a:xfrm>
              <a:off x="4582" y="2601"/>
              <a:ext cx="218" cy="2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00" b="1" i="0" u="none" strike="noStrike" kern="0" cap="none" spc="0" normalizeH="0" baseline="0" noProof="0">
                  <a:ln>
                    <a:noFill/>
                  </a:ln>
                  <a:solidFill>
                    <a:srgbClr val="000000"/>
                  </a:solidFill>
                  <a:effectLst/>
                  <a:uLnTx/>
                  <a:uFillTx/>
                  <a:ea typeface="宋体" panose="02010600030101010101" pitchFamily="2" charset="-122"/>
                </a:rPr>
                <a:t>C</a:t>
              </a:r>
            </a:p>
          </p:txBody>
        </p:sp>
      </p:grpSp>
      <p:sp>
        <p:nvSpPr>
          <p:cNvPr id="2" name="文本框 1">
            <a:extLst>
              <a:ext uri="{FF2B5EF4-FFF2-40B4-BE49-F238E27FC236}">
                <a16:creationId xmlns:a16="http://schemas.microsoft.com/office/drawing/2014/main" xmlns="" id="{76D1CDCD-1C24-465B-BEBE-23A1AA94B671}"/>
              </a:ext>
            </a:extLst>
          </p:cNvPr>
          <p:cNvSpPr txBox="1"/>
          <p:nvPr/>
        </p:nvSpPr>
        <p:spPr>
          <a:xfrm>
            <a:off x="3886412" y="5446916"/>
            <a:ext cx="4495682" cy="707886"/>
          </a:xfrm>
          <a:prstGeom prst="rect">
            <a:avLst/>
          </a:prstGeom>
          <a:noFill/>
        </p:spPr>
        <p:txBody>
          <a:bodyPr wrap="square" rtlCol="0">
            <a:spAutoFit/>
          </a:bodyPr>
          <a:lstStyle/>
          <a:p>
            <a:r>
              <a:rPr lang="zh-CN" altLang="en-US" u="none" dirty="0"/>
              <a:t>假设</a:t>
            </a:r>
            <a:r>
              <a:rPr lang="en-US" altLang="zh-CN" u="none" dirty="0"/>
              <a:t>n-1</a:t>
            </a:r>
            <a:r>
              <a:rPr lang="zh-CN" altLang="en-US" u="none" dirty="0"/>
              <a:t>时，</a:t>
            </a:r>
            <a:r>
              <a:rPr lang="en-US" altLang="zh-CN" u="none" dirty="0"/>
              <a:t>Hanoi</a:t>
            </a:r>
            <a:r>
              <a:rPr lang="zh-CN" altLang="en-US" u="none" dirty="0"/>
              <a:t>塔问题已经解决了，则</a:t>
            </a:r>
            <a:r>
              <a:rPr lang="en-US" altLang="zh-CN" u="none" dirty="0"/>
              <a:t>n</a:t>
            </a:r>
            <a:r>
              <a:rPr lang="zh-CN" altLang="en-US" u="none" dirty="0"/>
              <a:t>时，</a:t>
            </a:r>
            <a:r>
              <a:rPr lang="en-US" altLang="zh-CN" u="none" dirty="0"/>
              <a:t>Hanoi</a:t>
            </a:r>
            <a:r>
              <a:rPr lang="zh-CN" altLang="en-US" u="none" dirty="0"/>
              <a:t>塔问题如何解决？</a:t>
            </a:r>
            <a:endParaRPr lang="en-US" altLang="zh-CN" u="none" dirty="0"/>
          </a:p>
        </p:txBody>
      </p:sp>
      <p:sp>
        <p:nvSpPr>
          <p:cNvPr id="23" name="文本框 22">
            <a:extLst>
              <a:ext uri="{FF2B5EF4-FFF2-40B4-BE49-F238E27FC236}">
                <a16:creationId xmlns:a16="http://schemas.microsoft.com/office/drawing/2014/main" xmlns="" id="{995AB39C-B6E9-45BB-96C9-707E9F26E698}"/>
              </a:ext>
            </a:extLst>
          </p:cNvPr>
          <p:cNvSpPr txBox="1"/>
          <p:nvPr/>
        </p:nvSpPr>
        <p:spPr>
          <a:xfrm>
            <a:off x="907802" y="5256612"/>
            <a:ext cx="2541577" cy="1015663"/>
          </a:xfrm>
          <a:prstGeom prst="rect">
            <a:avLst/>
          </a:prstGeom>
          <a:noFill/>
        </p:spPr>
        <p:txBody>
          <a:bodyPr wrap="square" rtlCol="0">
            <a:spAutoFit/>
          </a:bodyPr>
          <a:lstStyle/>
          <a:p>
            <a:r>
              <a:rPr lang="zh-CN" altLang="en-US" u="none" dirty="0"/>
              <a:t>起始杆：</a:t>
            </a:r>
            <a:r>
              <a:rPr lang="en-US" altLang="zh-CN" u="none" dirty="0"/>
              <a:t>A</a:t>
            </a:r>
            <a:r>
              <a:rPr lang="zh-CN" altLang="en-US" u="none" dirty="0"/>
              <a:t>杆</a:t>
            </a:r>
            <a:endParaRPr lang="en-US" altLang="zh-CN" u="none" dirty="0"/>
          </a:p>
          <a:p>
            <a:r>
              <a:rPr lang="zh-CN" altLang="en-US" u="none" dirty="0"/>
              <a:t>目标杆：</a:t>
            </a:r>
            <a:r>
              <a:rPr lang="en-US" altLang="zh-CN" u="none" dirty="0"/>
              <a:t>B</a:t>
            </a:r>
            <a:r>
              <a:rPr lang="zh-CN" altLang="en-US" u="none" dirty="0"/>
              <a:t>杆</a:t>
            </a:r>
            <a:endParaRPr lang="en-US" altLang="zh-CN" u="none" dirty="0"/>
          </a:p>
          <a:p>
            <a:r>
              <a:rPr lang="zh-CN" altLang="en-US" u="none" dirty="0"/>
              <a:t>媒介杆：</a:t>
            </a:r>
            <a:r>
              <a:rPr lang="en-US" altLang="zh-CN" u="none" dirty="0"/>
              <a:t>C</a:t>
            </a:r>
            <a:r>
              <a:rPr lang="zh-CN" altLang="en-US" u="none" dirty="0"/>
              <a:t>杆</a:t>
            </a:r>
          </a:p>
        </p:txBody>
      </p:sp>
    </p:spTree>
    <p:extLst>
      <p:ext uri="{BB962C8B-B14F-4D97-AF65-F5344CB8AC3E}">
        <p14:creationId xmlns:p14="http://schemas.microsoft.com/office/powerpoint/2010/main" val="24549216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
            <a:extLst>
              <a:ext uri="{FF2B5EF4-FFF2-40B4-BE49-F238E27FC236}">
                <a16:creationId xmlns:a16="http://schemas.microsoft.com/office/drawing/2014/main" xmlns="" id="{41D69959-5893-4520-965F-5B7DC141E2DA}"/>
              </a:ext>
            </a:extLst>
          </p:cNvPr>
          <p:cNvSpPr txBox="1">
            <a:spLocks noChangeArrowheads="1"/>
          </p:cNvSpPr>
          <p:nvPr/>
        </p:nvSpPr>
        <p:spPr bwMode="auto">
          <a:xfrm>
            <a:off x="990694" y="685872"/>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a:lstStyle>
          <a:p>
            <a:pPr eaLnBrk="1" hangingPunct="1">
              <a:defRPr/>
            </a:pPr>
            <a:r>
              <a:rPr lang="en-US" altLang="zh-CN" u="none" kern="0" dirty="0"/>
              <a:t>Hanoi</a:t>
            </a:r>
            <a:r>
              <a:rPr lang="zh-CN" altLang="en-US" u="none" kern="0" dirty="0"/>
              <a:t>塔</a:t>
            </a:r>
          </a:p>
        </p:txBody>
      </p:sp>
      <p:grpSp>
        <p:nvGrpSpPr>
          <p:cNvPr id="42" name="Group 2">
            <a:extLst>
              <a:ext uri="{FF2B5EF4-FFF2-40B4-BE49-F238E27FC236}">
                <a16:creationId xmlns:a16="http://schemas.microsoft.com/office/drawing/2014/main" xmlns="" id="{3E5325D8-6D86-408A-AD11-7D48C4A73075}"/>
              </a:ext>
            </a:extLst>
          </p:cNvPr>
          <p:cNvGrpSpPr>
            <a:grpSpLocks/>
          </p:cNvGrpSpPr>
          <p:nvPr/>
        </p:nvGrpSpPr>
        <p:grpSpPr bwMode="auto">
          <a:xfrm>
            <a:off x="609600" y="2528888"/>
            <a:ext cx="7924800" cy="2500312"/>
            <a:chOff x="384" y="1593"/>
            <a:chExt cx="4992" cy="1575"/>
          </a:xfrm>
        </p:grpSpPr>
        <p:grpSp>
          <p:nvGrpSpPr>
            <p:cNvPr id="43" name="Group 3">
              <a:extLst>
                <a:ext uri="{FF2B5EF4-FFF2-40B4-BE49-F238E27FC236}">
                  <a16:creationId xmlns:a16="http://schemas.microsoft.com/office/drawing/2014/main" xmlns="" id="{01CBE78E-C7D5-4C1D-AF24-559D7DA4DCE9}"/>
                </a:ext>
              </a:extLst>
            </p:cNvPr>
            <p:cNvGrpSpPr>
              <a:grpSpLocks/>
            </p:cNvGrpSpPr>
            <p:nvPr/>
          </p:nvGrpSpPr>
          <p:grpSpPr bwMode="auto">
            <a:xfrm>
              <a:off x="384" y="1593"/>
              <a:ext cx="1392" cy="1134"/>
              <a:chOff x="384" y="1824"/>
              <a:chExt cx="1392" cy="1134"/>
            </a:xfrm>
          </p:grpSpPr>
          <p:sp>
            <p:nvSpPr>
              <p:cNvPr id="59" name="Line 4">
                <a:extLst>
                  <a:ext uri="{FF2B5EF4-FFF2-40B4-BE49-F238E27FC236}">
                    <a16:creationId xmlns:a16="http://schemas.microsoft.com/office/drawing/2014/main" xmlns="" id="{39EB8DD3-68B5-4510-9504-0EAB38287BDE}"/>
                  </a:ext>
                </a:extLst>
              </p:cNvPr>
              <p:cNvSpPr>
                <a:spLocks noChangeShapeType="1"/>
              </p:cNvSpPr>
              <p:nvPr/>
            </p:nvSpPr>
            <p:spPr bwMode="auto">
              <a:xfrm>
                <a:off x="384" y="2958"/>
                <a:ext cx="1392" cy="0"/>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60" name="Line 5">
                <a:extLst>
                  <a:ext uri="{FF2B5EF4-FFF2-40B4-BE49-F238E27FC236}">
                    <a16:creationId xmlns:a16="http://schemas.microsoft.com/office/drawing/2014/main" xmlns="" id="{1686CBA6-E765-4A12-816C-8683C0012BA1}"/>
                  </a:ext>
                </a:extLst>
              </p:cNvPr>
              <p:cNvSpPr>
                <a:spLocks noChangeShapeType="1"/>
              </p:cNvSpPr>
              <p:nvPr/>
            </p:nvSpPr>
            <p:spPr bwMode="auto">
              <a:xfrm>
                <a:off x="1078" y="1824"/>
                <a:ext cx="0" cy="1134"/>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grpSp>
        <p:grpSp>
          <p:nvGrpSpPr>
            <p:cNvPr id="44" name="Group 6">
              <a:extLst>
                <a:ext uri="{FF2B5EF4-FFF2-40B4-BE49-F238E27FC236}">
                  <a16:creationId xmlns:a16="http://schemas.microsoft.com/office/drawing/2014/main" xmlns="" id="{BE16AD0B-B653-4E27-B92D-F6E929653BD5}"/>
                </a:ext>
              </a:extLst>
            </p:cNvPr>
            <p:cNvGrpSpPr>
              <a:grpSpLocks/>
            </p:cNvGrpSpPr>
            <p:nvPr/>
          </p:nvGrpSpPr>
          <p:grpSpPr bwMode="auto">
            <a:xfrm>
              <a:off x="502" y="1775"/>
              <a:ext cx="1134" cy="941"/>
              <a:chOff x="502" y="1814"/>
              <a:chExt cx="1134" cy="941"/>
            </a:xfrm>
          </p:grpSpPr>
          <p:sp>
            <p:nvSpPr>
              <p:cNvPr id="54" name="Rectangle 7">
                <a:extLst>
                  <a:ext uri="{FF2B5EF4-FFF2-40B4-BE49-F238E27FC236}">
                    <a16:creationId xmlns:a16="http://schemas.microsoft.com/office/drawing/2014/main" xmlns="" id="{C3AD0086-9A3F-4760-9B85-06CB056818ED}"/>
                  </a:ext>
                </a:extLst>
              </p:cNvPr>
              <p:cNvSpPr>
                <a:spLocks noChangeArrowheads="1"/>
              </p:cNvSpPr>
              <p:nvPr/>
            </p:nvSpPr>
            <p:spPr bwMode="auto">
              <a:xfrm>
                <a:off x="502" y="2574"/>
                <a:ext cx="1134" cy="181"/>
              </a:xfrm>
              <a:prstGeom prst="rect">
                <a:avLst/>
              </a:prstGeom>
              <a:solidFill>
                <a:srgbClr val="FFFF00"/>
              </a:solidFill>
              <a:ln w="6350">
                <a:solidFill>
                  <a:srgbClr val="000000"/>
                </a:solidFill>
                <a:miter lim="800000"/>
                <a:headEnd/>
                <a:tailEnd/>
              </a:ln>
              <a:effectLst>
                <a:outerShdw dist="64758" dir="20921404" algn="ctr" rotWithShape="0">
                  <a:srgbClr val="786950"/>
                </a:outerShdw>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55" name="Rectangle 8">
                <a:extLst>
                  <a:ext uri="{FF2B5EF4-FFF2-40B4-BE49-F238E27FC236}">
                    <a16:creationId xmlns:a16="http://schemas.microsoft.com/office/drawing/2014/main" xmlns="" id="{1AC1C8C6-DA77-415F-8AE0-5A21B49ED15F}"/>
                  </a:ext>
                </a:extLst>
              </p:cNvPr>
              <p:cNvSpPr>
                <a:spLocks noChangeArrowheads="1"/>
              </p:cNvSpPr>
              <p:nvPr/>
            </p:nvSpPr>
            <p:spPr bwMode="auto">
              <a:xfrm>
                <a:off x="629" y="2385"/>
                <a:ext cx="907" cy="181"/>
              </a:xfrm>
              <a:prstGeom prst="rect">
                <a:avLst/>
              </a:prstGeom>
              <a:solidFill>
                <a:srgbClr val="FFCC00"/>
              </a:solidFill>
              <a:ln w="6350">
                <a:solidFill>
                  <a:srgbClr val="000000"/>
                </a:solidFill>
                <a:miter lim="800000"/>
                <a:headEnd/>
                <a:tailEnd/>
              </a:ln>
              <a:effectLst>
                <a:outerShdw dist="64758" dir="20921404" algn="ctr" rotWithShape="0">
                  <a:srgbClr val="786950"/>
                </a:outerShdw>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56" name="Rectangle 9">
                <a:extLst>
                  <a:ext uri="{FF2B5EF4-FFF2-40B4-BE49-F238E27FC236}">
                    <a16:creationId xmlns:a16="http://schemas.microsoft.com/office/drawing/2014/main" xmlns="" id="{FFD1F8F0-E5ED-455F-BFF6-2D131F6C0369}"/>
                  </a:ext>
                </a:extLst>
              </p:cNvPr>
              <p:cNvSpPr>
                <a:spLocks noChangeArrowheads="1"/>
              </p:cNvSpPr>
              <p:nvPr/>
            </p:nvSpPr>
            <p:spPr bwMode="auto">
              <a:xfrm>
                <a:off x="738" y="2197"/>
                <a:ext cx="680" cy="181"/>
              </a:xfrm>
              <a:prstGeom prst="rect">
                <a:avLst/>
              </a:prstGeom>
              <a:solidFill>
                <a:srgbClr val="FFCC00"/>
              </a:solidFill>
              <a:ln w="6350">
                <a:solidFill>
                  <a:srgbClr val="000000"/>
                </a:solidFill>
                <a:miter lim="800000"/>
                <a:headEnd/>
                <a:tailEnd/>
              </a:ln>
              <a:effectLst>
                <a:outerShdw dist="64758" dir="20921404" algn="ctr" rotWithShape="0">
                  <a:srgbClr val="786950"/>
                </a:outerShdw>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57" name="Rectangle 10">
                <a:extLst>
                  <a:ext uri="{FF2B5EF4-FFF2-40B4-BE49-F238E27FC236}">
                    <a16:creationId xmlns:a16="http://schemas.microsoft.com/office/drawing/2014/main" xmlns="" id="{1DC63C6A-303C-4A68-8D4D-03276A5CABC9}"/>
                  </a:ext>
                </a:extLst>
              </p:cNvPr>
              <p:cNvSpPr>
                <a:spLocks noChangeArrowheads="1"/>
              </p:cNvSpPr>
              <p:nvPr/>
            </p:nvSpPr>
            <p:spPr bwMode="auto">
              <a:xfrm>
                <a:off x="843" y="2006"/>
                <a:ext cx="453" cy="181"/>
              </a:xfrm>
              <a:prstGeom prst="rect">
                <a:avLst/>
              </a:prstGeom>
              <a:solidFill>
                <a:srgbClr val="FFCC00"/>
              </a:solidFill>
              <a:ln w="6350">
                <a:solidFill>
                  <a:srgbClr val="000000"/>
                </a:solidFill>
                <a:miter lim="800000"/>
                <a:headEnd/>
                <a:tailEnd/>
              </a:ln>
              <a:effectLst>
                <a:outerShdw dist="64758" dir="20921404" algn="ctr" rotWithShape="0">
                  <a:srgbClr val="786950"/>
                </a:outerShdw>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58" name="Rectangle 11">
                <a:extLst>
                  <a:ext uri="{FF2B5EF4-FFF2-40B4-BE49-F238E27FC236}">
                    <a16:creationId xmlns:a16="http://schemas.microsoft.com/office/drawing/2014/main" xmlns="" id="{BFAEF042-C881-4FDC-BCE4-203CBF53644C}"/>
                  </a:ext>
                </a:extLst>
              </p:cNvPr>
              <p:cNvSpPr>
                <a:spLocks noChangeArrowheads="1"/>
              </p:cNvSpPr>
              <p:nvPr/>
            </p:nvSpPr>
            <p:spPr bwMode="auto">
              <a:xfrm>
                <a:off x="958" y="1814"/>
                <a:ext cx="227" cy="181"/>
              </a:xfrm>
              <a:prstGeom prst="rect">
                <a:avLst/>
              </a:prstGeom>
              <a:solidFill>
                <a:srgbClr val="FFCC00"/>
              </a:solidFill>
              <a:ln w="6350">
                <a:solidFill>
                  <a:srgbClr val="000000"/>
                </a:solidFill>
                <a:miter lim="800000"/>
                <a:headEnd/>
                <a:tailEnd/>
              </a:ln>
              <a:effectLst>
                <a:outerShdw dist="64758" dir="20921404" algn="ctr" rotWithShape="0">
                  <a:srgbClr val="786950"/>
                </a:outerShdw>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grpSp>
        <p:grpSp>
          <p:nvGrpSpPr>
            <p:cNvPr id="45" name="Group 12">
              <a:extLst>
                <a:ext uri="{FF2B5EF4-FFF2-40B4-BE49-F238E27FC236}">
                  <a16:creationId xmlns:a16="http://schemas.microsoft.com/office/drawing/2014/main" xmlns="" id="{B7176AD6-A2B5-458C-BF20-2C84B125ADDB}"/>
                </a:ext>
              </a:extLst>
            </p:cNvPr>
            <p:cNvGrpSpPr>
              <a:grpSpLocks/>
            </p:cNvGrpSpPr>
            <p:nvPr/>
          </p:nvGrpSpPr>
          <p:grpSpPr bwMode="auto">
            <a:xfrm>
              <a:off x="2208" y="1593"/>
              <a:ext cx="1392" cy="1134"/>
              <a:chOff x="2208" y="1824"/>
              <a:chExt cx="1392" cy="1134"/>
            </a:xfrm>
          </p:grpSpPr>
          <p:sp>
            <p:nvSpPr>
              <p:cNvPr id="52" name="Line 13">
                <a:extLst>
                  <a:ext uri="{FF2B5EF4-FFF2-40B4-BE49-F238E27FC236}">
                    <a16:creationId xmlns:a16="http://schemas.microsoft.com/office/drawing/2014/main" xmlns="" id="{5A25566F-EC5B-44C9-A6C7-B6B5F4514E52}"/>
                  </a:ext>
                </a:extLst>
              </p:cNvPr>
              <p:cNvSpPr>
                <a:spLocks noChangeShapeType="1"/>
              </p:cNvSpPr>
              <p:nvPr/>
            </p:nvSpPr>
            <p:spPr bwMode="auto">
              <a:xfrm>
                <a:off x="2208" y="2958"/>
                <a:ext cx="1392" cy="0"/>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53" name="Line 14">
                <a:extLst>
                  <a:ext uri="{FF2B5EF4-FFF2-40B4-BE49-F238E27FC236}">
                    <a16:creationId xmlns:a16="http://schemas.microsoft.com/office/drawing/2014/main" xmlns="" id="{2FC8E1C5-2DE6-49CD-B94B-1B11A137AFF0}"/>
                  </a:ext>
                </a:extLst>
              </p:cNvPr>
              <p:cNvSpPr>
                <a:spLocks noChangeShapeType="1"/>
              </p:cNvSpPr>
              <p:nvPr/>
            </p:nvSpPr>
            <p:spPr bwMode="auto">
              <a:xfrm>
                <a:off x="2902" y="1824"/>
                <a:ext cx="0" cy="1134"/>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grpSp>
        <p:grpSp>
          <p:nvGrpSpPr>
            <p:cNvPr id="46" name="Group 15">
              <a:extLst>
                <a:ext uri="{FF2B5EF4-FFF2-40B4-BE49-F238E27FC236}">
                  <a16:creationId xmlns:a16="http://schemas.microsoft.com/office/drawing/2014/main" xmlns="" id="{BA863407-25D8-4F9C-95B9-792EC31FE7E4}"/>
                </a:ext>
              </a:extLst>
            </p:cNvPr>
            <p:cNvGrpSpPr>
              <a:grpSpLocks/>
            </p:cNvGrpSpPr>
            <p:nvPr/>
          </p:nvGrpSpPr>
          <p:grpSpPr bwMode="auto">
            <a:xfrm>
              <a:off x="3984" y="1593"/>
              <a:ext cx="1392" cy="1134"/>
              <a:chOff x="3984" y="1824"/>
              <a:chExt cx="1392" cy="1134"/>
            </a:xfrm>
          </p:grpSpPr>
          <p:sp>
            <p:nvSpPr>
              <p:cNvPr id="50" name="Line 16">
                <a:extLst>
                  <a:ext uri="{FF2B5EF4-FFF2-40B4-BE49-F238E27FC236}">
                    <a16:creationId xmlns:a16="http://schemas.microsoft.com/office/drawing/2014/main" xmlns="" id="{57DFD592-11F8-47CF-95E0-6F8A484A81CF}"/>
                  </a:ext>
                </a:extLst>
              </p:cNvPr>
              <p:cNvSpPr>
                <a:spLocks noChangeShapeType="1"/>
              </p:cNvSpPr>
              <p:nvPr/>
            </p:nvSpPr>
            <p:spPr bwMode="auto">
              <a:xfrm>
                <a:off x="3984" y="2958"/>
                <a:ext cx="1392" cy="0"/>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51" name="Line 17">
                <a:extLst>
                  <a:ext uri="{FF2B5EF4-FFF2-40B4-BE49-F238E27FC236}">
                    <a16:creationId xmlns:a16="http://schemas.microsoft.com/office/drawing/2014/main" xmlns="" id="{81E71D83-63F8-45CB-B9BF-7F616000BE9E}"/>
                  </a:ext>
                </a:extLst>
              </p:cNvPr>
              <p:cNvSpPr>
                <a:spLocks noChangeShapeType="1"/>
              </p:cNvSpPr>
              <p:nvPr/>
            </p:nvSpPr>
            <p:spPr bwMode="auto">
              <a:xfrm>
                <a:off x="4678" y="1824"/>
                <a:ext cx="0" cy="1134"/>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grpSp>
        <p:sp>
          <p:nvSpPr>
            <p:cNvPr id="47" name="Text Box 18">
              <a:extLst>
                <a:ext uri="{FF2B5EF4-FFF2-40B4-BE49-F238E27FC236}">
                  <a16:creationId xmlns:a16="http://schemas.microsoft.com/office/drawing/2014/main" xmlns="" id="{85380299-2969-407F-910B-EAA5E5E8650B}"/>
                </a:ext>
              </a:extLst>
            </p:cNvPr>
            <p:cNvSpPr txBox="1">
              <a:spLocks noChangeArrowheads="1"/>
            </p:cNvSpPr>
            <p:nvPr/>
          </p:nvSpPr>
          <p:spPr bwMode="auto">
            <a:xfrm>
              <a:off x="960" y="2937"/>
              <a:ext cx="218" cy="2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00" b="1" i="0" u="none" strike="noStrike" kern="0" cap="none" spc="0" normalizeH="0" baseline="0" noProof="0">
                  <a:ln>
                    <a:noFill/>
                  </a:ln>
                  <a:solidFill>
                    <a:srgbClr val="000000"/>
                  </a:solidFill>
                  <a:effectLst/>
                  <a:uLnTx/>
                  <a:uFillTx/>
                  <a:ea typeface="宋体" panose="02010600030101010101" pitchFamily="2" charset="-122"/>
                </a:rPr>
                <a:t>A</a:t>
              </a:r>
            </a:p>
          </p:txBody>
        </p:sp>
        <p:sp>
          <p:nvSpPr>
            <p:cNvPr id="48" name="Text Box 19">
              <a:extLst>
                <a:ext uri="{FF2B5EF4-FFF2-40B4-BE49-F238E27FC236}">
                  <a16:creationId xmlns:a16="http://schemas.microsoft.com/office/drawing/2014/main" xmlns="" id="{D0C3843F-E9B2-40ED-8402-5FF3EBB6005C}"/>
                </a:ext>
              </a:extLst>
            </p:cNvPr>
            <p:cNvSpPr txBox="1">
              <a:spLocks noChangeArrowheads="1"/>
            </p:cNvSpPr>
            <p:nvPr/>
          </p:nvSpPr>
          <p:spPr bwMode="auto">
            <a:xfrm>
              <a:off x="2762" y="2937"/>
              <a:ext cx="210" cy="2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00" b="1" i="0" u="none" strike="noStrike" kern="0" cap="none" spc="0" normalizeH="0" baseline="0" noProof="0">
                  <a:ln>
                    <a:noFill/>
                  </a:ln>
                  <a:solidFill>
                    <a:srgbClr val="000000"/>
                  </a:solidFill>
                  <a:effectLst/>
                  <a:uLnTx/>
                  <a:uFillTx/>
                  <a:ea typeface="宋体" panose="02010600030101010101" pitchFamily="2" charset="-122"/>
                </a:rPr>
                <a:t>B</a:t>
              </a:r>
            </a:p>
          </p:txBody>
        </p:sp>
        <p:sp>
          <p:nvSpPr>
            <p:cNvPr id="49" name="Text Box 20">
              <a:extLst>
                <a:ext uri="{FF2B5EF4-FFF2-40B4-BE49-F238E27FC236}">
                  <a16:creationId xmlns:a16="http://schemas.microsoft.com/office/drawing/2014/main" xmlns="" id="{45D4303D-FBDB-48B2-A293-D652DD23EC47}"/>
                </a:ext>
              </a:extLst>
            </p:cNvPr>
            <p:cNvSpPr txBox="1">
              <a:spLocks noChangeArrowheads="1"/>
            </p:cNvSpPr>
            <p:nvPr/>
          </p:nvSpPr>
          <p:spPr bwMode="auto">
            <a:xfrm>
              <a:off x="4582" y="2937"/>
              <a:ext cx="218" cy="2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00" b="1" i="0" u="none" strike="noStrike" kern="0" cap="none" spc="0" normalizeH="0" baseline="0" noProof="0">
                  <a:ln>
                    <a:noFill/>
                  </a:ln>
                  <a:solidFill>
                    <a:srgbClr val="000000"/>
                  </a:solidFill>
                  <a:effectLst/>
                  <a:uLnTx/>
                  <a:uFillTx/>
                  <a:ea typeface="宋体" panose="02010600030101010101" pitchFamily="2" charset="-122"/>
                </a:rPr>
                <a:t>C</a:t>
              </a:r>
            </a:p>
          </p:txBody>
        </p:sp>
      </p:grpSp>
    </p:spTree>
    <p:extLst>
      <p:ext uri="{BB962C8B-B14F-4D97-AF65-F5344CB8AC3E}">
        <p14:creationId xmlns:p14="http://schemas.microsoft.com/office/powerpoint/2010/main" val="33031745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9344" name="Group 16">
            <a:extLst>
              <a:ext uri="{FF2B5EF4-FFF2-40B4-BE49-F238E27FC236}">
                <a16:creationId xmlns:a16="http://schemas.microsoft.com/office/drawing/2014/main" xmlns="" id="{FE0C084D-857A-460D-A1C0-5990BE89D7BC}"/>
              </a:ext>
            </a:extLst>
          </p:cNvPr>
          <p:cNvGrpSpPr>
            <a:grpSpLocks/>
          </p:cNvGrpSpPr>
          <p:nvPr/>
        </p:nvGrpSpPr>
        <p:grpSpPr bwMode="auto">
          <a:xfrm>
            <a:off x="990600" y="1320800"/>
            <a:ext cx="1439863" cy="1193800"/>
            <a:chOff x="2453" y="2032"/>
            <a:chExt cx="907" cy="752"/>
          </a:xfrm>
        </p:grpSpPr>
        <p:sp>
          <p:nvSpPr>
            <p:cNvPr id="739345" name="Rectangle 17">
              <a:extLst>
                <a:ext uri="{FF2B5EF4-FFF2-40B4-BE49-F238E27FC236}">
                  <a16:creationId xmlns:a16="http://schemas.microsoft.com/office/drawing/2014/main" xmlns="" id="{D041AD5C-30AA-411F-B593-B92AC165DEA7}"/>
                </a:ext>
              </a:extLst>
            </p:cNvPr>
            <p:cNvSpPr>
              <a:spLocks noChangeArrowheads="1"/>
            </p:cNvSpPr>
            <p:nvPr/>
          </p:nvSpPr>
          <p:spPr bwMode="auto">
            <a:xfrm>
              <a:off x="2453" y="2603"/>
              <a:ext cx="907" cy="181"/>
            </a:xfrm>
            <a:prstGeom prst="rect">
              <a:avLst/>
            </a:prstGeom>
            <a:solidFill>
              <a:srgbClr val="FFCC00"/>
            </a:solidFill>
            <a:ln w="6350">
              <a:solidFill>
                <a:schemeClr val="tx1"/>
              </a:solidFill>
              <a:miter lim="800000"/>
              <a:headEnd/>
              <a:tailEnd/>
            </a:ln>
            <a:effectLst>
              <a:outerShdw dist="64758" dir="678596" algn="ctr" rotWithShape="0">
                <a:schemeClr val="bg2"/>
              </a:outerShdw>
            </a:effectLst>
          </p:spPr>
          <p:txBody>
            <a:bodyPr wrap="none" lIns="90000" tIns="46800" rIns="90000" bIns="46800" anchor="ctr"/>
            <a:lstStyle/>
            <a:p>
              <a:endParaRPr lang="zh-CN" altLang="en-US"/>
            </a:p>
          </p:txBody>
        </p:sp>
        <p:sp>
          <p:nvSpPr>
            <p:cNvPr id="739346" name="Rectangle 18">
              <a:extLst>
                <a:ext uri="{FF2B5EF4-FFF2-40B4-BE49-F238E27FC236}">
                  <a16:creationId xmlns:a16="http://schemas.microsoft.com/office/drawing/2014/main" xmlns="" id="{511CF2F1-36F4-4766-A1C5-54786F620870}"/>
                </a:ext>
              </a:extLst>
            </p:cNvPr>
            <p:cNvSpPr>
              <a:spLocks noChangeArrowheads="1"/>
            </p:cNvSpPr>
            <p:nvPr/>
          </p:nvSpPr>
          <p:spPr bwMode="auto">
            <a:xfrm>
              <a:off x="2562" y="2415"/>
              <a:ext cx="680" cy="181"/>
            </a:xfrm>
            <a:prstGeom prst="rect">
              <a:avLst/>
            </a:prstGeom>
            <a:solidFill>
              <a:srgbClr val="FFCC00"/>
            </a:solidFill>
            <a:ln w="6350">
              <a:solidFill>
                <a:schemeClr val="tx1"/>
              </a:solidFill>
              <a:miter lim="800000"/>
              <a:headEnd/>
              <a:tailEnd/>
            </a:ln>
            <a:effectLst>
              <a:outerShdw dist="64758" dir="678596" algn="ctr" rotWithShape="0">
                <a:schemeClr val="bg2"/>
              </a:outerShdw>
            </a:effectLst>
          </p:spPr>
          <p:txBody>
            <a:bodyPr wrap="none" lIns="90000" tIns="46800" rIns="90000" bIns="46800" anchor="ctr"/>
            <a:lstStyle/>
            <a:p>
              <a:endParaRPr lang="zh-CN" altLang="en-US"/>
            </a:p>
          </p:txBody>
        </p:sp>
        <p:sp>
          <p:nvSpPr>
            <p:cNvPr id="739347" name="Rectangle 19">
              <a:extLst>
                <a:ext uri="{FF2B5EF4-FFF2-40B4-BE49-F238E27FC236}">
                  <a16:creationId xmlns:a16="http://schemas.microsoft.com/office/drawing/2014/main" xmlns="" id="{1D8BD0A8-3F02-4292-B9D6-A1F5F4861F6B}"/>
                </a:ext>
              </a:extLst>
            </p:cNvPr>
            <p:cNvSpPr>
              <a:spLocks noChangeArrowheads="1"/>
            </p:cNvSpPr>
            <p:nvPr/>
          </p:nvSpPr>
          <p:spPr bwMode="auto">
            <a:xfrm>
              <a:off x="2667" y="2224"/>
              <a:ext cx="453" cy="181"/>
            </a:xfrm>
            <a:prstGeom prst="rect">
              <a:avLst/>
            </a:prstGeom>
            <a:solidFill>
              <a:srgbClr val="FFCC00"/>
            </a:solidFill>
            <a:ln w="6350">
              <a:solidFill>
                <a:schemeClr val="tx1"/>
              </a:solidFill>
              <a:miter lim="800000"/>
              <a:headEnd/>
              <a:tailEnd/>
            </a:ln>
            <a:effectLst>
              <a:outerShdw dist="64758" dir="678596" algn="ctr" rotWithShape="0">
                <a:schemeClr val="bg2"/>
              </a:outerShdw>
            </a:effectLst>
          </p:spPr>
          <p:txBody>
            <a:bodyPr wrap="none" lIns="90000" tIns="46800" rIns="90000" bIns="46800" anchor="ctr"/>
            <a:lstStyle/>
            <a:p>
              <a:endParaRPr lang="zh-CN" altLang="en-US"/>
            </a:p>
          </p:txBody>
        </p:sp>
        <p:sp>
          <p:nvSpPr>
            <p:cNvPr id="739348" name="Rectangle 20">
              <a:extLst>
                <a:ext uri="{FF2B5EF4-FFF2-40B4-BE49-F238E27FC236}">
                  <a16:creationId xmlns:a16="http://schemas.microsoft.com/office/drawing/2014/main" xmlns="" id="{8B0770A5-E2AA-4909-8785-8DA8546E854D}"/>
                </a:ext>
              </a:extLst>
            </p:cNvPr>
            <p:cNvSpPr>
              <a:spLocks noChangeArrowheads="1"/>
            </p:cNvSpPr>
            <p:nvPr/>
          </p:nvSpPr>
          <p:spPr bwMode="auto">
            <a:xfrm>
              <a:off x="2782" y="2032"/>
              <a:ext cx="227" cy="181"/>
            </a:xfrm>
            <a:prstGeom prst="rect">
              <a:avLst/>
            </a:prstGeom>
            <a:solidFill>
              <a:srgbClr val="FFCC00"/>
            </a:solidFill>
            <a:ln w="6350">
              <a:solidFill>
                <a:schemeClr val="tx1"/>
              </a:solidFill>
              <a:miter lim="800000"/>
              <a:headEnd/>
              <a:tailEnd/>
            </a:ln>
            <a:effectLst>
              <a:outerShdw dist="64758" dir="678596" algn="ctr" rotWithShape="0">
                <a:schemeClr val="bg2"/>
              </a:outerShdw>
            </a:effectLst>
          </p:spPr>
          <p:txBody>
            <a:bodyPr wrap="none" lIns="90000" tIns="46800" rIns="90000" bIns="46800" anchor="ctr"/>
            <a:lstStyle/>
            <a:p>
              <a:endParaRPr lang="zh-CN" altLang="en-US"/>
            </a:p>
          </p:txBody>
        </p:sp>
      </p:grpSp>
      <p:sp>
        <p:nvSpPr>
          <p:cNvPr id="22" name="Rectangle 2">
            <a:extLst>
              <a:ext uri="{FF2B5EF4-FFF2-40B4-BE49-F238E27FC236}">
                <a16:creationId xmlns:a16="http://schemas.microsoft.com/office/drawing/2014/main" xmlns="" id="{A82887B6-0066-4FC1-AD03-4B5DBBE872D9}"/>
              </a:ext>
            </a:extLst>
          </p:cNvPr>
          <p:cNvSpPr txBox="1">
            <a:spLocks noChangeArrowheads="1"/>
          </p:cNvSpPr>
          <p:nvPr/>
        </p:nvSpPr>
        <p:spPr bwMode="auto">
          <a:xfrm>
            <a:off x="990694" y="685872"/>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a:lstStyle>
          <a:p>
            <a:pPr eaLnBrk="1" hangingPunct="1">
              <a:defRPr/>
            </a:pPr>
            <a:r>
              <a:rPr lang="en-US" altLang="zh-CN" u="none" kern="0" dirty="0"/>
              <a:t>Hanoi</a:t>
            </a:r>
            <a:r>
              <a:rPr lang="zh-CN" altLang="en-US" u="none" kern="0" dirty="0"/>
              <a:t>塔</a:t>
            </a:r>
          </a:p>
        </p:txBody>
      </p:sp>
      <p:grpSp>
        <p:nvGrpSpPr>
          <p:cNvPr id="37" name="Group 2">
            <a:extLst>
              <a:ext uri="{FF2B5EF4-FFF2-40B4-BE49-F238E27FC236}">
                <a16:creationId xmlns:a16="http://schemas.microsoft.com/office/drawing/2014/main" xmlns="" id="{C1B15EF0-5D84-4C06-92BE-83ED2884682D}"/>
              </a:ext>
            </a:extLst>
          </p:cNvPr>
          <p:cNvGrpSpPr>
            <a:grpSpLocks/>
          </p:cNvGrpSpPr>
          <p:nvPr/>
        </p:nvGrpSpPr>
        <p:grpSpPr bwMode="auto">
          <a:xfrm>
            <a:off x="609600" y="2528888"/>
            <a:ext cx="7924800" cy="2500312"/>
            <a:chOff x="384" y="1545"/>
            <a:chExt cx="4992" cy="1575"/>
          </a:xfrm>
        </p:grpSpPr>
        <p:grpSp>
          <p:nvGrpSpPr>
            <p:cNvPr id="38" name="Group 3">
              <a:extLst>
                <a:ext uri="{FF2B5EF4-FFF2-40B4-BE49-F238E27FC236}">
                  <a16:creationId xmlns:a16="http://schemas.microsoft.com/office/drawing/2014/main" xmlns="" id="{43579ECB-357A-4459-8787-3389D32D3FC9}"/>
                </a:ext>
              </a:extLst>
            </p:cNvPr>
            <p:cNvGrpSpPr>
              <a:grpSpLocks/>
            </p:cNvGrpSpPr>
            <p:nvPr/>
          </p:nvGrpSpPr>
          <p:grpSpPr bwMode="auto">
            <a:xfrm>
              <a:off x="384" y="1545"/>
              <a:ext cx="1392" cy="1134"/>
              <a:chOff x="384" y="1824"/>
              <a:chExt cx="1392" cy="1134"/>
            </a:xfrm>
          </p:grpSpPr>
          <p:sp>
            <p:nvSpPr>
              <p:cNvPr id="49" name="Line 4">
                <a:extLst>
                  <a:ext uri="{FF2B5EF4-FFF2-40B4-BE49-F238E27FC236}">
                    <a16:creationId xmlns:a16="http://schemas.microsoft.com/office/drawing/2014/main" xmlns="" id="{769928F7-A6BF-4FA5-8A41-7A059E6A1EA4}"/>
                  </a:ext>
                </a:extLst>
              </p:cNvPr>
              <p:cNvSpPr>
                <a:spLocks noChangeShapeType="1"/>
              </p:cNvSpPr>
              <p:nvPr/>
            </p:nvSpPr>
            <p:spPr bwMode="auto">
              <a:xfrm>
                <a:off x="384" y="2958"/>
                <a:ext cx="1392" cy="0"/>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50" name="Line 5">
                <a:extLst>
                  <a:ext uri="{FF2B5EF4-FFF2-40B4-BE49-F238E27FC236}">
                    <a16:creationId xmlns:a16="http://schemas.microsoft.com/office/drawing/2014/main" xmlns="" id="{C9631B98-B318-4B98-929A-0F219A1AA231}"/>
                  </a:ext>
                </a:extLst>
              </p:cNvPr>
              <p:cNvSpPr>
                <a:spLocks noChangeShapeType="1"/>
              </p:cNvSpPr>
              <p:nvPr/>
            </p:nvSpPr>
            <p:spPr bwMode="auto">
              <a:xfrm>
                <a:off x="1078" y="1824"/>
                <a:ext cx="0" cy="1134"/>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grpSp>
        <p:sp>
          <p:nvSpPr>
            <p:cNvPr id="39" name="Rectangle 6">
              <a:extLst>
                <a:ext uri="{FF2B5EF4-FFF2-40B4-BE49-F238E27FC236}">
                  <a16:creationId xmlns:a16="http://schemas.microsoft.com/office/drawing/2014/main" xmlns="" id="{1178DFBD-EA3E-4391-BB95-97224954EEDA}"/>
                </a:ext>
              </a:extLst>
            </p:cNvPr>
            <p:cNvSpPr>
              <a:spLocks noChangeArrowheads="1"/>
            </p:cNvSpPr>
            <p:nvPr/>
          </p:nvSpPr>
          <p:spPr bwMode="auto">
            <a:xfrm>
              <a:off x="502" y="2487"/>
              <a:ext cx="1134" cy="181"/>
            </a:xfrm>
            <a:prstGeom prst="rect">
              <a:avLst/>
            </a:prstGeom>
            <a:solidFill>
              <a:srgbClr val="FFFF00"/>
            </a:solidFill>
            <a:ln w="6350">
              <a:solidFill>
                <a:srgbClr val="000000"/>
              </a:solidFill>
              <a:miter lim="800000"/>
              <a:headEnd/>
              <a:tailEnd/>
            </a:ln>
            <a:effectLst>
              <a:outerShdw dist="64758" dir="20921404" algn="ctr" rotWithShape="0">
                <a:srgbClr val="786950"/>
              </a:outerShdw>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grpSp>
          <p:nvGrpSpPr>
            <p:cNvPr id="40" name="Group 7">
              <a:extLst>
                <a:ext uri="{FF2B5EF4-FFF2-40B4-BE49-F238E27FC236}">
                  <a16:creationId xmlns:a16="http://schemas.microsoft.com/office/drawing/2014/main" xmlns="" id="{0D17940D-4D35-44BB-B838-060E66F354F4}"/>
                </a:ext>
              </a:extLst>
            </p:cNvPr>
            <p:cNvGrpSpPr>
              <a:grpSpLocks/>
            </p:cNvGrpSpPr>
            <p:nvPr/>
          </p:nvGrpSpPr>
          <p:grpSpPr bwMode="auto">
            <a:xfrm>
              <a:off x="2208" y="1545"/>
              <a:ext cx="1392" cy="1134"/>
              <a:chOff x="2208" y="1824"/>
              <a:chExt cx="1392" cy="1134"/>
            </a:xfrm>
          </p:grpSpPr>
          <p:sp>
            <p:nvSpPr>
              <p:cNvPr id="47" name="Line 8">
                <a:extLst>
                  <a:ext uri="{FF2B5EF4-FFF2-40B4-BE49-F238E27FC236}">
                    <a16:creationId xmlns:a16="http://schemas.microsoft.com/office/drawing/2014/main" xmlns="" id="{54278CB7-02C1-4684-BF6C-E85A49202379}"/>
                  </a:ext>
                </a:extLst>
              </p:cNvPr>
              <p:cNvSpPr>
                <a:spLocks noChangeShapeType="1"/>
              </p:cNvSpPr>
              <p:nvPr/>
            </p:nvSpPr>
            <p:spPr bwMode="auto">
              <a:xfrm>
                <a:off x="2208" y="2958"/>
                <a:ext cx="1392" cy="0"/>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48" name="Line 9">
                <a:extLst>
                  <a:ext uri="{FF2B5EF4-FFF2-40B4-BE49-F238E27FC236}">
                    <a16:creationId xmlns:a16="http://schemas.microsoft.com/office/drawing/2014/main" xmlns="" id="{45AA721A-1357-4F09-8B95-D84715DEDB87}"/>
                  </a:ext>
                </a:extLst>
              </p:cNvPr>
              <p:cNvSpPr>
                <a:spLocks noChangeShapeType="1"/>
              </p:cNvSpPr>
              <p:nvPr/>
            </p:nvSpPr>
            <p:spPr bwMode="auto">
              <a:xfrm>
                <a:off x="2902" y="1824"/>
                <a:ext cx="0" cy="1134"/>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grpSp>
        <p:grpSp>
          <p:nvGrpSpPr>
            <p:cNvPr id="41" name="Group 10">
              <a:extLst>
                <a:ext uri="{FF2B5EF4-FFF2-40B4-BE49-F238E27FC236}">
                  <a16:creationId xmlns:a16="http://schemas.microsoft.com/office/drawing/2014/main" xmlns="" id="{9BAA80AA-5072-44BF-B398-20B6FC46474B}"/>
                </a:ext>
              </a:extLst>
            </p:cNvPr>
            <p:cNvGrpSpPr>
              <a:grpSpLocks/>
            </p:cNvGrpSpPr>
            <p:nvPr/>
          </p:nvGrpSpPr>
          <p:grpSpPr bwMode="auto">
            <a:xfrm>
              <a:off x="3984" y="1545"/>
              <a:ext cx="1392" cy="1134"/>
              <a:chOff x="3984" y="1824"/>
              <a:chExt cx="1392" cy="1134"/>
            </a:xfrm>
          </p:grpSpPr>
          <p:sp>
            <p:nvSpPr>
              <p:cNvPr id="45" name="Line 11">
                <a:extLst>
                  <a:ext uri="{FF2B5EF4-FFF2-40B4-BE49-F238E27FC236}">
                    <a16:creationId xmlns:a16="http://schemas.microsoft.com/office/drawing/2014/main" xmlns="" id="{780C20DE-DAAF-4C2A-A26F-0A6D55857E97}"/>
                  </a:ext>
                </a:extLst>
              </p:cNvPr>
              <p:cNvSpPr>
                <a:spLocks noChangeShapeType="1"/>
              </p:cNvSpPr>
              <p:nvPr/>
            </p:nvSpPr>
            <p:spPr bwMode="auto">
              <a:xfrm>
                <a:off x="3984" y="2958"/>
                <a:ext cx="1392" cy="0"/>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46" name="Line 12">
                <a:extLst>
                  <a:ext uri="{FF2B5EF4-FFF2-40B4-BE49-F238E27FC236}">
                    <a16:creationId xmlns:a16="http://schemas.microsoft.com/office/drawing/2014/main" xmlns="" id="{48DA0B1D-CDD9-435B-A7B5-C982ED81ED27}"/>
                  </a:ext>
                </a:extLst>
              </p:cNvPr>
              <p:cNvSpPr>
                <a:spLocks noChangeShapeType="1"/>
              </p:cNvSpPr>
              <p:nvPr/>
            </p:nvSpPr>
            <p:spPr bwMode="auto">
              <a:xfrm>
                <a:off x="4678" y="1824"/>
                <a:ext cx="0" cy="1134"/>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grpSp>
        <p:sp>
          <p:nvSpPr>
            <p:cNvPr id="42" name="Text Box 13">
              <a:extLst>
                <a:ext uri="{FF2B5EF4-FFF2-40B4-BE49-F238E27FC236}">
                  <a16:creationId xmlns:a16="http://schemas.microsoft.com/office/drawing/2014/main" xmlns="" id="{0B2E5437-DA6F-4081-B80B-5D5EB0198463}"/>
                </a:ext>
              </a:extLst>
            </p:cNvPr>
            <p:cNvSpPr txBox="1">
              <a:spLocks noChangeArrowheads="1"/>
            </p:cNvSpPr>
            <p:nvPr/>
          </p:nvSpPr>
          <p:spPr bwMode="auto">
            <a:xfrm>
              <a:off x="960" y="2889"/>
              <a:ext cx="218" cy="2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00" b="1" i="0" u="none" strike="noStrike" kern="0" cap="none" spc="0" normalizeH="0" baseline="0" noProof="0">
                  <a:ln>
                    <a:noFill/>
                  </a:ln>
                  <a:solidFill>
                    <a:srgbClr val="000000"/>
                  </a:solidFill>
                  <a:effectLst/>
                  <a:uLnTx/>
                  <a:uFillTx/>
                  <a:ea typeface="宋体" panose="02010600030101010101" pitchFamily="2" charset="-122"/>
                </a:rPr>
                <a:t>A</a:t>
              </a:r>
            </a:p>
          </p:txBody>
        </p:sp>
        <p:sp>
          <p:nvSpPr>
            <p:cNvPr id="43" name="Text Box 14">
              <a:extLst>
                <a:ext uri="{FF2B5EF4-FFF2-40B4-BE49-F238E27FC236}">
                  <a16:creationId xmlns:a16="http://schemas.microsoft.com/office/drawing/2014/main" xmlns="" id="{E830A795-75C9-471F-8882-2CC6F8BB2F65}"/>
                </a:ext>
              </a:extLst>
            </p:cNvPr>
            <p:cNvSpPr txBox="1">
              <a:spLocks noChangeArrowheads="1"/>
            </p:cNvSpPr>
            <p:nvPr/>
          </p:nvSpPr>
          <p:spPr bwMode="auto">
            <a:xfrm>
              <a:off x="2762" y="2889"/>
              <a:ext cx="210" cy="2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00" b="1" i="0" u="none" strike="noStrike" kern="0" cap="none" spc="0" normalizeH="0" baseline="0" noProof="0">
                  <a:ln>
                    <a:noFill/>
                  </a:ln>
                  <a:solidFill>
                    <a:srgbClr val="000000"/>
                  </a:solidFill>
                  <a:effectLst/>
                  <a:uLnTx/>
                  <a:uFillTx/>
                  <a:ea typeface="宋体" panose="02010600030101010101" pitchFamily="2" charset="-122"/>
                </a:rPr>
                <a:t>B</a:t>
              </a:r>
            </a:p>
          </p:txBody>
        </p:sp>
        <p:sp>
          <p:nvSpPr>
            <p:cNvPr id="44" name="Text Box 15">
              <a:extLst>
                <a:ext uri="{FF2B5EF4-FFF2-40B4-BE49-F238E27FC236}">
                  <a16:creationId xmlns:a16="http://schemas.microsoft.com/office/drawing/2014/main" xmlns="" id="{932291A5-BB2F-44D8-A493-6A26FE94CB18}"/>
                </a:ext>
              </a:extLst>
            </p:cNvPr>
            <p:cNvSpPr txBox="1">
              <a:spLocks noChangeArrowheads="1"/>
            </p:cNvSpPr>
            <p:nvPr/>
          </p:nvSpPr>
          <p:spPr bwMode="auto">
            <a:xfrm>
              <a:off x="4582" y="2889"/>
              <a:ext cx="218" cy="2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00" b="1" i="0" u="none" strike="noStrike" kern="0" cap="none" spc="0" normalizeH="0" baseline="0" noProof="0">
                  <a:ln>
                    <a:noFill/>
                  </a:ln>
                  <a:solidFill>
                    <a:srgbClr val="000000"/>
                  </a:solidFill>
                  <a:effectLst/>
                  <a:uLnTx/>
                  <a:uFillTx/>
                  <a:ea typeface="宋体" panose="02010600030101010101" pitchFamily="2" charset="-122"/>
                </a:rPr>
                <a:t>C</a:t>
              </a:r>
            </a:p>
          </p:txBody>
        </p:sp>
      </p:grpSp>
    </p:spTree>
    <p:extLst>
      <p:ext uri="{BB962C8B-B14F-4D97-AF65-F5344CB8AC3E}">
        <p14:creationId xmlns:p14="http://schemas.microsoft.com/office/powerpoint/2010/main" val="18454730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0368" name="Group 16">
            <a:extLst>
              <a:ext uri="{FF2B5EF4-FFF2-40B4-BE49-F238E27FC236}">
                <a16:creationId xmlns:a16="http://schemas.microsoft.com/office/drawing/2014/main" xmlns="" id="{7BC387E4-D644-485E-91BB-0AA58DC9F7DC}"/>
              </a:ext>
            </a:extLst>
          </p:cNvPr>
          <p:cNvGrpSpPr>
            <a:grpSpLocks/>
          </p:cNvGrpSpPr>
          <p:nvPr/>
        </p:nvGrpSpPr>
        <p:grpSpPr bwMode="auto">
          <a:xfrm>
            <a:off x="6713548" y="1752644"/>
            <a:ext cx="1439862" cy="1193800"/>
            <a:chOff x="2453" y="2032"/>
            <a:chExt cx="907" cy="752"/>
          </a:xfrm>
        </p:grpSpPr>
        <p:sp>
          <p:nvSpPr>
            <p:cNvPr id="740369" name="Rectangle 17">
              <a:extLst>
                <a:ext uri="{FF2B5EF4-FFF2-40B4-BE49-F238E27FC236}">
                  <a16:creationId xmlns:a16="http://schemas.microsoft.com/office/drawing/2014/main" xmlns="" id="{AFB4BA6B-DDAA-4FBB-AB43-85647F751D21}"/>
                </a:ext>
              </a:extLst>
            </p:cNvPr>
            <p:cNvSpPr>
              <a:spLocks noChangeArrowheads="1"/>
            </p:cNvSpPr>
            <p:nvPr/>
          </p:nvSpPr>
          <p:spPr bwMode="auto">
            <a:xfrm>
              <a:off x="2453" y="2603"/>
              <a:ext cx="907" cy="181"/>
            </a:xfrm>
            <a:prstGeom prst="rect">
              <a:avLst/>
            </a:prstGeom>
            <a:solidFill>
              <a:srgbClr val="FFCC00"/>
            </a:solidFill>
            <a:ln w="6350">
              <a:solidFill>
                <a:schemeClr val="tx1"/>
              </a:solidFill>
              <a:miter lim="800000"/>
              <a:headEnd/>
              <a:tailEnd/>
            </a:ln>
            <a:effectLst>
              <a:outerShdw dist="64758" dir="678596" algn="ctr" rotWithShape="0">
                <a:schemeClr val="bg2"/>
              </a:outerShdw>
            </a:effectLst>
          </p:spPr>
          <p:txBody>
            <a:bodyPr wrap="none" lIns="90000" tIns="46800" rIns="90000" bIns="46800" anchor="ctr"/>
            <a:lstStyle/>
            <a:p>
              <a:endParaRPr lang="zh-CN" altLang="en-US"/>
            </a:p>
          </p:txBody>
        </p:sp>
        <p:sp>
          <p:nvSpPr>
            <p:cNvPr id="740370" name="Rectangle 18">
              <a:extLst>
                <a:ext uri="{FF2B5EF4-FFF2-40B4-BE49-F238E27FC236}">
                  <a16:creationId xmlns:a16="http://schemas.microsoft.com/office/drawing/2014/main" xmlns="" id="{A89C00A5-2583-47E8-A7BB-F3A7219DD67F}"/>
                </a:ext>
              </a:extLst>
            </p:cNvPr>
            <p:cNvSpPr>
              <a:spLocks noChangeArrowheads="1"/>
            </p:cNvSpPr>
            <p:nvPr/>
          </p:nvSpPr>
          <p:spPr bwMode="auto">
            <a:xfrm>
              <a:off x="2562" y="2415"/>
              <a:ext cx="680" cy="181"/>
            </a:xfrm>
            <a:prstGeom prst="rect">
              <a:avLst/>
            </a:prstGeom>
            <a:solidFill>
              <a:srgbClr val="FFCC00"/>
            </a:solidFill>
            <a:ln w="6350">
              <a:solidFill>
                <a:schemeClr val="tx1"/>
              </a:solidFill>
              <a:miter lim="800000"/>
              <a:headEnd/>
              <a:tailEnd/>
            </a:ln>
            <a:effectLst>
              <a:outerShdw dist="64758" dir="678596" algn="ctr" rotWithShape="0">
                <a:schemeClr val="bg2"/>
              </a:outerShdw>
            </a:effectLst>
          </p:spPr>
          <p:txBody>
            <a:bodyPr wrap="none" lIns="90000" tIns="46800" rIns="90000" bIns="46800" anchor="ctr"/>
            <a:lstStyle/>
            <a:p>
              <a:endParaRPr lang="zh-CN" altLang="en-US"/>
            </a:p>
          </p:txBody>
        </p:sp>
        <p:sp>
          <p:nvSpPr>
            <p:cNvPr id="740371" name="Rectangle 19">
              <a:extLst>
                <a:ext uri="{FF2B5EF4-FFF2-40B4-BE49-F238E27FC236}">
                  <a16:creationId xmlns:a16="http://schemas.microsoft.com/office/drawing/2014/main" xmlns="" id="{6647D837-F38C-40C3-B918-0E255A21B147}"/>
                </a:ext>
              </a:extLst>
            </p:cNvPr>
            <p:cNvSpPr>
              <a:spLocks noChangeArrowheads="1"/>
            </p:cNvSpPr>
            <p:nvPr/>
          </p:nvSpPr>
          <p:spPr bwMode="auto">
            <a:xfrm>
              <a:off x="2667" y="2224"/>
              <a:ext cx="453" cy="181"/>
            </a:xfrm>
            <a:prstGeom prst="rect">
              <a:avLst/>
            </a:prstGeom>
            <a:solidFill>
              <a:srgbClr val="FFCC00"/>
            </a:solidFill>
            <a:ln w="6350">
              <a:solidFill>
                <a:schemeClr val="tx1"/>
              </a:solidFill>
              <a:miter lim="800000"/>
              <a:headEnd/>
              <a:tailEnd/>
            </a:ln>
            <a:effectLst>
              <a:outerShdw dist="64758" dir="678596" algn="ctr" rotWithShape="0">
                <a:schemeClr val="bg2"/>
              </a:outerShdw>
            </a:effectLst>
          </p:spPr>
          <p:txBody>
            <a:bodyPr wrap="none" lIns="90000" tIns="46800" rIns="90000" bIns="46800" anchor="ctr"/>
            <a:lstStyle/>
            <a:p>
              <a:endParaRPr lang="zh-CN" altLang="en-US"/>
            </a:p>
          </p:txBody>
        </p:sp>
        <p:sp>
          <p:nvSpPr>
            <p:cNvPr id="740372" name="Rectangle 20">
              <a:extLst>
                <a:ext uri="{FF2B5EF4-FFF2-40B4-BE49-F238E27FC236}">
                  <a16:creationId xmlns:a16="http://schemas.microsoft.com/office/drawing/2014/main" xmlns="" id="{51A24E6E-0724-498E-9093-D9E74CE49725}"/>
                </a:ext>
              </a:extLst>
            </p:cNvPr>
            <p:cNvSpPr>
              <a:spLocks noChangeArrowheads="1"/>
            </p:cNvSpPr>
            <p:nvPr/>
          </p:nvSpPr>
          <p:spPr bwMode="auto">
            <a:xfrm>
              <a:off x="2782" y="2032"/>
              <a:ext cx="227" cy="181"/>
            </a:xfrm>
            <a:prstGeom prst="rect">
              <a:avLst/>
            </a:prstGeom>
            <a:solidFill>
              <a:srgbClr val="FFCC00"/>
            </a:solidFill>
            <a:ln w="6350">
              <a:solidFill>
                <a:schemeClr val="tx1"/>
              </a:solidFill>
              <a:miter lim="800000"/>
              <a:headEnd/>
              <a:tailEnd/>
            </a:ln>
            <a:effectLst>
              <a:outerShdw dist="64758" dir="678596" algn="ctr" rotWithShape="0">
                <a:schemeClr val="bg2"/>
              </a:outerShdw>
            </a:effectLst>
          </p:spPr>
          <p:txBody>
            <a:bodyPr wrap="none" lIns="90000" tIns="46800" rIns="90000" bIns="46800" anchor="ctr"/>
            <a:lstStyle/>
            <a:p>
              <a:endParaRPr lang="zh-CN" altLang="en-US"/>
            </a:p>
          </p:txBody>
        </p:sp>
      </p:grpSp>
      <p:sp>
        <p:nvSpPr>
          <p:cNvPr id="22" name="Rectangle 2">
            <a:extLst>
              <a:ext uri="{FF2B5EF4-FFF2-40B4-BE49-F238E27FC236}">
                <a16:creationId xmlns:a16="http://schemas.microsoft.com/office/drawing/2014/main" xmlns="" id="{2D1A84DA-E597-4A49-8B3D-DAD71CC56287}"/>
              </a:ext>
            </a:extLst>
          </p:cNvPr>
          <p:cNvSpPr txBox="1">
            <a:spLocks noChangeArrowheads="1"/>
          </p:cNvSpPr>
          <p:nvPr/>
        </p:nvSpPr>
        <p:spPr bwMode="auto">
          <a:xfrm>
            <a:off x="990694" y="685872"/>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a:lstStyle>
          <a:p>
            <a:pPr eaLnBrk="1" hangingPunct="1">
              <a:defRPr/>
            </a:pPr>
            <a:r>
              <a:rPr lang="en-US" altLang="zh-CN" u="none" kern="0" dirty="0"/>
              <a:t>Hanoi</a:t>
            </a:r>
            <a:r>
              <a:rPr lang="zh-CN" altLang="en-US" u="none" kern="0" dirty="0"/>
              <a:t>塔</a:t>
            </a:r>
          </a:p>
        </p:txBody>
      </p:sp>
      <p:grpSp>
        <p:nvGrpSpPr>
          <p:cNvPr id="37" name="Group 2">
            <a:extLst>
              <a:ext uri="{FF2B5EF4-FFF2-40B4-BE49-F238E27FC236}">
                <a16:creationId xmlns:a16="http://schemas.microsoft.com/office/drawing/2014/main" xmlns="" id="{76F7309F-3DEA-45D2-9BAF-E54A837F3D4F}"/>
              </a:ext>
            </a:extLst>
          </p:cNvPr>
          <p:cNvGrpSpPr>
            <a:grpSpLocks/>
          </p:cNvGrpSpPr>
          <p:nvPr/>
        </p:nvGrpSpPr>
        <p:grpSpPr bwMode="auto">
          <a:xfrm>
            <a:off x="609704" y="2960708"/>
            <a:ext cx="7924800" cy="2500312"/>
            <a:chOff x="384" y="1545"/>
            <a:chExt cx="4992" cy="1575"/>
          </a:xfrm>
        </p:grpSpPr>
        <p:grpSp>
          <p:nvGrpSpPr>
            <p:cNvPr id="38" name="Group 3">
              <a:extLst>
                <a:ext uri="{FF2B5EF4-FFF2-40B4-BE49-F238E27FC236}">
                  <a16:creationId xmlns:a16="http://schemas.microsoft.com/office/drawing/2014/main" xmlns="" id="{801D62B5-83DF-47F6-9FAC-A8B39F5E5425}"/>
                </a:ext>
              </a:extLst>
            </p:cNvPr>
            <p:cNvGrpSpPr>
              <a:grpSpLocks/>
            </p:cNvGrpSpPr>
            <p:nvPr/>
          </p:nvGrpSpPr>
          <p:grpSpPr bwMode="auto">
            <a:xfrm>
              <a:off x="384" y="1545"/>
              <a:ext cx="1392" cy="1134"/>
              <a:chOff x="384" y="1824"/>
              <a:chExt cx="1392" cy="1134"/>
            </a:xfrm>
          </p:grpSpPr>
          <p:sp>
            <p:nvSpPr>
              <p:cNvPr id="49" name="Line 4">
                <a:extLst>
                  <a:ext uri="{FF2B5EF4-FFF2-40B4-BE49-F238E27FC236}">
                    <a16:creationId xmlns:a16="http://schemas.microsoft.com/office/drawing/2014/main" xmlns="" id="{C043E895-74D6-44F8-B5D8-F47F98C76EE3}"/>
                  </a:ext>
                </a:extLst>
              </p:cNvPr>
              <p:cNvSpPr>
                <a:spLocks noChangeShapeType="1"/>
              </p:cNvSpPr>
              <p:nvPr/>
            </p:nvSpPr>
            <p:spPr bwMode="auto">
              <a:xfrm>
                <a:off x="384" y="2958"/>
                <a:ext cx="1392" cy="0"/>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50" name="Line 5">
                <a:extLst>
                  <a:ext uri="{FF2B5EF4-FFF2-40B4-BE49-F238E27FC236}">
                    <a16:creationId xmlns:a16="http://schemas.microsoft.com/office/drawing/2014/main" xmlns="" id="{091BD444-EA9A-452A-9F32-304620927CEA}"/>
                  </a:ext>
                </a:extLst>
              </p:cNvPr>
              <p:cNvSpPr>
                <a:spLocks noChangeShapeType="1"/>
              </p:cNvSpPr>
              <p:nvPr/>
            </p:nvSpPr>
            <p:spPr bwMode="auto">
              <a:xfrm>
                <a:off x="1078" y="1824"/>
                <a:ext cx="0" cy="1134"/>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grpSp>
        <p:sp>
          <p:nvSpPr>
            <p:cNvPr id="39" name="Rectangle 6">
              <a:extLst>
                <a:ext uri="{FF2B5EF4-FFF2-40B4-BE49-F238E27FC236}">
                  <a16:creationId xmlns:a16="http://schemas.microsoft.com/office/drawing/2014/main" xmlns="" id="{2E830489-9447-4CE5-937D-D1FBBAEA0BB3}"/>
                </a:ext>
              </a:extLst>
            </p:cNvPr>
            <p:cNvSpPr>
              <a:spLocks noChangeArrowheads="1"/>
            </p:cNvSpPr>
            <p:nvPr/>
          </p:nvSpPr>
          <p:spPr bwMode="auto">
            <a:xfrm>
              <a:off x="502" y="2487"/>
              <a:ext cx="1134" cy="181"/>
            </a:xfrm>
            <a:prstGeom prst="rect">
              <a:avLst/>
            </a:prstGeom>
            <a:solidFill>
              <a:srgbClr val="FFFF00"/>
            </a:solidFill>
            <a:ln w="6350">
              <a:solidFill>
                <a:srgbClr val="000000"/>
              </a:solidFill>
              <a:miter lim="800000"/>
              <a:headEnd/>
              <a:tailEnd/>
            </a:ln>
            <a:effectLst>
              <a:outerShdw dist="64758" dir="20921404" algn="ctr" rotWithShape="0">
                <a:srgbClr val="786950"/>
              </a:outerShdw>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grpSp>
          <p:nvGrpSpPr>
            <p:cNvPr id="40" name="Group 7">
              <a:extLst>
                <a:ext uri="{FF2B5EF4-FFF2-40B4-BE49-F238E27FC236}">
                  <a16:creationId xmlns:a16="http://schemas.microsoft.com/office/drawing/2014/main" xmlns="" id="{432E9736-0BDA-4128-A8B6-CF518B041221}"/>
                </a:ext>
              </a:extLst>
            </p:cNvPr>
            <p:cNvGrpSpPr>
              <a:grpSpLocks/>
            </p:cNvGrpSpPr>
            <p:nvPr/>
          </p:nvGrpSpPr>
          <p:grpSpPr bwMode="auto">
            <a:xfrm>
              <a:off x="2208" y="1545"/>
              <a:ext cx="1392" cy="1134"/>
              <a:chOff x="2208" y="1824"/>
              <a:chExt cx="1392" cy="1134"/>
            </a:xfrm>
          </p:grpSpPr>
          <p:sp>
            <p:nvSpPr>
              <p:cNvPr id="47" name="Line 8">
                <a:extLst>
                  <a:ext uri="{FF2B5EF4-FFF2-40B4-BE49-F238E27FC236}">
                    <a16:creationId xmlns:a16="http://schemas.microsoft.com/office/drawing/2014/main" xmlns="" id="{D1C49007-F3DC-4E17-916D-74D85C1C3498}"/>
                  </a:ext>
                </a:extLst>
              </p:cNvPr>
              <p:cNvSpPr>
                <a:spLocks noChangeShapeType="1"/>
              </p:cNvSpPr>
              <p:nvPr/>
            </p:nvSpPr>
            <p:spPr bwMode="auto">
              <a:xfrm>
                <a:off x="2208" y="2958"/>
                <a:ext cx="1392" cy="0"/>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48" name="Line 9">
                <a:extLst>
                  <a:ext uri="{FF2B5EF4-FFF2-40B4-BE49-F238E27FC236}">
                    <a16:creationId xmlns:a16="http://schemas.microsoft.com/office/drawing/2014/main" xmlns="" id="{8CEEC744-34E5-45B2-B56B-BC4280255E07}"/>
                  </a:ext>
                </a:extLst>
              </p:cNvPr>
              <p:cNvSpPr>
                <a:spLocks noChangeShapeType="1"/>
              </p:cNvSpPr>
              <p:nvPr/>
            </p:nvSpPr>
            <p:spPr bwMode="auto">
              <a:xfrm>
                <a:off x="2902" y="1824"/>
                <a:ext cx="0" cy="1134"/>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grpSp>
        <p:grpSp>
          <p:nvGrpSpPr>
            <p:cNvPr id="41" name="Group 10">
              <a:extLst>
                <a:ext uri="{FF2B5EF4-FFF2-40B4-BE49-F238E27FC236}">
                  <a16:creationId xmlns:a16="http://schemas.microsoft.com/office/drawing/2014/main" xmlns="" id="{171F916D-26CA-459F-BA1B-82E314F334B8}"/>
                </a:ext>
              </a:extLst>
            </p:cNvPr>
            <p:cNvGrpSpPr>
              <a:grpSpLocks/>
            </p:cNvGrpSpPr>
            <p:nvPr/>
          </p:nvGrpSpPr>
          <p:grpSpPr bwMode="auto">
            <a:xfrm>
              <a:off x="3984" y="1545"/>
              <a:ext cx="1392" cy="1134"/>
              <a:chOff x="3984" y="1824"/>
              <a:chExt cx="1392" cy="1134"/>
            </a:xfrm>
          </p:grpSpPr>
          <p:sp>
            <p:nvSpPr>
              <p:cNvPr id="45" name="Line 11">
                <a:extLst>
                  <a:ext uri="{FF2B5EF4-FFF2-40B4-BE49-F238E27FC236}">
                    <a16:creationId xmlns:a16="http://schemas.microsoft.com/office/drawing/2014/main" xmlns="" id="{455B03E0-D0EA-4039-BAE9-C3F2F7E30C94}"/>
                  </a:ext>
                </a:extLst>
              </p:cNvPr>
              <p:cNvSpPr>
                <a:spLocks noChangeShapeType="1"/>
              </p:cNvSpPr>
              <p:nvPr/>
            </p:nvSpPr>
            <p:spPr bwMode="auto">
              <a:xfrm>
                <a:off x="3984" y="2958"/>
                <a:ext cx="1392" cy="0"/>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46" name="Line 12">
                <a:extLst>
                  <a:ext uri="{FF2B5EF4-FFF2-40B4-BE49-F238E27FC236}">
                    <a16:creationId xmlns:a16="http://schemas.microsoft.com/office/drawing/2014/main" xmlns="" id="{FA56B7E7-744B-495C-A5EC-083A4292966F}"/>
                  </a:ext>
                </a:extLst>
              </p:cNvPr>
              <p:cNvSpPr>
                <a:spLocks noChangeShapeType="1"/>
              </p:cNvSpPr>
              <p:nvPr/>
            </p:nvSpPr>
            <p:spPr bwMode="auto">
              <a:xfrm>
                <a:off x="4678" y="1824"/>
                <a:ext cx="0" cy="1134"/>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grpSp>
        <p:sp>
          <p:nvSpPr>
            <p:cNvPr id="42" name="Text Box 13">
              <a:extLst>
                <a:ext uri="{FF2B5EF4-FFF2-40B4-BE49-F238E27FC236}">
                  <a16:creationId xmlns:a16="http://schemas.microsoft.com/office/drawing/2014/main" xmlns="" id="{5BC1B23E-54FE-4148-A04D-41993243D1E5}"/>
                </a:ext>
              </a:extLst>
            </p:cNvPr>
            <p:cNvSpPr txBox="1">
              <a:spLocks noChangeArrowheads="1"/>
            </p:cNvSpPr>
            <p:nvPr/>
          </p:nvSpPr>
          <p:spPr bwMode="auto">
            <a:xfrm>
              <a:off x="960" y="2889"/>
              <a:ext cx="218" cy="2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00" b="1" i="0" u="none" strike="noStrike" kern="0" cap="none" spc="0" normalizeH="0" baseline="0" noProof="0">
                  <a:ln>
                    <a:noFill/>
                  </a:ln>
                  <a:solidFill>
                    <a:srgbClr val="000000"/>
                  </a:solidFill>
                  <a:effectLst/>
                  <a:uLnTx/>
                  <a:uFillTx/>
                  <a:ea typeface="宋体" panose="02010600030101010101" pitchFamily="2" charset="-122"/>
                </a:rPr>
                <a:t>A</a:t>
              </a:r>
            </a:p>
          </p:txBody>
        </p:sp>
        <p:sp>
          <p:nvSpPr>
            <p:cNvPr id="43" name="Text Box 14">
              <a:extLst>
                <a:ext uri="{FF2B5EF4-FFF2-40B4-BE49-F238E27FC236}">
                  <a16:creationId xmlns:a16="http://schemas.microsoft.com/office/drawing/2014/main" xmlns="" id="{22551CCE-ECC2-45EE-B5BE-064114EA7835}"/>
                </a:ext>
              </a:extLst>
            </p:cNvPr>
            <p:cNvSpPr txBox="1">
              <a:spLocks noChangeArrowheads="1"/>
            </p:cNvSpPr>
            <p:nvPr/>
          </p:nvSpPr>
          <p:spPr bwMode="auto">
            <a:xfrm>
              <a:off x="2762" y="2889"/>
              <a:ext cx="210" cy="2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00" b="1" i="0" u="none" strike="noStrike" kern="0" cap="none" spc="0" normalizeH="0" baseline="0" noProof="0">
                  <a:ln>
                    <a:noFill/>
                  </a:ln>
                  <a:solidFill>
                    <a:srgbClr val="000000"/>
                  </a:solidFill>
                  <a:effectLst/>
                  <a:uLnTx/>
                  <a:uFillTx/>
                  <a:ea typeface="宋体" panose="02010600030101010101" pitchFamily="2" charset="-122"/>
                </a:rPr>
                <a:t>B</a:t>
              </a:r>
            </a:p>
          </p:txBody>
        </p:sp>
        <p:sp>
          <p:nvSpPr>
            <p:cNvPr id="44" name="Text Box 15">
              <a:extLst>
                <a:ext uri="{FF2B5EF4-FFF2-40B4-BE49-F238E27FC236}">
                  <a16:creationId xmlns:a16="http://schemas.microsoft.com/office/drawing/2014/main" xmlns="" id="{5D3C5123-5DB1-4D1F-9C24-63F5F2BA82FC}"/>
                </a:ext>
              </a:extLst>
            </p:cNvPr>
            <p:cNvSpPr txBox="1">
              <a:spLocks noChangeArrowheads="1"/>
            </p:cNvSpPr>
            <p:nvPr/>
          </p:nvSpPr>
          <p:spPr bwMode="auto">
            <a:xfrm>
              <a:off x="4582" y="2889"/>
              <a:ext cx="218" cy="2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00" b="1" i="0" u="none" strike="noStrike" kern="0" cap="none" spc="0" normalizeH="0" baseline="0" noProof="0">
                  <a:ln>
                    <a:noFill/>
                  </a:ln>
                  <a:solidFill>
                    <a:srgbClr val="000000"/>
                  </a:solidFill>
                  <a:effectLst/>
                  <a:uLnTx/>
                  <a:uFillTx/>
                  <a:ea typeface="宋体" panose="02010600030101010101" pitchFamily="2" charset="-122"/>
                </a:rPr>
                <a:t>C</a:t>
              </a:r>
            </a:p>
          </p:txBody>
        </p:sp>
      </p:grpSp>
    </p:spTree>
    <p:extLst>
      <p:ext uri="{BB962C8B-B14F-4D97-AF65-F5344CB8AC3E}">
        <p14:creationId xmlns:p14="http://schemas.microsoft.com/office/powerpoint/2010/main" val="31218444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a:extLst>
              <a:ext uri="{FF2B5EF4-FFF2-40B4-BE49-F238E27FC236}">
                <a16:creationId xmlns:a16="http://schemas.microsoft.com/office/drawing/2014/main" xmlns="" id="{CFABE974-9134-4230-B44F-07ACD2118A1C}"/>
              </a:ext>
            </a:extLst>
          </p:cNvPr>
          <p:cNvSpPr txBox="1">
            <a:spLocks noChangeArrowheads="1"/>
          </p:cNvSpPr>
          <p:nvPr/>
        </p:nvSpPr>
        <p:spPr bwMode="auto">
          <a:xfrm>
            <a:off x="990694" y="685872"/>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a:lstStyle>
          <a:p>
            <a:pPr eaLnBrk="1" hangingPunct="1">
              <a:defRPr/>
            </a:pPr>
            <a:r>
              <a:rPr lang="en-US" altLang="zh-CN" u="none" kern="0" dirty="0"/>
              <a:t>Hanoi</a:t>
            </a:r>
            <a:r>
              <a:rPr lang="zh-CN" altLang="en-US" u="none" kern="0" dirty="0"/>
              <a:t>塔</a:t>
            </a:r>
          </a:p>
        </p:txBody>
      </p:sp>
      <p:grpSp>
        <p:nvGrpSpPr>
          <p:cNvPr id="42" name="Group 2">
            <a:extLst>
              <a:ext uri="{FF2B5EF4-FFF2-40B4-BE49-F238E27FC236}">
                <a16:creationId xmlns:a16="http://schemas.microsoft.com/office/drawing/2014/main" xmlns="" id="{30FEE577-F7F1-4370-A0CC-E0C3987E717A}"/>
              </a:ext>
            </a:extLst>
          </p:cNvPr>
          <p:cNvGrpSpPr>
            <a:grpSpLocks/>
          </p:cNvGrpSpPr>
          <p:nvPr/>
        </p:nvGrpSpPr>
        <p:grpSpPr bwMode="auto">
          <a:xfrm>
            <a:off x="609600" y="2528888"/>
            <a:ext cx="7924800" cy="2500312"/>
            <a:chOff x="384" y="1545"/>
            <a:chExt cx="4992" cy="1575"/>
          </a:xfrm>
        </p:grpSpPr>
        <p:grpSp>
          <p:nvGrpSpPr>
            <p:cNvPr id="43" name="Group 3">
              <a:extLst>
                <a:ext uri="{FF2B5EF4-FFF2-40B4-BE49-F238E27FC236}">
                  <a16:creationId xmlns:a16="http://schemas.microsoft.com/office/drawing/2014/main" xmlns="" id="{1C434D79-6AAE-44D0-9B1A-253AE23A0FD1}"/>
                </a:ext>
              </a:extLst>
            </p:cNvPr>
            <p:cNvGrpSpPr>
              <a:grpSpLocks/>
            </p:cNvGrpSpPr>
            <p:nvPr/>
          </p:nvGrpSpPr>
          <p:grpSpPr bwMode="auto">
            <a:xfrm>
              <a:off x="384" y="1545"/>
              <a:ext cx="1392" cy="1134"/>
              <a:chOff x="384" y="1824"/>
              <a:chExt cx="1392" cy="1134"/>
            </a:xfrm>
          </p:grpSpPr>
          <p:sp>
            <p:nvSpPr>
              <p:cNvPr id="59" name="Line 4">
                <a:extLst>
                  <a:ext uri="{FF2B5EF4-FFF2-40B4-BE49-F238E27FC236}">
                    <a16:creationId xmlns:a16="http://schemas.microsoft.com/office/drawing/2014/main" xmlns="" id="{99699F5F-761D-4180-9EBF-D790A0277F92}"/>
                  </a:ext>
                </a:extLst>
              </p:cNvPr>
              <p:cNvSpPr>
                <a:spLocks noChangeShapeType="1"/>
              </p:cNvSpPr>
              <p:nvPr/>
            </p:nvSpPr>
            <p:spPr bwMode="auto">
              <a:xfrm>
                <a:off x="384" y="2958"/>
                <a:ext cx="1392" cy="0"/>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60" name="Line 5">
                <a:extLst>
                  <a:ext uri="{FF2B5EF4-FFF2-40B4-BE49-F238E27FC236}">
                    <a16:creationId xmlns:a16="http://schemas.microsoft.com/office/drawing/2014/main" xmlns="" id="{D511208F-84CA-47C5-9E06-025CB2249B61}"/>
                  </a:ext>
                </a:extLst>
              </p:cNvPr>
              <p:cNvSpPr>
                <a:spLocks noChangeShapeType="1"/>
              </p:cNvSpPr>
              <p:nvPr/>
            </p:nvSpPr>
            <p:spPr bwMode="auto">
              <a:xfrm>
                <a:off x="1078" y="1824"/>
                <a:ext cx="0" cy="1134"/>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grpSp>
        <p:sp>
          <p:nvSpPr>
            <p:cNvPr id="44" name="Rectangle 6">
              <a:extLst>
                <a:ext uri="{FF2B5EF4-FFF2-40B4-BE49-F238E27FC236}">
                  <a16:creationId xmlns:a16="http://schemas.microsoft.com/office/drawing/2014/main" xmlns="" id="{D56D024B-3465-42E9-8BE1-8EA1C07E93B7}"/>
                </a:ext>
              </a:extLst>
            </p:cNvPr>
            <p:cNvSpPr>
              <a:spLocks noChangeArrowheads="1"/>
            </p:cNvSpPr>
            <p:nvPr/>
          </p:nvSpPr>
          <p:spPr bwMode="auto">
            <a:xfrm>
              <a:off x="502" y="2487"/>
              <a:ext cx="1134" cy="181"/>
            </a:xfrm>
            <a:prstGeom prst="rect">
              <a:avLst/>
            </a:prstGeom>
            <a:solidFill>
              <a:srgbClr val="FFFF00"/>
            </a:solidFill>
            <a:ln w="6350">
              <a:solidFill>
                <a:srgbClr val="000000"/>
              </a:solidFill>
              <a:miter lim="800000"/>
              <a:headEnd/>
              <a:tailEnd/>
            </a:ln>
            <a:effectLst>
              <a:outerShdw dist="64758" dir="20921404" algn="ctr" rotWithShape="0">
                <a:srgbClr val="786950"/>
              </a:outerShdw>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grpSp>
          <p:nvGrpSpPr>
            <p:cNvPr id="45" name="Group 7">
              <a:extLst>
                <a:ext uri="{FF2B5EF4-FFF2-40B4-BE49-F238E27FC236}">
                  <a16:creationId xmlns:a16="http://schemas.microsoft.com/office/drawing/2014/main" xmlns="" id="{A095BCB5-E6BE-4787-882D-1F19C11B33E6}"/>
                </a:ext>
              </a:extLst>
            </p:cNvPr>
            <p:cNvGrpSpPr>
              <a:grpSpLocks/>
            </p:cNvGrpSpPr>
            <p:nvPr/>
          </p:nvGrpSpPr>
          <p:grpSpPr bwMode="auto">
            <a:xfrm>
              <a:off x="2208" y="1545"/>
              <a:ext cx="1392" cy="1134"/>
              <a:chOff x="2208" y="1824"/>
              <a:chExt cx="1392" cy="1134"/>
            </a:xfrm>
          </p:grpSpPr>
          <p:sp>
            <p:nvSpPr>
              <p:cNvPr id="57" name="Line 8">
                <a:extLst>
                  <a:ext uri="{FF2B5EF4-FFF2-40B4-BE49-F238E27FC236}">
                    <a16:creationId xmlns:a16="http://schemas.microsoft.com/office/drawing/2014/main" xmlns="" id="{937B5A6F-4699-496D-A8AF-1357C81D5970}"/>
                  </a:ext>
                </a:extLst>
              </p:cNvPr>
              <p:cNvSpPr>
                <a:spLocks noChangeShapeType="1"/>
              </p:cNvSpPr>
              <p:nvPr/>
            </p:nvSpPr>
            <p:spPr bwMode="auto">
              <a:xfrm>
                <a:off x="2208" y="2958"/>
                <a:ext cx="1392" cy="0"/>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58" name="Line 9">
                <a:extLst>
                  <a:ext uri="{FF2B5EF4-FFF2-40B4-BE49-F238E27FC236}">
                    <a16:creationId xmlns:a16="http://schemas.microsoft.com/office/drawing/2014/main" xmlns="" id="{5157281E-D7B1-4506-BDC4-49AC2E06CB20}"/>
                  </a:ext>
                </a:extLst>
              </p:cNvPr>
              <p:cNvSpPr>
                <a:spLocks noChangeShapeType="1"/>
              </p:cNvSpPr>
              <p:nvPr/>
            </p:nvSpPr>
            <p:spPr bwMode="auto">
              <a:xfrm>
                <a:off x="2902" y="1824"/>
                <a:ext cx="0" cy="1134"/>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grpSp>
        <p:grpSp>
          <p:nvGrpSpPr>
            <p:cNvPr id="46" name="Group 10">
              <a:extLst>
                <a:ext uri="{FF2B5EF4-FFF2-40B4-BE49-F238E27FC236}">
                  <a16:creationId xmlns:a16="http://schemas.microsoft.com/office/drawing/2014/main" xmlns="" id="{130A2E76-D554-48CC-BA5D-4C81BC325908}"/>
                </a:ext>
              </a:extLst>
            </p:cNvPr>
            <p:cNvGrpSpPr>
              <a:grpSpLocks/>
            </p:cNvGrpSpPr>
            <p:nvPr/>
          </p:nvGrpSpPr>
          <p:grpSpPr bwMode="auto">
            <a:xfrm>
              <a:off x="3984" y="1545"/>
              <a:ext cx="1392" cy="1134"/>
              <a:chOff x="3984" y="1824"/>
              <a:chExt cx="1392" cy="1134"/>
            </a:xfrm>
          </p:grpSpPr>
          <p:sp>
            <p:nvSpPr>
              <p:cNvPr id="55" name="Line 11">
                <a:extLst>
                  <a:ext uri="{FF2B5EF4-FFF2-40B4-BE49-F238E27FC236}">
                    <a16:creationId xmlns:a16="http://schemas.microsoft.com/office/drawing/2014/main" xmlns="" id="{900298C0-0A64-472D-8A2D-CE713E934749}"/>
                  </a:ext>
                </a:extLst>
              </p:cNvPr>
              <p:cNvSpPr>
                <a:spLocks noChangeShapeType="1"/>
              </p:cNvSpPr>
              <p:nvPr/>
            </p:nvSpPr>
            <p:spPr bwMode="auto">
              <a:xfrm>
                <a:off x="3984" y="2958"/>
                <a:ext cx="1392" cy="0"/>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56" name="Line 12">
                <a:extLst>
                  <a:ext uri="{FF2B5EF4-FFF2-40B4-BE49-F238E27FC236}">
                    <a16:creationId xmlns:a16="http://schemas.microsoft.com/office/drawing/2014/main" xmlns="" id="{6DC61514-D9FB-4A0B-AE31-7C5B429ED1C3}"/>
                  </a:ext>
                </a:extLst>
              </p:cNvPr>
              <p:cNvSpPr>
                <a:spLocks noChangeShapeType="1"/>
              </p:cNvSpPr>
              <p:nvPr/>
            </p:nvSpPr>
            <p:spPr bwMode="auto">
              <a:xfrm>
                <a:off x="4678" y="1824"/>
                <a:ext cx="0" cy="1134"/>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grpSp>
        <p:sp>
          <p:nvSpPr>
            <p:cNvPr id="47" name="Text Box 13">
              <a:extLst>
                <a:ext uri="{FF2B5EF4-FFF2-40B4-BE49-F238E27FC236}">
                  <a16:creationId xmlns:a16="http://schemas.microsoft.com/office/drawing/2014/main" xmlns="" id="{F6D65A2B-6CF4-442D-947E-24CFEB7A7BEF}"/>
                </a:ext>
              </a:extLst>
            </p:cNvPr>
            <p:cNvSpPr txBox="1">
              <a:spLocks noChangeArrowheads="1"/>
            </p:cNvSpPr>
            <p:nvPr/>
          </p:nvSpPr>
          <p:spPr bwMode="auto">
            <a:xfrm>
              <a:off x="960" y="2889"/>
              <a:ext cx="218" cy="2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00" b="1" i="0" u="none" strike="noStrike" kern="0" cap="none" spc="0" normalizeH="0" baseline="0" noProof="0">
                  <a:ln>
                    <a:noFill/>
                  </a:ln>
                  <a:solidFill>
                    <a:srgbClr val="000000"/>
                  </a:solidFill>
                  <a:effectLst/>
                  <a:uLnTx/>
                  <a:uFillTx/>
                  <a:ea typeface="宋体" panose="02010600030101010101" pitchFamily="2" charset="-122"/>
                </a:rPr>
                <a:t>A</a:t>
              </a:r>
            </a:p>
          </p:txBody>
        </p:sp>
        <p:sp>
          <p:nvSpPr>
            <p:cNvPr id="48" name="Text Box 14">
              <a:extLst>
                <a:ext uri="{FF2B5EF4-FFF2-40B4-BE49-F238E27FC236}">
                  <a16:creationId xmlns:a16="http://schemas.microsoft.com/office/drawing/2014/main" xmlns="" id="{176C5115-788F-4C38-B7B1-104B8AEBDCEB}"/>
                </a:ext>
              </a:extLst>
            </p:cNvPr>
            <p:cNvSpPr txBox="1">
              <a:spLocks noChangeArrowheads="1"/>
            </p:cNvSpPr>
            <p:nvPr/>
          </p:nvSpPr>
          <p:spPr bwMode="auto">
            <a:xfrm>
              <a:off x="2762" y="2889"/>
              <a:ext cx="210" cy="2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00" b="1" i="0" u="none" strike="noStrike" kern="0" cap="none" spc="0" normalizeH="0" baseline="0" noProof="0">
                  <a:ln>
                    <a:noFill/>
                  </a:ln>
                  <a:solidFill>
                    <a:srgbClr val="000000"/>
                  </a:solidFill>
                  <a:effectLst/>
                  <a:uLnTx/>
                  <a:uFillTx/>
                  <a:ea typeface="宋体" panose="02010600030101010101" pitchFamily="2" charset="-122"/>
                </a:rPr>
                <a:t>B</a:t>
              </a:r>
            </a:p>
          </p:txBody>
        </p:sp>
        <p:sp>
          <p:nvSpPr>
            <p:cNvPr id="49" name="Text Box 15">
              <a:extLst>
                <a:ext uri="{FF2B5EF4-FFF2-40B4-BE49-F238E27FC236}">
                  <a16:creationId xmlns:a16="http://schemas.microsoft.com/office/drawing/2014/main" xmlns="" id="{8CA1BE2C-E733-48ED-AC70-694337C7046D}"/>
                </a:ext>
              </a:extLst>
            </p:cNvPr>
            <p:cNvSpPr txBox="1">
              <a:spLocks noChangeArrowheads="1"/>
            </p:cNvSpPr>
            <p:nvPr/>
          </p:nvSpPr>
          <p:spPr bwMode="auto">
            <a:xfrm>
              <a:off x="4582" y="2889"/>
              <a:ext cx="218" cy="2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00" b="1" i="0" u="none" strike="noStrike" kern="0" cap="none" spc="0" normalizeH="0" baseline="0" noProof="0">
                  <a:ln>
                    <a:noFill/>
                  </a:ln>
                  <a:solidFill>
                    <a:srgbClr val="000000"/>
                  </a:solidFill>
                  <a:effectLst/>
                  <a:uLnTx/>
                  <a:uFillTx/>
                  <a:ea typeface="宋体" panose="02010600030101010101" pitchFamily="2" charset="-122"/>
                </a:rPr>
                <a:t>C</a:t>
              </a:r>
            </a:p>
          </p:txBody>
        </p:sp>
        <p:grpSp>
          <p:nvGrpSpPr>
            <p:cNvPr id="50" name="Group 16">
              <a:extLst>
                <a:ext uri="{FF2B5EF4-FFF2-40B4-BE49-F238E27FC236}">
                  <a16:creationId xmlns:a16="http://schemas.microsoft.com/office/drawing/2014/main" xmlns="" id="{ADA1D993-72FB-44D7-AD2F-0DC7D5D43083}"/>
                </a:ext>
              </a:extLst>
            </p:cNvPr>
            <p:cNvGrpSpPr>
              <a:grpSpLocks/>
            </p:cNvGrpSpPr>
            <p:nvPr/>
          </p:nvGrpSpPr>
          <p:grpSpPr bwMode="auto">
            <a:xfrm>
              <a:off x="4237" y="1903"/>
              <a:ext cx="907" cy="752"/>
              <a:chOff x="4237" y="2015"/>
              <a:chExt cx="907" cy="752"/>
            </a:xfrm>
          </p:grpSpPr>
          <p:sp>
            <p:nvSpPr>
              <p:cNvPr id="51" name="Rectangle 17">
                <a:extLst>
                  <a:ext uri="{FF2B5EF4-FFF2-40B4-BE49-F238E27FC236}">
                    <a16:creationId xmlns:a16="http://schemas.microsoft.com/office/drawing/2014/main" xmlns="" id="{17E524C3-DB48-4648-AC5A-DEFC18F8F7A8}"/>
                  </a:ext>
                </a:extLst>
              </p:cNvPr>
              <p:cNvSpPr>
                <a:spLocks noChangeArrowheads="1"/>
              </p:cNvSpPr>
              <p:nvPr/>
            </p:nvSpPr>
            <p:spPr bwMode="auto">
              <a:xfrm>
                <a:off x="4237" y="2586"/>
                <a:ext cx="907" cy="181"/>
              </a:xfrm>
              <a:prstGeom prst="rect">
                <a:avLst/>
              </a:prstGeom>
              <a:solidFill>
                <a:srgbClr val="FFCC00"/>
              </a:solidFill>
              <a:ln w="6350">
                <a:solidFill>
                  <a:srgbClr val="000000"/>
                </a:solidFill>
                <a:miter lim="800000"/>
                <a:headEnd/>
                <a:tailEnd/>
              </a:ln>
              <a:effectLst>
                <a:outerShdw dist="64758" dir="678596" algn="ctr" rotWithShape="0">
                  <a:srgbClr val="786950"/>
                </a:outerShdw>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52" name="Rectangle 18">
                <a:extLst>
                  <a:ext uri="{FF2B5EF4-FFF2-40B4-BE49-F238E27FC236}">
                    <a16:creationId xmlns:a16="http://schemas.microsoft.com/office/drawing/2014/main" xmlns="" id="{744992A7-5C4F-4AAF-B7F2-1567CC522F22}"/>
                  </a:ext>
                </a:extLst>
              </p:cNvPr>
              <p:cNvSpPr>
                <a:spLocks noChangeArrowheads="1"/>
              </p:cNvSpPr>
              <p:nvPr/>
            </p:nvSpPr>
            <p:spPr bwMode="auto">
              <a:xfrm>
                <a:off x="4346" y="2398"/>
                <a:ext cx="680" cy="181"/>
              </a:xfrm>
              <a:prstGeom prst="rect">
                <a:avLst/>
              </a:prstGeom>
              <a:solidFill>
                <a:srgbClr val="FFCC00"/>
              </a:solidFill>
              <a:ln w="6350">
                <a:solidFill>
                  <a:srgbClr val="000000"/>
                </a:solidFill>
                <a:miter lim="800000"/>
                <a:headEnd/>
                <a:tailEnd/>
              </a:ln>
              <a:effectLst>
                <a:outerShdw dist="64758" dir="678596" algn="ctr" rotWithShape="0">
                  <a:srgbClr val="786950"/>
                </a:outerShdw>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53" name="Rectangle 19">
                <a:extLst>
                  <a:ext uri="{FF2B5EF4-FFF2-40B4-BE49-F238E27FC236}">
                    <a16:creationId xmlns:a16="http://schemas.microsoft.com/office/drawing/2014/main" xmlns="" id="{994E7F41-046D-4E10-9A04-B16D4D9448DF}"/>
                  </a:ext>
                </a:extLst>
              </p:cNvPr>
              <p:cNvSpPr>
                <a:spLocks noChangeArrowheads="1"/>
              </p:cNvSpPr>
              <p:nvPr/>
            </p:nvSpPr>
            <p:spPr bwMode="auto">
              <a:xfrm>
                <a:off x="4451" y="2207"/>
                <a:ext cx="453" cy="181"/>
              </a:xfrm>
              <a:prstGeom prst="rect">
                <a:avLst/>
              </a:prstGeom>
              <a:solidFill>
                <a:srgbClr val="FFCC00"/>
              </a:solidFill>
              <a:ln w="6350">
                <a:solidFill>
                  <a:srgbClr val="000000"/>
                </a:solidFill>
                <a:miter lim="800000"/>
                <a:headEnd/>
                <a:tailEnd/>
              </a:ln>
              <a:effectLst>
                <a:outerShdw dist="64758" dir="678596" algn="ctr" rotWithShape="0">
                  <a:srgbClr val="786950"/>
                </a:outerShdw>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54" name="Rectangle 20">
                <a:extLst>
                  <a:ext uri="{FF2B5EF4-FFF2-40B4-BE49-F238E27FC236}">
                    <a16:creationId xmlns:a16="http://schemas.microsoft.com/office/drawing/2014/main" xmlns="" id="{CC5A29AE-BC90-464C-BBB4-A50D598893B2}"/>
                  </a:ext>
                </a:extLst>
              </p:cNvPr>
              <p:cNvSpPr>
                <a:spLocks noChangeArrowheads="1"/>
              </p:cNvSpPr>
              <p:nvPr/>
            </p:nvSpPr>
            <p:spPr bwMode="auto">
              <a:xfrm>
                <a:off x="4566" y="2015"/>
                <a:ext cx="227" cy="181"/>
              </a:xfrm>
              <a:prstGeom prst="rect">
                <a:avLst/>
              </a:prstGeom>
              <a:solidFill>
                <a:srgbClr val="FFCC00"/>
              </a:solidFill>
              <a:ln w="6350">
                <a:solidFill>
                  <a:srgbClr val="000000"/>
                </a:solidFill>
                <a:miter lim="800000"/>
                <a:headEnd/>
                <a:tailEnd/>
              </a:ln>
              <a:effectLst>
                <a:outerShdw dist="64758" dir="678596" algn="ctr" rotWithShape="0">
                  <a:srgbClr val="786950"/>
                </a:outerShdw>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grpSp>
      </p:grpSp>
      <p:sp>
        <p:nvSpPr>
          <p:cNvPr id="23" name="文本框 22">
            <a:extLst>
              <a:ext uri="{FF2B5EF4-FFF2-40B4-BE49-F238E27FC236}">
                <a16:creationId xmlns:a16="http://schemas.microsoft.com/office/drawing/2014/main" xmlns="" id="{F03BACA2-5A6B-4B5B-94D4-42862AA34F2B}"/>
              </a:ext>
            </a:extLst>
          </p:cNvPr>
          <p:cNvSpPr txBox="1"/>
          <p:nvPr/>
        </p:nvSpPr>
        <p:spPr>
          <a:xfrm>
            <a:off x="2362258" y="5333950"/>
            <a:ext cx="4495682" cy="1015663"/>
          </a:xfrm>
          <a:prstGeom prst="rect">
            <a:avLst/>
          </a:prstGeom>
          <a:noFill/>
        </p:spPr>
        <p:txBody>
          <a:bodyPr wrap="square" rtlCol="0">
            <a:spAutoFit/>
          </a:bodyPr>
          <a:lstStyle/>
          <a:p>
            <a:r>
              <a:rPr lang="zh-CN" altLang="en-US" u="none" dirty="0">
                <a:solidFill>
                  <a:schemeClr val="accent1"/>
                </a:solidFill>
              </a:rPr>
              <a:t>注意</a:t>
            </a:r>
            <a:r>
              <a:rPr lang="zh-CN" altLang="en-US" u="none" dirty="0"/>
              <a:t>：</a:t>
            </a:r>
            <a:r>
              <a:rPr lang="en-US" altLang="zh-CN" u="none" dirty="0"/>
              <a:t>n-1</a:t>
            </a:r>
            <a:r>
              <a:rPr lang="zh-CN" altLang="en-US" u="none" dirty="0"/>
              <a:t>层</a:t>
            </a:r>
            <a:r>
              <a:rPr lang="en-US" altLang="zh-CN" u="none" dirty="0"/>
              <a:t>Hanoi</a:t>
            </a:r>
            <a:r>
              <a:rPr lang="zh-CN" altLang="en-US" u="none" dirty="0"/>
              <a:t>塔目标杆是什么，借助的媒介杆是什么？</a:t>
            </a:r>
            <a:endParaRPr lang="en-US" altLang="zh-CN" u="none" dirty="0"/>
          </a:p>
          <a:p>
            <a:r>
              <a:rPr lang="en-US" altLang="zh-CN" u="none" dirty="0"/>
              <a:t>n-1</a:t>
            </a:r>
            <a:r>
              <a:rPr lang="zh-CN" altLang="en-US" u="none" dirty="0"/>
              <a:t>层与</a:t>
            </a:r>
            <a:r>
              <a:rPr lang="en-US" altLang="zh-CN" u="none" dirty="0"/>
              <a:t>n</a:t>
            </a:r>
            <a:r>
              <a:rPr lang="zh-CN" altLang="en-US" u="none" dirty="0"/>
              <a:t>层相比有何区别？</a:t>
            </a:r>
            <a:endParaRPr lang="en-US" altLang="zh-CN" u="none" dirty="0"/>
          </a:p>
        </p:txBody>
      </p:sp>
    </p:spTree>
    <p:extLst>
      <p:ext uri="{BB962C8B-B14F-4D97-AF65-F5344CB8AC3E}">
        <p14:creationId xmlns:p14="http://schemas.microsoft.com/office/powerpoint/2010/main" val="9766560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402" name="Rectangle 2">
            <a:extLst>
              <a:ext uri="{FF2B5EF4-FFF2-40B4-BE49-F238E27FC236}">
                <a16:creationId xmlns:a16="http://schemas.microsoft.com/office/drawing/2014/main" xmlns="" id="{4E222A86-B533-44FF-994B-E9B058F9B6CF}"/>
              </a:ext>
            </a:extLst>
          </p:cNvPr>
          <p:cNvSpPr>
            <a:spLocks noChangeArrowheads="1"/>
          </p:cNvSpPr>
          <p:nvPr/>
        </p:nvSpPr>
        <p:spPr bwMode="auto">
          <a:xfrm>
            <a:off x="796925" y="2227263"/>
            <a:ext cx="1800225" cy="287337"/>
          </a:xfrm>
          <a:prstGeom prst="rect">
            <a:avLst/>
          </a:prstGeom>
          <a:solidFill>
            <a:srgbClr val="FFFF00"/>
          </a:solidFill>
          <a:ln w="6350">
            <a:solidFill>
              <a:schemeClr val="tx1"/>
            </a:solidFill>
            <a:miter lim="800000"/>
            <a:headEnd/>
            <a:tailEnd/>
          </a:ln>
          <a:effectLst>
            <a:outerShdw dist="64758" dir="20921404" algn="ctr" rotWithShape="0">
              <a:schemeClr val="bg2"/>
            </a:outerShdw>
          </a:effectLst>
        </p:spPr>
        <p:txBody>
          <a:bodyPr wrap="none" lIns="90000" tIns="46800" rIns="90000" bIns="46800" anchor="ctr"/>
          <a:lstStyle/>
          <a:p>
            <a:endParaRPr lang="zh-CN" altLang="en-US"/>
          </a:p>
        </p:txBody>
      </p:sp>
      <p:sp>
        <p:nvSpPr>
          <p:cNvPr id="18" name="Rectangle 2">
            <a:extLst>
              <a:ext uri="{FF2B5EF4-FFF2-40B4-BE49-F238E27FC236}">
                <a16:creationId xmlns:a16="http://schemas.microsoft.com/office/drawing/2014/main" xmlns="" id="{DA4BFBB7-8C2C-4E4A-B41F-3996F00A9FDB}"/>
              </a:ext>
            </a:extLst>
          </p:cNvPr>
          <p:cNvSpPr txBox="1">
            <a:spLocks noChangeArrowheads="1"/>
          </p:cNvSpPr>
          <p:nvPr/>
        </p:nvSpPr>
        <p:spPr bwMode="auto">
          <a:xfrm>
            <a:off x="990694" y="685872"/>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a:lstStyle>
          <a:p>
            <a:pPr eaLnBrk="1" hangingPunct="1">
              <a:defRPr/>
            </a:pPr>
            <a:r>
              <a:rPr lang="en-US" altLang="zh-CN" u="none" kern="0" dirty="0"/>
              <a:t>Hanoi</a:t>
            </a:r>
            <a:r>
              <a:rPr lang="zh-CN" altLang="en-US" u="none" kern="0" dirty="0"/>
              <a:t>塔</a:t>
            </a:r>
          </a:p>
        </p:txBody>
      </p:sp>
      <p:grpSp>
        <p:nvGrpSpPr>
          <p:cNvPr id="19" name="Group 2">
            <a:extLst>
              <a:ext uri="{FF2B5EF4-FFF2-40B4-BE49-F238E27FC236}">
                <a16:creationId xmlns:a16="http://schemas.microsoft.com/office/drawing/2014/main" xmlns="" id="{144CA875-0ED2-4D52-8DBE-9D0AC5BD7679}"/>
              </a:ext>
            </a:extLst>
          </p:cNvPr>
          <p:cNvGrpSpPr>
            <a:grpSpLocks/>
          </p:cNvGrpSpPr>
          <p:nvPr/>
        </p:nvGrpSpPr>
        <p:grpSpPr bwMode="auto">
          <a:xfrm>
            <a:off x="609600" y="2528888"/>
            <a:ext cx="7924800" cy="2500312"/>
            <a:chOff x="384" y="1545"/>
            <a:chExt cx="4992" cy="1575"/>
          </a:xfrm>
        </p:grpSpPr>
        <p:grpSp>
          <p:nvGrpSpPr>
            <p:cNvPr id="20" name="Group 3">
              <a:extLst>
                <a:ext uri="{FF2B5EF4-FFF2-40B4-BE49-F238E27FC236}">
                  <a16:creationId xmlns:a16="http://schemas.microsoft.com/office/drawing/2014/main" xmlns="" id="{8B981778-4173-48DE-9454-1CBF20E91458}"/>
                </a:ext>
              </a:extLst>
            </p:cNvPr>
            <p:cNvGrpSpPr>
              <a:grpSpLocks/>
            </p:cNvGrpSpPr>
            <p:nvPr/>
          </p:nvGrpSpPr>
          <p:grpSpPr bwMode="auto">
            <a:xfrm>
              <a:off x="384" y="1545"/>
              <a:ext cx="1392" cy="1134"/>
              <a:chOff x="384" y="1824"/>
              <a:chExt cx="1392" cy="1134"/>
            </a:xfrm>
          </p:grpSpPr>
          <p:sp>
            <p:nvSpPr>
              <p:cNvPr id="36" name="Line 4">
                <a:extLst>
                  <a:ext uri="{FF2B5EF4-FFF2-40B4-BE49-F238E27FC236}">
                    <a16:creationId xmlns:a16="http://schemas.microsoft.com/office/drawing/2014/main" xmlns="" id="{F4CDEB08-EB17-4D83-AE79-2F037DD81CD0}"/>
                  </a:ext>
                </a:extLst>
              </p:cNvPr>
              <p:cNvSpPr>
                <a:spLocks noChangeShapeType="1"/>
              </p:cNvSpPr>
              <p:nvPr/>
            </p:nvSpPr>
            <p:spPr bwMode="auto">
              <a:xfrm>
                <a:off x="384" y="2958"/>
                <a:ext cx="1392" cy="0"/>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37" name="Line 5">
                <a:extLst>
                  <a:ext uri="{FF2B5EF4-FFF2-40B4-BE49-F238E27FC236}">
                    <a16:creationId xmlns:a16="http://schemas.microsoft.com/office/drawing/2014/main" xmlns="" id="{D1947308-6960-485F-9218-4B9C65AED9C1}"/>
                  </a:ext>
                </a:extLst>
              </p:cNvPr>
              <p:cNvSpPr>
                <a:spLocks noChangeShapeType="1"/>
              </p:cNvSpPr>
              <p:nvPr/>
            </p:nvSpPr>
            <p:spPr bwMode="auto">
              <a:xfrm>
                <a:off x="1078" y="1824"/>
                <a:ext cx="0" cy="1134"/>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grpSp>
        <p:grpSp>
          <p:nvGrpSpPr>
            <p:cNvPr id="22" name="Group 7">
              <a:extLst>
                <a:ext uri="{FF2B5EF4-FFF2-40B4-BE49-F238E27FC236}">
                  <a16:creationId xmlns:a16="http://schemas.microsoft.com/office/drawing/2014/main" xmlns="" id="{04C770E1-EE78-42C2-9DAB-B0F26014D2BD}"/>
                </a:ext>
              </a:extLst>
            </p:cNvPr>
            <p:cNvGrpSpPr>
              <a:grpSpLocks/>
            </p:cNvGrpSpPr>
            <p:nvPr/>
          </p:nvGrpSpPr>
          <p:grpSpPr bwMode="auto">
            <a:xfrm>
              <a:off x="2208" y="1545"/>
              <a:ext cx="1392" cy="1134"/>
              <a:chOff x="2208" y="1824"/>
              <a:chExt cx="1392" cy="1134"/>
            </a:xfrm>
          </p:grpSpPr>
          <p:sp>
            <p:nvSpPr>
              <p:cNvPr id="34" name="Line 8">
                <a:extLst>
                  <a:ext uri="{FF2B5EF4-FFF2-40B4-BE49-F238E27FC236}">
                    <a16:creationId xmlns:a16="http://schemas.microsoft.com/office/drawing/2014/main" xmlns="" id="{B578CEAB-E7AF-4E91-99F4-42327158D44B}"/>
                  </a:ext>
                </a:extLst>
              </p:cNvPr>
              <p:cNvSpPr>
                <a:spLocks noChangeShapeType="1"/>
              </p:cNvSpPr>
              <p:nvPr/>
            </p:nvSpPr>
            <p:spPr bwMode="auto">
              <a:xfrm>
                <a:off x="2208" y="2958"/>
                <a:ext cx="1392" cy="0"/>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35" name="Line 9">
                <a:extLst>
                  <a:ext uri="{FF2B5EF4-FFF2-40B4-BE49-F238E27FC236}">
                    <a16:creationId xmlns:a16="http://schemas.microsoft.com/office/drawing/2014/main" xmlns="" id="{4F81AB2F-78E9-47A0-8542-69AB6A9E3703}"/>
                  </a:ext>
                </a:extLst>
              </p:cNvPr>
              <p:cNvSpPr>
                <a:spLocks noChangeShapeType="1"/>
              </p:cNvSpPr>
              <p:nvPr/>
            </p:nvSpPr>
            <p:spPr bwMode="auto">
              <a:xfrm>
                <a:off x="2902" y="1824"/>
                <a:ext cx="0" cy="1134"/>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grpSp>
        <p:grpSp>
          <p:nvGrpSpPr>
            <p:cNvPr id="23" name="Group 10">
              <a:extLst>
                <a:ext uri="{FF2B5EF4-FFF2-40B4-BE49-F238E27FC236}">
                  <a16:creationId xmlns:a16="http://schemas.microsoft.com/office/drawing/2014/main" xmlns="" id="{1012DDE7-F6FA-4DD4-BB04-324FF1FC64FF}"/>
                </a:ext>
              </a:extLst>
            </p:cNvPr>
            <p:cNvGrpSpPr>
              <a:grpSpLocks/>
            </p:cNvGrpSpPr>
            <p:nvPr/>
          </p:nvGrpSpPr>
          <p:grpSpPr bwMode="auto">
            <a:xfrm>
              <a:off x="3984" y="1545"/>
              <a:ext cx="1392" cy="1134"/>
              <a:chOff x="3984" y="1824"/>
              <a:chExt cx="1392" cy="1134"/>
            </a:xfrm>
          </p:grpSpPr>
          <p:sp>
            <p:nvSpPr>
              <p:cNvPr id="32" name="Line 11">
                <a:extLst>
                  <a:ext uri="{FF2B5EF4-FFF2-40B4-BE49-F238E27FC236}">
                    <a16:creationId xmlns:a16="http://schemas.microsoft.com/office/drawing/2014/main" xmlns="" id="{17135FE7-AE14-44D1-8481-B56F27917006}"/>
                  </a:ext>
                </a:extLst>
              </p:cNvPr>
              <p:cNvSpPr>
                <a:spLocks noChangeShapeType="1"/>
              </p:cNvSpPr>
              <p:nvPr/>
            </p:nvSpPr>
            <p:spPr bwMode="auto">
              <a:xfrm>
                <a:off x="3984" y="2958"/>
                <a:ext cx="1392" cy="0"/>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33" name="Line 12">
                <a:extLst>
                  <a:ext uri="{FF2B5EF4-FFF2-40B4-BE49-F238E27FC236}">
                    <a16:creationId xmlns:a16="http://schemas.microsoft.com/office/drawing/2014/main" xmlns="" id="{E5AAC190-5622-472C-9FCB-57CE67D311B5}"/>
                  </a:ext>
                </a:extLst>
              </p:cNvPr>
              <p:cNvSpPr>
                <a:spLocks noChangeShapeType="1"/>
              </p:cNvSpPr>
              <p:nvPr/>
            </p:nvSpPr>
            <p:spPr bwMode="auto">
              <a:xfrm>
                <a:off x="4678" y="1824"/>
                <a:ext cx="0" cy="1134"/>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grpSp>
        <p:sp>
          <p:nvSpPr>
            <p:cNvPr id="24" name="Text Box 13">
              <a:extLst>
                <a:ext uri="{FF2B5EF4-FFF2-40B4-BE49-F238E27FC236}">
                  <a16:creationId xmlns:a16="http://schemas.microsoft.com/office/drawing/2014/main" xmlns="" id="{ED7774BE-1687-494F-9EBA-C331345904A7}"/>
                </a:ext>
              </a:extLst>
            </p:cNvPr>
            <p:cNvSpPr txBox="1">
              <a:spLocks noChangeArrowheads="1"/>
            </p:cNvSpPr>
            <p:nvPr/>
          </p:nvSpPr>
          <p:spPr bwMode="auto">
            <a:xfrm>
              <a:off x="960" y="2889"/>
              <a:ext cx="218" cy="2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00" b="1" i="0" u="none" strike="noStrike" kern="0" cap="none" spc="0" normalizeH="0" baseline="0" noProof="0">
                  <a:ln>
                    <a:noFill/>
                  </a:ln>
                  <a:solidFill>
                    <a:srgbClr val="000000"/>
                  </a:solidFill>
                  <a:effectLst/>
                  <a:uLnTx/>
                  <a:uFillTx/>
                  <a:ea typeface="宋体" panose="02010600030101010101" pitchFamily="2" charset="-122"/>
                </a:rPr>
                <a:t>A</a:t>
              </a:r>
            </a:p>
          </p:txBody>
        </p:sp>
        <p:sp>
          <p:nvSpPr>
            <p:cNvPr id="25" name="Text Box 14">
              <a:extLst>
                <a:ext uri="{FF2B5EF4-FFF2-40B4-BE49-F238E27FC236}">
                  <a16:creationId xmlns:a16="http://schemas.microsoft.com/office/drawing/2014/main" xmlns="" id="{8FFE63B7-54F4-4EF9-AB01-76902E3573D1}"/>
                </a:ext>
              </a:extLst>
            </p:cNvPr>
            <p:cNvSpPr txBox="1">
              <a:spLocks noChangeArrowheads="1"/>
            </p:cNvSpPr>
            <p:nvPr/>
          </p:nvSpPr>
          <p:spPr bwMode="auto">
            <a:xfrm>
              <a:off x="2762" y="2889"/>
              <a:ext cx="210" cy="2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00" b="1" i="0" u="none" strike="noStrike" kern="0" cap="none" spc="0" normalizeH="0" baseline="0" noProof="0">
                  <a:ln>
                    <a:noFill/>
                  </a:ln>
                  <a:solidFill>
                    <a:srgbClr val="000000"/>
                  </a:solidFill>
                  <a:effectLst/>
                  <a:uLnTx/>
                  <a:uFillTx/>
                  <a:ea typeface="宋体" panose="02010600030101010101" pitchFamily="2" charset="-122"/>
                </a:rPr>
                <a:t>B</a:t>
              </a:r>
            </a:p>
          </p:txBody>
        </p:sp>
        <p:sp>
          <p:nvSpPr>
            <p:cNvPr id="26" name="Text Box 15">
              <a:extLst>
                <a:ext uri="{FF2B5EF4-FFF2-40B4-BE49-F238E27FC236}">
                  <a16:creationId xmlns:a16="http://schemas.microsoft.com/office/drawing/2014/main" xmlns="" id="{0188AFAF-F01F-42D5-A858-B1775C19079E}"/>
                </a:ext>
              </a:extLst>
            </p:cNvPr>
            <p:cNvSpPr txBox="1">
              <a:spLocks noChangeArrowheads="1"/>
            </p:cNvSpPr>
            <p:nvPr/>
          </p:nvSpPr>
          <p:spPr bwMode="auto">
            <a:xfrm>
              <a:off x="4582" y="2889"/>
              <a:ext cx="218" cy="2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00" b="1" i="0" u="none" strike="noStrike" kern="0" cap="none" spc="0" normalizeH="0" baseline="0" noProof="0">
                  <a:ln>
                    <a:noFill/>
                  </a:ln>
                  <a:solidFill>
                    <a:srgbClr val="000000"/>
                  </a:solidFill>
                  <a:effectLst/>
                  <a:uLnTx/>
                  <a:uFillTx/>
                  <a:ea typeface="宋体" panose="02010600030101010101" pitchFamily="2" charset="-122"/>
                </a:rPr>
                <a:t>C</a:t>
              </a:r>
            </a:p>
          </p:txBody>
        </p:sp>
        <p:grpSp>
          <p:nvGrpSpPr>
            <p:cNvPr id="27" name="Group 16">
              <a:extLst>
                <a:ext uri="{FF2B5EF4-FFF2-40B4-BE49-F238E27FC236}">
                  <a16:creationId xmlns:a16="http://schemas.microsoft.com/office/drawing/2014/main" xmlns="" id="{55CCC1BD-715E-4D58-8F5E-44908AA294F7}"/>
                </a:ext>
              </a:extLst>
            </p:cNvPr>
            <p:cNvGrpSpPr>
              <a:grpSpLocks/>
            </p:cNvGrpSpPr>
            <p:nvPr/>
          </p:nvGrpSpPr>
          <p:grpSpPr bwMode="auto">
            <a:xfrm>
              <a:off x="4237" y="1903"/>
              <a:ext cx="907" cy="752"/>
              <a:chOff x="4237" y="2015"/>
              <a:chExt cx="907" cy="752"/>
            </a:xfrm>
          </p:grpSpPr>
          <p:sp>
            <p:nvSpPr>
              <p:cNvPr id="28" name="Rectangle 17">
                <a:extLst>
                  <a:ext uri="{FF2B5EF4-FFF2-40B4-BE49-F238E27FC236}">
                    <a16:creationId xmlns:a16="http://schemas.microsoft.com/office/drawing/2014/main" xmlns="" id="{E9B9B7DA-F7FD-4EB9-853C-FB6706CE4F50}"/>
                  </a:ext>
                </a:extLst>
              </p:cNvPr>
              <p:cNvSpPr>
                <a:spLocks noChangeArrowheads="1"/>
              </p:cNvSpPr>
              <p:nvPr/>
            </p:nvSpPr>
            <p:spPr bwMode="auto">
              <a:xfrm>
                <a:off x="4237" y="2586"/>
                <a:ext cx="907" cy="181"/>
              </a:xfrm>
              <a:prstGeom prst="rect">
                <a:avLst/>
              </a:prstGeom>
              <a:solidFill>
                <a:srgbClr val="FFCC00"/>
              </a:solidFill>
              <a:ln w="6350">
                <a:solidFill>
                  <a:srgbClr val="000000"/>
                </a:solidFill>
                <a:miter lim="800000"/>
                <a:headEnd/>
                <a:tailEnd/>
              </a:ln>
              <a:effectLst>
                <a:outerShdw dist="64758" dir="678596" algn="ctr" rotWithShape="0">
                  <a:srgbClr val="786950"/>
                </a:outerShdw>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29" name="Rectangle 18">
                <a:extLst>
                  <a:ext uri="{FF2B5EF4-FFF2-40B4-BE49-F238E27FC236}">
                    <a16:creationId xmlns:a16="http://schemas.microsoft.com/office/drawing/2014/main" xmlns="" id="{925202D8-C72B-48F8-9CEC-35B95CED7F05}"/>
                  </a:ext>
                </a:extLst>
              </p:cNvPr>
              <p:cNvSpPr>
                <a:spLocks noChangeArrowheads="1"/>
              </p:cNvSpPr>
              <p:nvPr/>
            </p:nvSpPr>
            <p:spPr bwMode="auto">
              <a:xfrm>
                <a:off x="4346" y="2398"/>
                <a:ext cx="680" cy="181"/>
              </a:xfrm>
              <a:prstGeom prst="rect">
                <a:avLst/>
              </a:prstGeom>
              <a:solidFill>
                <a:srgbClr val="FFCC00"/>
              </a:solidFill>
              <a:ln w="6350">
                <a:solidFill>
                  <a:srgbClr val="000000"/>
                </a:solidFill>
                <a:miter lim="800000"/>
                <a:headEnd/>
                <a:tailEnd/>
              </a:ln>
              <a:effectLst>
                <a:outerShdw dist="64758" dir="678596" algn="ctr" rotWithShape="0">
                  <a:srgbClr val="786950"/>
                </a:outerShdw>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30" name="Rectangle 19">
                <a:extLst>
                  <a:ext uri="{FF2B5EF4-FFF2-40B4-BE49-F238E27FC236}">
                    <a16:creationId xmlns:a16="http://schemas.microsoft.com/office/drawing/2014/main" xmlns="" id="{F26BC22E-3899-40BF-A62B-D49FC52BA6EB}"/>
                  </a:ext>
                </a:extLst>
              </p:cNvPr>
              <p:cNvSpPr>
                <a:spLocks noChangeArrowheads="1"/>
              </p:cNvSpPr>
              <p:nvPr/>
            </p:nvSpPr>
            <p:spPr bwMode="auto">
              <a:xfrm>
                <a:off x="4451" y="2207"/>
                <a:ext cx="453" cy="181"/>
              </a:xfrm>
              <a:prstGeom prst="rect">
                <a:avLst/>
              </a:prstGeom>
              <a:solidFill>
                <a:srgbClr val="FFCC00"/>
              </a:solidFill>
              <a:ln w="6350">
                <a:solidFill>
                  <a:srgbClr val="000000"/>
                </a:solidFill>
                <a:miter lim="800000"/>
                <a:headEnd/>
                <a:tailEnd/>
              </a:ln>
              <a:effectLst>
                <a:outerShdw dist="64758" dir="678596" algn="ctr" rotWithShape="0">
                  <a:srgbClr val="786950"/>
                </a:outerShdw>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31" name="Rectangle 20">
                <a:extLst>
                  <a:ext uri="{FF2B5EF4-FFF2-40B4-BE49-F238E27FC236}">
                    <a16:creationId xmlns:a16="http://schemas.microsoft.com/office/drawing/2014/main" xmlns="" id="{E964E5AE-8CCB-4DBC-AE47-B35523E1A7EB}"/>
                  </a:ext>
                </a:extLst>
              </p:cNvPr>
              <p:cNvSpPr>
                <a:spLocks noChangeArrowheads="1"/>
              </p:cNvSpPr>
              <p:nvPr/>
            </p:nvSpPr>
            <p:spPr bwMode="auto">
              <a:xfrm>
                <a:off x="4566" y="2015"/>
                <a:ext cx="227" cy="181"/>
              </a:xfrm>
              <a:prstGeom prst="rect">
                <a:avLst/>
              </a:prstGeom>
              <a:solidFill>
                <a:srgbClr val="FFCC00"/>
              </a:solidFill>
              <a:ln w="6350">
                <a:solidFill>
                  <a:srgbClr val="000000"/>
                </a:solidFill>
                <a:miter lim="800000"/>
                <a:headEnd/>
                <a:tailEnd/>
              </a:ln>
              <a:effectLst>
                <a:outerShdw dist="64758" dir="678596" algn="ctr" rotWithShape="0">
                  <a:srgbClr val="786950"/>
                </a:outerShdw>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grpSp>
      </p:grpSp>
    </p:spTree>
    <p:extLst>
      <p:ext uri="{BB962C8B-B14F-4D97-AF65-F5344CB8AC3E}">
        <p14:creationId xmlns:p14="http://schemas.microsoft.com/office/powerpoint/2010/main" val="423189125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426" name="Rectangle 2">
            <a:extLst>
              <a:ext uri="{FF2B5EF4-FFF2-40B4-BE49-F238E27FC236}">
                <a16:creationId xmlns:a16="http://schemas.microsoft.com/office/drawing/2014/main" xmlns="" id="{C3E61E13-4734-45CB-A09D-27F88F029A94}"/>
              </a:ext>
            </a:extLst>
          </p:cNvPr>
          <p:cNvSpPr>
            <a:spLocks noChangeArrowheads="1"/>
          </p:cNvSpPr>
          <p:nvPr/>
        </p:nvSpPr>
        <p:spPr bwMode="auto">
          <a:xfrm>
            <a:off x="3706812" y="2227287"/>
            <a:ext cx="1800225" cy="287337"/>
          </a:xfrm>
          <a:prstGeom prst="rect">
            <a:avLst/>
          </a:prstGeom>
          <a:solidFill>
            <a:srgbClr val="FFFF00"/>
          </a:solidFill>
          <a:ln w="6350">
            <a:solidFill>
              <a:schemeClr val="tx1"/>
            </a:solidFill>
            <a:miter lim="800000"/>
            <a:headEnd/>
            <a:tailEnd/>
          </a:ln>
          <a:effectLst>
            <a:outerShdw dist="64758" dir="20921404" algn="ctr" rotWithShape="0">
              <a:schemeClr val="bg2"/>
            </a:outerShdw>
          </a:effectLst>
        </p:spPr>
        <p:txBody>
          <a:bodyPr wrap="none" lIns="90000" tIns="46800" rIns="90000" bIns="46800" anchor="ctr"/>
          <a:lstStyle/>
          <a:p>
            <a:endParaRPr lang="zh-CN" altLang="en-US"/>
          </a:p>
        </p:txBody>
      </p:sp>
      <p:sp>
        <p:nvSpPr>
          <p:cNvPr id="22" name="Rectangle 2">
            <a:extLst>
              <a:ext uri="{FF2B5EF4-FFF2-40B4-BE49-F238E27FC236}">
                <a16:creationId xmlns:a16="http://schemas.microsoft.com/office/drawing/2014/main" xmlns="" id="{28003908-3AF5-4D2C-BA1B-53E982DE34E6}"/>
              </a:ext>
            </a:extLst>
          </p:cNvPr>
          <p:cNvSpPr txBox="1">
            <a:spLocks noChangeArrowheads="1"/>
          </p:cNvSpPr>
          <p:nvPr/>
        </p:nvSpPr>
        <p:spPr bwMode="auto">
          <a:xfrm>
            <a:off x="990694" y="685872"/>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a:lstStyle>
          <a:p>
            <a:pPr eaLnBrk="1" hangingPunct="1">
              <a:defRPr/>
            </a:pPr>
            <a:r>
              <a:rPr lang="en-US" altLang="zh-CN" u="none" kern="0" dirty="0"/>
              <a:t>Hanoi</a:t>
            </a:r>
            <a:r>
              <a:rPr lang="zh-CN" altLang="en-US" u="none" kern="0" dirty="0"/>
              <a:t>塔</a:t>
            </a:r>
          </a:p>
        </p:txBody>
      </p:sp>
      <p:grpSp>
        <p:nvGrpSpPr>
          <p:cNvPr id="23" name="Group 2">
            <a:extLst>
              <a:ext uri="{FF2B5EF4-FFF2-40B4-BE49-F238E27FC236}">
                <a16:creationId xmlns:a16="http://schemas.microsoft.com/office/drawing/2014/main" xmlns="" id="{3472F381-94ED-4AF2-970D-DDAB7F83ABA7}"/>
              </a:ext>
            </a:extLst>
          </p:cNvPr>
          <p:cNvGrpSpPr>
            <a:grpSpLocks/>
          </p:cNvGrpSpPr>
          <p:nvPr/>
        </p:nvGrpSpPr>
        <p:grpSpPr bwMode="auto">
          <a:xfrm>
            <a:off x="609600" y="2528888"/>
            <a:ext cx="7924800" cy="2500312"/>
            <a:chOff x="384" y="1545"/>
            <a:chExt cx="4992" cy="1575"/>
          </a:xfrm>
        </p:grpSpPr>
        <p:grpSp>
          <p:nvGrpSpPr>
            <p:cNvPr id="24" name="Group 3">
              <a:extLst>
                <a:ext uri="{FF2B5EF4-FFF2-40B4-BE49-F238E27FC236}">
                  <a16:creationId xmlns:a16="http://schemas.microsoft.com/office/drawing/2014/main" xmlns="" id="{DF2CBBB8-2CD0-46AF-B4E6-705C0539B6AB}"/>
                </a:ext>
              </a:extLst>
            </p:cNvPr>
            <p:cNvGrpSpPr>
              <a:grpSpLocks/>
            </p:cNvGrpSpPr>
            <p:nvPr/>
          </p:nvGrpSpPr>
          <p:grpSpPr bwMode="auto">
            <a:xfrm>
              <a:off x="384" y="1545"/>
              <a:ext cx="1392" cy="1134"/>
              <a:chOff x="384" y="1824"/>
              <a:chExt cx="1392" cy="1134"/>
            </a:xfrm>
          </p:grpSpPr>
          <p:sp>
            <p:nvSpPr>
              <p:cNvPr id="39" name="Line 4">
                <a:extLst>
                  <a:ext uri="{FF2B5EF4-FFF2-40B4-BE49-F238E27FC236}">
                    <a16:creationId xmlns:a16="http://schemas.microsoft.com/office/drawing/2014/main" xmlns="" id="{7B0F2155-996C-4081-BCFD-310F775113BE}"/>
                  </a:ext>
                </a:extLst>
              </p:cNvPr>
              <p:cNvSpPr>
                <a:spLocks noChangeShapeType="1"/>
              </p:cNvSpPr>
              <p:nvPr/>
            </p:nvSpPr>
            <p:spPr bwMode="auto">
              <a:xfrm>
                <a:off x="384" y="2958"/>
                <a:ext cx="1392" cy="0"/>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40" name="Line 5">
                <a:extLst>
                  <a:ext uri="{FF2B5EF4-FFF2-40B4-BE49-F238E27FC236}">
                    <a16:creationId xmlns:a16="http://schemas.microsoft.com/office/drawing/2014/main" xmlns="" id="{3FECC7D1-775D-4F77-873A-C73FFEFE0DD0}"/>
                  </a:ext>
                </a:extLst>
              </p:cNvPr>
              <p:cNvSpPr>
                <a:spLocks noChangeShapeType="1"/>
              </p:cNvSpPr>
              <p:nvPr/>
            </p:nvSpPr>
            <p:spPr bwMode="auto">
              <a:xfrm>
                <a:off x="1078" y="1824"/>
                <a:ext cx="0" cy="1134"/>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grpSp>
        <p:grpSp>
          <p:nvGrpSpPr>
            <p:cNvPr id="25" name="Group 7">
              <a:extLst>
                <a:ext uri="{FF2B5EF4-FFF2-40B4-BE49-F238E27FC236}">
                  <a16:creationId xmlns:a16="http://schemas.microsoft.com/office/drawing/2014/main" xmlns="" id="{A660B7DC-372C-4EB6-A694-6C644B43E107}"/>
                </a:ext>
              </a:extLst>
            </p:cNvPr>
            <p:cNvGrpSpPr>
              <a:grpSpLocks/>
            </p:cNvGrpSpPr>
            <p:nvPr/>
          </p:nvGrpSpPr>
          <p:grpSpPr bwMode="auto">
            <a:xfrm>
              <a:off x="2208" y="1545"/>
              <a:ext cx="1392" cy="1134"/>
              <a:chOff x="2208" y="1824"/>
              <a:chExt cx="1392" cy="1134"/>
            </a:xfrm>
          </p:grpSpPr>
          <p:sp>
            <p:nvSpPr>
              <p:cNvPr id="37" name="Line 8">
                <a:extLst>
                  <a:ext uri="{FF2B5EF4-FFF2-40B4-BE49-F238E27FC236}">
                    <a16:creationId xmlns:a16="http://schemas.microsoft.com/office/drawing/2014/main" xmlns="" id="{B3CAD303-806E-4C0F-B3A8-C83FFB321BFF}"/>
                  </a:ext>
                </a:extLst>
              </p:cNvPr>
              <p:cNvSpPr>
                <a:spLocks noChangeShapeType="1"/>
              </p:cNvSpPr>
              <p:nvPr/>
            </p:nvSpPr>
            <p:spPr bwMode="auto">
              <a:xfrm>
                <a:off x="2208" y="2958"/>
                <a:ext cx="1392" cy="0"/>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38" name="Line 9">
                <a:extLst>
                  <a:ext uri="{FF2B5EF4-FFF2-40B4-BE49-F238E27FC236}">
                    <a16:creationId xmlns:a16="http://schemas.microsoft.com/office/drawing/2014/main" xmlns="" id="{6CF89AAA-F0FB-441A-AA68-771C41A64289}"/>
                  </a:ext>
                </a:extLst>
              </p:cNvPr>
              <p:cNvSpPr>
                <a:spLocks noChangeShapeType="1"/>
              </p:cNvSpPr>
              <p:nvPr/>
            </p:nvSpPr>
            <p:spPr bwMode="auto">
              <a:xfrm>
                <a:off x="2902" y="1824"/>
                <a:ext cx="0" cy="1134"/>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grpSp>
        <p:grpSp>
          <p:nvGrpSpPr>
            <p:cNvPr id="26" name="Group 10">
              <a:extLst>
                <a:ext uri="{FF2B5EF4-FFF2-40B4-BE49-F238E27FC236}">
                  <a16:creationId xmlns:a16="http://schemas.microsoft.com/office/drawing/2014/main" xmlns="" id="{512F20E5-ED27-44AB-AAA0-BD4163FF4474}"/>
                </a:ext>
              </a:extLst>
            </p:cNvPr>
            <p:cNvGrpSpPr>
              <a:grpSpLocks/>
            </p:cNvGrpSpPr>
            <p:nvPr/>
          </p:nvGrpSpPr>
          <p:grpSpPr bwMode="auto">
            <a:xfrm>
              <a:off x="3984" y="1545"/>
              <a:ext cx="1392" cy="1134"/>
              <a:chOff x="3984" y="1824"/>
              <a:chExt cx="1392" cy="1134"/>
            </a:xfrm>
          </p:grpSpPr>
          <p:sp>
            <p:nvSpPr>
              <p:cNvPr id="35" name="Line 11">
                <a:extLst>
                  <a:ext uri="{FF2B5EF4-FFF2-40B4-BE49-F238E27FC236}">
                    <a16:creationId xmlns:a16="http://schemas.microsoft.com/office/drawing/2014/main" xmlns="" id="{386ED1C4-F0AB-4C06-A999-E7837041BB56}"/>
                  </a:ext>
                </a:extLst>
              </p:cNvPr>
              <p:cNvSpPr>
                <a:spLocks noChangeShapeType="1"/>
              </p:cNvSpPr>
              <p:nvPr/>
            </p:nvSpPr>
            <p:spPr bwMode="auto">
              <a:xfrm>
                <a:off x="3984" y="2958"/>
                <a:ext cx="1392" cy="0"/>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36" name="Line 12">
                <a:extLst>
                  <a:ext uri="{FF2B5EF4-FFF2-40B4-BE49-F238E27FC236}">
                    <a16:creationId xmlns:a16="http://schemas.microsoft.com/office/drawing/2014/main" xmlns="" id="{47CD0BA1-6690-4FBE-98F9-021DE52BA45F}"/>
                  </a:ext>
                </a:extLst>
              </p:cNvPr>
              <p:cNvSpPr>
                <a:spLocks noChangeShapeType="1"/>
              </p:cNvSpPr>
              <p:nvPr/>
            </p:nvSpPr>
            <p:spPr bwMode="auto">
              <a:xfrm>
                <a:off x="4678" y="1824"/>
                <a:ext cx="0" cy="1134"/>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grpSp>
        <p:sp>
          <p:nvSpPr>
            <p:cNvPr id="27" name="Text Box 13">
              <a:extLst>
                <a:ext uri="{FF2B5EF4-FFF2-40B4-BE49-F238E27FC236}">
                  <a16:creationId xmlns:a16="http://schemas.microsoft.com/office/drawing/2014/main" xmlns="" id="{B20A6E0B-D1F4-4FE9-9DA5-50363DA68F76}"/>
                </a:ext>
              </a:extLst>
            </p:cNvPr>
            <p:cNvSpPr txBox="1">
              <a:spLocks noChangeArrowheads="1"/>
            </p:cNvSpPr>
            <p:nvPr/>
          </p:nvSpPr>
          <p:spPr bwMode="auto">
            <a:xfrm>
              <a:off x="960" y="2889"/>
              <a:ext cx="218" cy="2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00" b="1" i="0" u="none" strike="noStrike" kern="0" cap="none" spc="0" normalizeH="0" baseline="0" noProof="0">
                  <a:ln>
                    <a:noFill/>
                  </a:ln>
                  <a:solidFill>
                    <a:srgbClr val="000000"/>
                  </a:solidFill>
                  <a:effectLst/>
                  <a:uLnTx/>
                  <a:uFillTx/>
                  <a:ea typeface="宋体" panose="02010600030101010101" pitchFamily="2" charset="-122"/>
                </a:rPr>
                <a:t>A</a:t>
              </a:r>
            </a:p>
          </p:txBody>
        </p:sp>
        <p:sp>
          <p:nvSpPr>
            <p:cNvPr id="28" name="Text Box 14">
              <a:extLst>
                <a:ext uri="{FF2B5EF4-FFF2-40B4-BE49-F238E27FC236}">
                  <a16:creationId xmlns:a16="http://schemas.microsoft.com/office/drawing/2014/main" xmlns="" id="{09892ECC-518F-4776-8286-2470203C58DE}"/>
                </a:ext>
              </a:extLst>
            </p:cNvPr>
            <p:cNvSpPr txBox="1">
              <a:spLocks noChangeArrowheads="1"/>
            </p:cNvSpPr>
            <p:nvPr/>
          </p:nvSpPr>
          <p:spPr bwMode="auto">
            <a:xfrm>
              <a:off x="2762" y="2889"/>
              <a:ext cx="210" cy="2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00" b="1" i="0" u="none" strike="noStrike" kern="0" cap="none" spc="0" normalizeH="0" baseline="0" noProof="0">
                  <a:ln>
                    <a:noFill/>
                  </a:ln>
                  <a:solidFill>
                    <a:srgbClr val="000000"/>
                  </a:solidFill>
                  <a:effectLst/>
                  <a:uLnTx/>
                  <a:uFillTx/>
                  <a:ea typeface="宋体" panose="02010600030101010101" pitchFamily="2" charset="-122"/>
                </a:rPr>
                <a:t>B</a:t>
              </a:r>
            </a:p>
          </p:txBody>
        </p:sp>
        <p:sp>
          <p:nvSpPr>
            <p:cNvPr id="29" name="Text Box 15">
              <a:extLst>
                <a:ext uri="{FF2B5EF4-FFF2-40B4-BE49-F238E27FC236}">
                  <a16:creationId xmlns:a16="http://schemas.microsoft.com/office/drawing/2014/main" xmlns="" id="{B8B5F723-42AB-453F-9AFC-C334EF3C9553}"/>
                </a:ext>
              </a:extLst>
            </p:cNvPr>
            <p:cNvSpPr txBox="1">
              <a:spLocks noChangeArrowheads="1"/>
            </p:cNvSpPr>
            <p:nvPr/>
          </p:nvSpPr>
          <p:spPr bwMode="auto">
            <a:xfrm>
              <a:off x="4582" y="2889"/>
              <a:ext cx="218" cy="2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00" b="1" i="0" u="none" strike="noStrike" kern="0" cap="none" spc="0" normalizeH="0" baseline="0" noProof="0">
                  <a:ln>
                    <a:noFill/>
                  </a:ln>
                  <a:solidFill>
                    <a:srgbClr val="000000"/>
                  </a:solidFill>
                  <a:effectLst/>
                  <a:uLnTx/>
                  <a:uFillTx/>
                  <a:ea typeface="宋体" panose="02010600030101010101" pitchFamily="2" charset="-122"/>
                </a:rPr>
                <a:t>C</a:t>
              </a:r>
            </a:p>
          </p:txBody>
        </p:sp>
        <p:grpSp>
          <p:nvGrpSpPr>
            <p:cNvPr id="30" name="Group 16">
              <a:extLst>
                <a:ext uri="{FF2B5EF4-FFF2-40B4-BE49-F238E27FC236}">
                  <a16:creationId xmlns:a16="http://schemas.microsoft.com/office/drawing/2014/main" xmlns="" id="{F19345DE-733D-41C2-A740-5EA6A0F619BF}"/>
                </a:ext>
              </a:extLst>
            </p:cNvPr>
            <p:cNvGrpSpPr>
              <a:grpSpLocks/>
            </p:cNvGrpSpPr>
            <p:nvPr/>
          </p:nvGrpSpPr>
          <p:grpSpPr bwMode="auto">
            <a:xfrm>
              <a:off x="4237" y="1903"/>
              <a:ext cx="907" cy="752"/>
              <a:chOff x="4237" y="2015"/>
              <a:chExt cx="907" cy="752"/>
            </a:xfrm>
          </p:grpSpPr>
          <p:sp>
            <p:nvSpPr>
              <p:cNvPr id="31" name="Rectangle 17">
                <a:extLst>
                  <a:ext uri="{FF2B5EF4-FFF2-40B4-BE49-F238E27FC236}">
                    <a16:creationId xmlns:a16="http://schemas.microsoft.com/office/drawing/2014/main" xmlns="" id="{34B5F2E0-2D6D-4F7B-ACA2-E12CB03B2CAE}"/>
                  </a:ext>
                </a:extLst>
              </p:cNvPr>
              <p:cNvSpPr>
                <a:spLocks noChangeArrowheads="1"/>
              </p:cNvSpPr>
              <p:nvPr/>
            </p:nvSpPr>
            <p:spPr bwMode="auto">
              <a:xfrm>
                <a:off x="4237" y="2586"/>
                <a:ext cx="907" cy="181"/>
              </a:xfrm>
              <a:prstGeom prst="rect">
                <a:avLst/>
              </a:prstGeom>
              <a:solidFill>
                <a:srgbClr val="FFCC00"/>
              </a:solidFill>
              <a:ln w="6350">
                <a:solidFill>
                  <a:srgbClr val="000000"/>
                </a:solidFill>
                <a:miter lim="800000"/>
                <a:headEnd/>
                <a:tailEnd/>
              </a:ln>
              <a:effectLst>
                <a:outerShdw dist="64758" dir="678596" algn="ctr" rotWithShape="0">
                  <a:srgbClr val="786950"/>
                </a:outerShdw>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32" name="Rectangle 18">
                <a:extLst>
                  <a:ext uri="{FF2B5EF4-FFF2-40B4-BE49-F238E27FC236}">
                    <a16:creationId xmlns:a16="http://schemas.microsoft.com/office/drawing/2014/main" xmlns="" id="{2CBB6CC8-7539-48F6-8C66-9ABA3ADD8938}"/>
                  </a:ext>
                </a:extLst>
              </p:cNvPr>
              <p:cNvSpPr>
                <a:spLocks noChangeArrowheads="1"/>
              </p:cNvSpPr>
              <p:nvPr/>
            </p:nvSpPr>
            <p:spPr bwMode="auto">
              <a:xfrm>
                <a:off x="4346" y="2398"/>
                <a:ext cx="680" cy="181"/>
              </a:xfrm>
              <a:prstGeom prst="rect">
                <a:avLst/>
              </a:prstGeom>
              <a:solidFill>
                <a:srgbClr val="FFCC00"/>
              </a:solidFill>
              <a:ln w="6350">
                <a:solidFill>
                  <a:srgbClr val="000000"/>
                </a:solidFill>
                <a:miter lim="800000"/>
                <a:headEnd/>
                <a:tailEnd/>
              </a:ln>
              <a:effectLst>
                <a:outerShdw dist="64758" dir="678596" algn="ctr" rotWithShape="0">
                  <a:srgbClr val="786950"/>
                </a:outerShdw>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33" name="Rectangle 19">
                <a:extLst>
                  <a:ext uri="{FF2B5EF4-FFF2-40B4-BE49-F238E27FC236}">
                    <a16:creationId xmlns:a16="http://schemas.microsoft.com/office/drawing/2014/main" xmlns="" id="{8E794CBB-5EA5-4A66-8729-D06BBA5D7B4E}"/>
                  </a:ext>
                </a:extLst>
              </p:cNvPr>
              <p:cNvSpPr>
                <a:spLocks noChangeArrowheads="1"/>
              </p:cNvSpPr>
              <p:nvPr/>
            </p:nvSpPr>
            <p:spPr bwMode="auto">
              <a:xfrm>
                <a:off x="4451" y="2207"/>
                <a:ext cx="453" cy="181"/>
              </a:xfrm>
              <a:prstGeom prst="rect">
                <a:avLst/>
              </a:prstGeom>
              <a:solidFill>
                <a:srgbClr val="FFCC00"/>
              </a:solidFill>
              <a:ln w="6350">
                <a:solidFill>
                  <a:srgbClr val="000000"/>
                </a:solidFill>
                <a:miter lim="800000"/>
                <a:headEnd/>
                <a:tailEnd/>
              </a:ln>
              <a:effectLst>
                <a:outerShdw dist="64758" dir="678596" algn="ctr" rotWithShape="0">
                  <a:srgbClr val="786950"/>
                </a:outerShdw>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34" name="Rectangle 20">
                <a:extLst>
                  <a:ext uri="{FF2B5EF4-FFF2-40B4-BE49-F238E27FC236}">
                    <a16:creationId xmlns:a16="http://schemas.microsoft.com/office/drawing/2014/main" xmlns="" id="{94D10AF3-695B-47D2-ACEC-B71F37C31836}"/>
                  </a:ext>
                </a:extLst>
              </p:cNvPr>
              <p:cNvSpPr>
                <a:spLocks noChangeArrowheads="1"/>
              </p:cNvSpPr>
              <p:nvPr/>
            </p:nvSpPr>
            <p:spPr bwMode="auto">
              <a:xfrm>
                <a:off x="4566" y="2015"/>
                <a:ext cx="227" cy="181"/>
              </a:xfrm>
              <a:prstGeom prst="rect">
                <a:avLst/>
              </a:prstGeom>
              <a:solidFill>
                <a:srgbClr val="FFCC00"/>
              </a:solidFill>
              <a:ln w="6350">
                <a:solidFill>
                  <a:srgbClr val="000000"/>
                </a:solidFill>
                <a:miter lim="800000"/>
                <a:headEnd/>
                <a:tailEnd/>
              </a:ln>
              <a:effectLst>
                <a:outerShdw dist="64758" dir="678596" algn="ctr" rotWithShape="0">
                  <a:srgbClr val="786950"/>
                </a:outerShdw>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grpSp>
      </p:grpSp>
    </p:spTree>
    <p:extLst>
      <p:ext uri="{BB962C8B-B14F-4D97-AF65-F5344CB8AC3E}">
        <p14:creationId xmlns:p14="http://schemas.microsoft.com/office/powerpoint/2010/main" val="41185381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a:extLst>
              <a:ext uri="{FF2B5EF4-FFF2-40B4-BE49-F238E27FC236}">
                <a16:creationId xmlns:a16="http://schemas.microsoft.com/office/drawing/2014/main" xmlns="" id="{28003908-3AF5-4D2C-BA1B-53E982DE34E6}"/>
              </a:ext>
            </a:extLst>
          </p:cNvPr>
          <p:cNvSpPr txBox="1">
            <a:spLocks noChangeArrowheads="1"/>
          </p:cNvSpPr>
          <p:nvPr/>
        </p:nvSpPr>
        <p:spPr bwMode="auto">
          <a:xfrm>
            <a:off x="990694" y="685872"/>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a:lstStyle>
          <a:p>
            <a:pPr eaLnBrk="1" hangingPunct="1">
              <a:defRPr/>
            </a:pPr>
            <a:r>
              <a:rPr lang="en-US" altLang="zh-CN" u="none" kern="0" dirty="0"/>
              <a:t>Hanoi</a:t>
            </a:r>
            <a:r>
              <a:rPr lang="zh-CN" altLang="en-US" u="none" kern="0" dirty="0"/>
              <a:t>塔</a:t>
            </a:r>
          </a:p>
        </p:txBody>
      </p:sp>
      <p:grpSp>
        <p:nvGrpSpPr>
          <p:cNvPr id="23" name="Group 2">
            <a:extLst>
              <a:ext uri="{FF2B5EF4-FFF2-40B4-BE49-F238E27FC236}">
                <a16:creationId xmlns:a16="http://schemas.microsoft.com/office/drawing/2014/main" xmlns="" id="{3472F381-94ED-4AF2-970D-DDAB7F83ABA7}"/>
              </a:ext>
            </a:extLst>
          </p:cNvPr>
          <p:cNvGrpSpPr>
            <a:grpSpLocks/>
          </p:cNvGrpSpPr>
          <p:nvPr/>
        </p:nvGrpSpPr>
        <p:grpSpPr bwMode="auto">
          <a:xfrm>
            <a:off x="609600" y="2528888"/>
            <a:ext cx="7924800" cy="2500312"/>
            <a:chOff x="384" y="1545"/>
            <a:chExt cx="4992" cy="1575"/>
          </a:xfrm>
        </p:grpSpPr>
        <p:grpSp>
          <p:nvGrpSpPr>
            <p:cNvPr id="24" name="Group 3">
              <a:extLst>
                <a:ext uri="{FF2B5EF4-FFF2-40B4-BE49-F238E27FC236}">
                  <a16:creationId xmlns:a16="http://schemas.microsoft.com/office/drawing/2014/main" xmlns="" id="{DF2CBBB8-2CD0-46AF-B4E6-705C0539B6AB}"/>
                </a:ext>
              </a:extLst>
            </p:cNvPr>
            <p:cNvGrpSpPr>
              <a:grpSpLocks/>
            </p:cNvGrpSpPr>
            <p:nvPr/>
          </p:nvGrpSpPr>
          <p:grpSpPr bwMode="auto">
            <a:xfrm>
              <a:off x="384" y="1545"/>
              <a:ext cx="1392" cy="1134"/>
              <a:chOff x="384" y="1824"/>
              <a:chExt cx="1392" cy="1134"/>
            </a:xfrm>
          </p:grpSpPr>
          <p:sp>
            <p:nvSpPr>
              <p:cNvPr id="39" name="Line 4">
                <a:extLst>
                  <a:ext uri="{FF2B5EF4-FFF2-40B4-BE49-F238E27FC236}">
                    <a16:creationId xmlns:a16="http://schemas.microsoft.com/office/drawing/2014/main" xmlns="" id="{7B0F2155-996C-4081-BCFD-310F775113BE}"/>
                  </a:ext>
                </a:extLst>
              </p:cNvPr>
              <p:cNvSpPr>
                <a:spLocks noChangeShapeType="1"/>
              </p:cNvSpPr>
              <p:nvPr/>
            </p:nvSpPr>
            <p:spPr bwMode="auto">
              <a:xfrm>
                <a:off x="384" y="2958"/>
                <a:ext cx="1392" cy="0"/>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40" name="Line 5">
                <a:extLst>
                  <a:ext uri="{FF2B5EF4-FFF2-40B4-BE49-F238E27FC236}">
                    <a16:creationId xmlns:a16="http://schemas.microsoft.com/office/drawing/2014/main" xmlns="" id="{3FECC7D1-775D-4F77-873A-C73FFEFE0DD0}"/>
                  </a:ext>
                </a:extLst>
              </p:cNvPr>
              <p:cNvSpPr>
                <a:spLocks noChangeShapeType="1"/>
              </p:cNvSpPr>
              <p:nvPr/>
            </p:nvSpPr>
            <p:spPr bwMode="auto">
              <a:xfrm>
                <a:off x="1078" y="1824"/>
                <a:ext cx="0" cy="1134"/>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grpSp>
        <p:grpSp>
          <p:nvGrpSpPr>
            <p:cNvPr id="25" name="Group 7">
              <a:extLst>
                <a:ext uri="{FF2B5EF4-FFF2-40B4-BE49-F238E27FC236}">
                  <a16:creationId xmlns:a16="http://schemas.microsoft.com/office/drawing/2014/main" xmlns="" id="{A660B7DC-372C-4EB6-A694-6C644B43E107}"/>
                </a:ext>
              </a:extLst>
            </p:cNvPr>
            <p:cNvGrpSpPr>
              <a:grpSpLocks/>
            </p:cNvGrpSpPr>
            <p:nvPr/>
          </p:nvGrpSpPr>
          <p:grpSpPr bwMode="auto">
            <a:xfrm>
              <a:off x="2208" y="1545"/>
              <a:ext cx="1392" cy="1134"/>
              <a:chOff x="2208" y="1824"/>
              <a:chExt cx="1392" cy="1134"/>
            </a:xfrm>
          </p:grpSpPr>
          <p:sp>
            <p:nvSpPr>
              <p:cNvPr id="38" name="Line 9">
                <a:extLst>
                  <a:ext uri="{FF2B5EF4-FFF2-40B4-BE49-F238E27FC236}">
                    <a16:creationId xmlns:a16="http://schemas.microsoft.com/office/drawing/2014/main" xmlns="" id="{6CF89AAA-F0FB-441A-AA68-771C41A64289}"/>
                  </a:ext>
                </a:extLst>
              </p:cNvPr>
              <p:cNvSpPr>
                <a:spLocks noChangeShapeType="1"/>
              </p:cNvSpPr>
              <p:nvPr/>
            </p:nvSpPr>
            <p:spPr bwMode="auto">
              <a:xfrm>
                <a:off x="2902" y="1824"/>
                <a:ext cx="0" cy="1134"/>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37" name="Line 8">
                <a:extLst>
                  <a:ext uri="{FF2B5EF4-FFF2-40B4-BE49-F238E27FC236}">
                    <a16:creationId xmlns:a16="http://schemas.microsoft.com/office/drawing/2014/main" xmlns="" id="{B3CAD303-806E-4C0F-B3A8-C83FFB321BFF}"/>
                  </a:ext>
                </a:extLst>
              </p:cNvPr>
              <p:cNvSpPr>
                <a:spLocks noChangeShapeType="1"/>
              </p:cNvSpPr>
              <p:nvPr/>
            </p:nvSpPr>
            <p:spPr bwMode="auto">
              <a:xfrm>
                <a:off x="2208" y="2958"/>
                <a:ext cx="1392" cy="0"/>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grpSp>
        <p:grpSp>
          <p:nvGrpSpPr>
            <p:cNvPr id="26" name="Group 10">
              <a:extLst>
                <a:ext uri="{FF2B5EF4-FFF2-40B4-BE49-F238E27FC236}">
                  <a16:creationId xmlns:a16="http://schemas.microsoft.com/office/drawing/2014/main" xmlns="" id="{512F20E5-ED27-44AB-AAA0-BD4163FF4474}"/>
                </a:ext>
              </a:extLst>
            </p:cNvPr>
            <p:cNvGrpSpPr>
              <a:grpSpLocks/>
            </p:cNvGrpSpPr>
            <p:nvPr/>
          </p:nvGrpSpPr>
          <p:grpSpPr bwMode="auto">
            <a:xfrm>
              <a:off x="3984" y="1545"/>
              <a:ext cx="1392" cy="1134"/>
              <a:chOff x="3984" y="1824"/>
              <a:chExt cx="1392" cy="1134"/>
            </a:xfrm>
          </p:grpSpPr>
          <p:sp>
            <p:nvSpPr>
              <p:cNvPr id="35" name="Line 11">
                <a:extLst>
                  <a:ext uri="{FF2B5EF4-FFF2-40B4-BE49-F238E27FC236}">
                    <a16:creationId xmlns:a16="http://schemas.microsoft.com/office/drawing/2014/main" xmlns="" id="{386ED1C4-F0AB-4C06-A999-E7837041BB56}"/>
                  </a:ext>
                </a:extLst>
              </p:cNvPr>
              <p:cNvSpPr>
                <a:spLocks noChangeShapeType="1"/>
              </p:cNvSpPr>
              <p:nvPr/>
            </p:nvSpPr>
            <p:spPr bwMode="auto">
              <a:xfrm>
                <a:off x="3984" y="2958"/>
                <a:ext cx="1392" cy="0"/>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36" name="Line 12">
                <a:extLst>
                  <a:ext uri="{FF2B5EF4-FFF2-40B4-BE49-F238E27FC236}">
                    <a16:creationId xmlns:a16="http://schemas.microsoft.com/office/drawing/2014/main" xmlns="" id="{47CD0BA1-6690-4FBE-98F9-021DE52BA45F}"/>
                  </a:ext>
                </a:extLst>
              </p:cNvPr>
              <p:cNvSpPr>
                <a:spLocks noChangeShapeType="1"/>
              </p:cNvSpPr>
              <p:nvPr/>
            </p:nvSpPr>
            <p:spPr bwMode="auto">
              <a:xfrm>
                <a:off x="4678" y="1824"/>
                <a:ext cx="0" cy="1134"/>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grpSp>
        <p:sp>
          <p:nvSpPr>
            <p:cNvPr id="27" name="Text Box 13">
              <a:extLst>
                <a:ext uri="{FF2B5EF4-FFF2-40B4-BE49-F238E27FC236}">
                  <a16:creationId xmlns:a16="http://schemas.microsoft.com/office/drawing/2014/main" xmlns="" id="{B20A6E0B-D1F4-4FE9-9DA5-50363DA68F76}"/>
                </a:ext>
              </a:extLst>
            </p:cNvPr>
            <p:cNvSpPr txBox="1">
              <a:spLocks noChangeArrowheads="1"/>
            </p:cNvSpPr>
            <p:nvPr/>
          </p:nvSpPr>
          <p:spPr bwMode="auto">
            <a:xfrm>
              <a:off x="960" y="2889"/>
              <a:ext cx="218" cy="2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00" b="1" i="0" u="none" strike="noStrike" kern="0" cap="none" spc="0" normalizeH="0" baseline="0" noProof="0">
                  <a:ln>
                    <a:noFill/>
                  </a:ln>
                  <a:solidFill>
                    <a:srgbClr val="000000"/>
                  </a:solidFill>
                  <a:effectLst/>
                  <a:uLnTx/>
                  <a:uFillTx/>
                  <a:ea typeface="宋体" panose="02010600030101010101" pitchFamily="2" charset="-122"/>
                </a:rPr>
                <a:t>A</a:t>
              </a:r>
            </a:p>
          </p:txBody>
        </p:sp>
        <p:sp>
          <p:nvSpPr>
            <p:cNvPr id="28" name="Text Box 14">
              <a:extLst>
                <a:ext uri="{FF2B5EF4-FFF2-40B4-BE49-F238E27FC236}">
                  <a16:creationId xmlns:a16="http://schemas.microsoft.com/office/drawing/2014/main" xmlns="" id="{09892ECC-518F-4776-8286-2470203C58DE}"/>
                </a:ext>
              </a:extLst>
            </p:cNvPr>
            <p:cNvSpPr txBox="1">
              <a:spLocks noChangeArrowheads="1"/>
            </p:cNvSpPr>
            <p:nvPr/>
          </p:nvSpPr>
          <p:spPr bwMode="auto">
            <a:xfrm>
              <a:off x="2762" y="2889"/>
              <a:ext cx="210" cy="2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00" b="1" i="0" u="none" strike="noStrike" kern="0" cap="none" spc="0" normalizeH="0" baseline="0" noProof="0">
                  <a:ln>
                    <a:noFill/>
                  </a:ln>
                  <a:solidFill>
                    <a:srgbClr val="000000"/>
                  </a:solidFill>
                  <a:effectLst/>
                  <a:uLnTx/>
                  <a:uFillTx/>
                  <a:ea typeface="宋体" panose="02010600030101010101" pitchFamily="2" charset="-122"/>
                </a:rPr>
                <a:t>B</a:t>
              </a:r>
            </a:p>
          </p:txBody>
        </p:sp>
        <p:sp>
          <p:nvSpPr>
            <p:cNvPr id="29" name="Text Box 15">
              <a:extLst>
                <a:ext uri="{FF2B5EF4-FFF2-40B4-BE49-F238E27FC236}">
                  <a16:creationId xmlns:a16="http://schemas.microsoft.com/office/drawing/2014/main" xmlns="" id="{B8B5F723-42AB-453F-9AFC-C334EF3C9553}"/>
                </a:ext>
              </a:extLst>
            </p:cNvPr>
            <p:cNvSpPr txBox="1">
              <a:spLocks noChangeArrowheads="1"/>
            </p:cNvSpPr>
            <p:nvPr/>
          </p:nvSpPr>
          <p:spPr bwMode="auto">
            <a:xfrm>
              <a:off x="4582" y="2889"/>
              <a:ext cx="218" cy="2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00" b="1" i="0" u="none" strike="noStrike" kern="0" cap="none" spc="0" normalizeH="0" baseline="0" noProof="0">
                  <a:ln>
                    <a:noFill/>
                  </a:ln>
                  <a:solidFill>
                    <a:srgbClr val="000000"/>
                  </a:solidFill>
                  <a:effectLst/>
                  <a:uLnTx/>
                  <a:uFillTx/>
                  <a:ea typeface="宋体" panose="02010600030101010101" pitchFamily="2" charset="-122"/>
                </a:rPr>
                <a:t>C</a:t>
              </a:r>
            </a:p>
          </p:txBody>
        </p:sp>
        <p:grpSp>
          <p:nvGrpSpPr>
            <p:cNvPr id="30" name="Group 16">
              <a:extLst>
                <a:ext uri="{FF2B5EF4-FFF2-40B4-BE49-F238E27FC236}">
                  <a16:creationId xmlns:a16="http://schemas.microsoft.com/office/drawing/2014/main" xmlns="" id="{F19345DE-733D-41C2-A740-5EA6A0F619BF}"/>
                </a:ext>
              </a:extLst>
            </p:cNvPr>
            <p:cNvGrpSpPr>
              <a:grpSpLocks/>
            </p:cNvGrpSpPr>
            <p:nvPr/>
          </p:nvGrpSpPr>
          <p:grpSpPr bwMode="auto">
            <a:xfrm>
              <a:off x="4237" y="1903"/>
              <a:ext cx="907" cy="752"/>
              <a:chOff x="4237" y="2015"/>
              <a:chExt cx="907" cy="752"/>
            </a:xfrm>
          </p:grpSpPr>
          <p:sp>
            <p:nvSpPr>
              <p:cNvPr id="31" name="Rectangle 17">
                <a:extLst>
                  <a:ext uri="{FF2B5EF4-FFF2-40B4-BE49-F238E27FC236}">
                    <a16:creationId xmlns:a16="http://schemas.microsoft.com/office/drawing/2014/main" xmlns="" id="{34B5F2E0-2D6D-4F7B-ACA2-E12CB03B2CAE}"/>
                  </a:ext>
                </a:extLst>
              </p:cNvPr>
              <p:cNvSpPr>
                <a:spLocks noChangeArrowheads="1"/>
              </p:cNvSpPr>
              <p:nvPr/>
            </p:nvSpPr>
            <p:spPr bwMode="auto">
              <a:xfrm>
                <a:off x="4237" y="2586"/>
                <a:ext cx="907" cy="181"/>
              </a:xfrm>
              <a:prstGeom prst="rect">
                <a:avLst/>
              </a:prstGeom>
              <a:solidFill>
                <a:srgbClr val="FFCC00"/>
              </a:solidFill>
              <a:ln w="6350">
                <a:solidFill>
                  <a:srgbClr val="000000"/>
                </a:solidFill>
                <a:miter lim="800000"/>
                <a:headEnd/>
                <a:tailEnd/>
              </a:ln>
              <a:effectLst>
                <a:outerShdw dist="64758" dir="678596" algn="ctr" rotWithShape="0">
                  <a:srgbClr val="786950"/>
                </a:outerShdw>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32" name="Rectangle 18">
                <a:extLst>
                  <a:ext uri="{FF2B5EF4-FFF2-40B4-BE49-F238E27FC236}">
                    <a16:creationId xmlns:a16="http://schemas.microsoft.com/office/drawing/2014/main" xmlns="" id="{2CBB6CC8-7539-48F6-8C66-9ABA3ADD8938}"/>
                  </a:ext>
                </a:extLst>
              </p:cNvPr>
              <p:cNvSpPr>
                <a:spLocks noChangeArrowheads="1"/>
              </p:cNvSpPr>
              <p:nvPr/>
            </p:nvSpPr>
            <p:spPr bwMode="auto">
              <a:xfrm>
                <a:off x="4346" y="2398"/>
                <a:ext cx="680" cy="181"/>
              </a:xfrm>
              <a:prstGeom prst="rect">
                <a:avLst/>
              </a:prstGeom>
              <a:solidFill>
                <a:srgbClr val="FFCC00"/>
              </a:solidFill>
              <a:ln w="6350">
                <a:solidFill>
                  <a:srgbClr val="000000"/>
                </a:solidFill>
                <a:miter lim="800000"/>
                <a:headEnd/>
                <a:tailEnd/>
              </a:ln>
              <a:effectLst>
                <a:outerShdw dist="64758" dir="678596" algn="ctr" rotWithShape="0">
                  <a:srgbClr val="786950"/>
                </a:outerShdw>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33" name="Rectangle 19">
                <a:extLst>
                  <a:ext uri="{FF2B5EF4-FFF2-40B4-BE49-F238E27FC236}">
                    <a16:creationId xmlns:a16="http://schemas.microsoft.com/office/drawing/2014/main" xmlns="" id="{8E794CBB-5EA5-4A66-8729-D06BBA5D7B4E}"/>
                  </a:ext>
                </a:extLst>
              </p:cNvPr>
              <p:cNvSpPr>
                <a:spLocks noChangeArrowheads="1"/>
              </p:cNvSpPr>
              <p:nvPr/>
            </p:nvSpPr>
            <p:spPr bwMode="auto">
              <a:xfrm>
                <a:off x="4451" y="2207"/>
                <a:ext cx="453" cy="181"/>
              </a:xfrm>
              <a:prstGeom prst="rect">
                <a:avLst/>
              </a:prstGeom>
              <a:solidFill>
                <a:srgbClr val="FFCC00"/>
              </a:solidFill>
              <a:ln w="6350">
                <a:solidFill>
                  <a:srgbClr val="000000"/>
                </a:solidFill>
                <a:miter lim="800000"/>
                <a:headEnd/>
                <a:tailEnd/>
              </a:ln>
              <a:effectLst>
                <a:outerShdw dist="64758" dir="678596" algn="ctr" rotWithShape="0">
                  <a:srgbClr val="786950"/>
                </a:outerShdw>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34" name="Rectangle 20">
                <a:extLst>
                  <a:ext uri="{FF2B5EF4-FFF2-40B4-BE49-F238E27FC236}">
                    <a16:creationId xmlns:a16="http://schemas.microsoft.com/office/drawing/2014/main" xmlns="" id="{94D10AF3-695B-47D2-ACEC-B71F37C31836}"/>
                  </a:ext>
                </a:extLst>
              </p:cNvPr>
              <p:cNvSpPr>
                <a:spLocks noChangeArrowheads="1"/>
              </p:cNvSpPr>
              <p:nvPr/>
            </p:nvSpPr>
            <p:spPr bwMode="auto">
              <a:xfrm>
                <a:off x="4566" y="2015"/>
                <a:ext cx="227" cy="181"/>
              </a:xfrm>
              <a:prstGeom prst="rect">
                <a:avLst/>
              </a:prstGeom>
              <a:solidFill>
                <a:srgbClr val="FFCC00"/>
              </a:solidFill>
              <a:ln w="6350">
                <a:solidFill>
                  <a:srgbClr val="000000"/>
                </a:solidFill>
                <a:miter lim="800000"/>
                <a:headEnd/>
                <a:tailEnd/>
              </a:ln>
              <a:effectLst>
                <a:outerShdw dist="64758" dir="678596" algn="ctr" rotWithShape="0">
                  <a:srgbClr val="786950"/>
                </a:outerShdw>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grpSp>
      </p:grpSp>
      <p:sp>
        <p:nvSpPr>
          <p:cNvPr id="743426" name="Rectangle 2">
            <a:extLst>
              <a:ext uri="{FF2B5EF4-FFF2-40B4-BE49-F238E27FC236}">
                <a16:creationId xmlns:a16="http://schemas.microsoft.com/office/drawing/2014/main" xmlns="" id="{C3E61E13-4734-45CB-A09D-27F88F029A94}"/>
              </a:ext>
            </a:extLst>
          </p:cNvPr>
          <p:cNvSpPr>
            <a:spLocks noChangeArrowheads="1"/>
          </p:cNvSpPr>
          <p:nvPr/>
        </p:nvSpPr>
        <p:spPr bwMode="auto">
          <a:xfrm>
            <a:off x="3706812" y="4056039"/>
            <a:ext cx="1800225" cy="287337"/>
          </a:xfrm>
          <a:prstGeom prst="rect">
            <a:avLst/>
          </a:prstGeom>
          <a:solidFill>
            <a:srgbClr val="FFFF00"/>
          </a:solidFill>
          <a:ln w="6350">
            <a:solidFill>
              <a:schemeClr val="tx1"/>
            </a:solidFill>
            <a:miter lim="800000"/>
            <a:headEnd/>
            <a:tailEnd/>
          </a:ln>
          <a:effectLst>
            <a:outerShdw dist="64758" dir="20921404" algn="ctr" rotWithShape="0">
              <a:schemeClr val="bg2"/>
            </a:outerShdw>
          </a:effectLst>
        </p:spPr>
        <p:txBody>
          <a:bodyPr wrap="none" lIns="90000" tIns="46800" rIns="90000" bIns="46800" anchor="ctr"/>
          <a:lstStyle/>
          <a:p>
            <a:endParaRPr lang="zh-CN" altLang="en-US"/>
          </a:p>
        </p:txBody>
      </p:sp>
    </p:spTree>
    <p:extLst>
      <p:ext uri="{BB962C8B-B14F-4D97-AF65-F5344CB8AC3E}">
        <p14:creationId xmlns:p14="http://schemas.microsoft.com/office/powerpoint/2010/main" val="18150778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a:extLst>
              <a:ext uri="{FF2B5EF4-FFF2-40B4-BE49-F238E27FC236}">
                <a16:creationId xmlns:a16="http://schemas.microsoft.com/office/drawing/2014/main" xmlns="" id="{28003908-3AF5-4D2C-BA1B-53E982DE34E6}"/>
              </a:ext>
            </a:extLst>
          </p:cNvPr>
          <p:cNvSpPr txBox="1">
            <a:spLocks noChangeArrowheads="1"/>
          </p:cNvSpPr>
          <p:nvPr/>
        </p:nvSpPr>
        <p:spPr bwMode="auto">
          <a:xfrm>
            <a:off x="990694" y="685872"/>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a:lstStyle>
          <a:p>
            <a:pPr eaLnBrk="1" hangingPunct="1">
              <a:defRPr/>
            </a:pPr>
            <a:r>
              <a:rPr lang="en-US" altLang="zh-CN" u="none" kern="0" dirty="0"/>
              <a:t>Hanoi</a:t>
            </a:r>
            <a:r>
              <a:rPr lang="zh-CN" altLang="en-US" u="none" kern="0" dirty="0"/>
              <a:t>塔</a:t>
            </a:r>
          </a:p>
        </p:txBody>
      </p:sp>
      <p:grpSp>
        <p:nvGrpSpPr>
          <p:cNvPr id="23" name="Group 2">
            <a:extLst>
              <a:ext uri="{FF2B5EF4-FFF2-40B4-BE49-F238E27FC236}">
                <a16:creationId xmlns:a16="http://schemas.microsoft.com/office/drawing/2014/main" xmlns="" id="{3472F381-94ED-4AF2-970D-DDAB7F83ABA7}"/>
              </a:ext>
            </a:extLst>
          </p:cNvPr>
          <p:cNvGrpSpPr>
            <a:grpSpLocks/>
          </p:cNvGrpSpPr>
          <p:nvPr/>
        </p:nvGrpSpPr>
        <p:grpSpPr bwMode="auto">
          <a:xfrm>
            <a:off x="609600" y="1701749"/>
            <a:ext cx="7924800" cy="3708399"/>
            <a:chOff x="384" y="784"/>
            <a:chExt cx="4992" cy="2336"/>
          </a:xfrm>
        </p:grpSpPr>
        <p:grpSp>
          <p:nvGrpSpPr>
            <p:cNvPr id="24" name="Group 3">
              <a:extLst>
                <a:ext uri="{FF2B5EF4-FFF2-40B4-BE49-F238E27FC236}">
                  <a16:creationId xmlns:a16="http://schemas.microsoft.com/office/drawing/2014/main" xmlns="" id="{DF2CBBB8-2CD0-46AF-B4E6-705C0539B6AB}"/>
                </a:ext>
              </a:extLst>
            </p:cNvPr>
            <p:cNvGrpSpPr>
              <a:grpSpLocks/>
            </p:cNvGrpSpPr>
            <p:nvPr/>
          </p:nvGrpSpPr>
          <p:grpSpPr bwMode="auto">
            <a:xfrm>
              <a:off x="384" y="1545"/>
              <a:ext cx="1392" cy="1134"/>
              <a:chOff x="384" y="1824"/>
              <a:chExt cx="1392" cy="1134"/>
            </a:xfrm>
          </p:grpSpPr>
          <p:sp>
            <p:nvSpPr>
              <p:cNvPr id="39" name="Line 4">
                <a:extLst>
                  <a:ext uri="{FF2B5EF4-FFF2-40B4-BE49-F238E27FC236}">
                    <a16:creationId xmlns:a16="http://schemas.microsoft.com/office/drawing/2014/main" xmlns="" id="{7B0F2155-996C-4081-BCFD-310F775113BE}"/>
                  </a:ext>
                </a:extLst>
              </p:cNvPr>
              <p:cNvSpPr>
                <a:spLocks noChangeShapeType="1"/>
              </p:cNvSpPr>
              <p:nvPr/>
            </p:nvSpPr>
            <p:spPr bwMode="auto">
              <a:xfrm>
                <a:off x="384" y="2958"/>
                <a:ext cx="1392" cy="0"/>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40" name="Line 5">
                <a:extLst>
                  <a:ext uri="{FF2B5EF4-FFF2-40B4-BE49-F238E27FC236}">
                    <a16:creationId xmlns:a16="http://schemas.microsoft.com/office/drawing/2014/main" xmlns="" id="{3FECC7D1-775D-4F77-873A-C73FFEFE0DD0}"/>
                  </a:ext>
                </a:extLst>
              </p:cNvPr>
              <p:cNvSpPr>
                <a:spLocks noChangeShapeType="1"/>
              </p:cNvSpPr>
              <p:nvPr/>
            </p:nvSpPr>
            <p:spPr bwMode="auto">
              <a:xfrm>
                <a:off x="1078" y="1824"/>
                <a:ext cx="0" cy="1134"/>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grpSp>
        <p:grpSp>
          <p:nvGrpSpPr>
            <p:cNvPr id="25" name="Group 7">
              <a:extLst>
                <a:ext uri="{FF2B5EF4-FFF2-40B4-BE49-F238E27FC236}">
                  <a16:creationId xmlns:a16="http://schemas.microsoft.com/office/drawing/2014/main" xmlns="" id="{A660B7DC-372C-4EB6-A694-6C644B43E107}"/>
                </a:ext>
              </a:extLst>
            </p:cNvPr>
            <p:cNvGrpSpPr>
              <a:grpSpLocks/>
            </p:cNvGrpSpPr>
            <p:nvPr/>
          </p:nvGrpSpPr>
          <p:grpSpPr bwMode="auto">
            <a:xfrm>
              <a:off x="2208" y="1545"/>
              <a:ext cx="1392" cy="1134"/>
              <a:chOff x="2208" y="1824"/>
              <a:chExt cx="1392" cy="1134"/>
            </a:xfrm>
          </p:grpSpPr>
          <p:sp>
            <p:nvSpPr>
              <p:cNvPr id="37" name="Line 8">
                <a:extLst>
                  <a:ext uri="{FF2B5EF4-FFF2-40B4-BE49-F238E27FC236}">
                    <a16:creationId xmlns:a16="http://schemas.microsoft.com/office/drawing/2014/main" xmlns="" id="{B3CAD303-806E-4C0F-B3A8-C83FFB321BFF}"/>
                  </a:ext>
                </a:extLst>
              </p:cNvPr>
              <p:cNvSpPr>
                <a:spLocks noChangeShapeType="1"/>
              </p:cNvSpPr>
              <p:nvPr/>
            </p:nvSpPr>
            <p:spPr bwMode="auto">
              <a:xfrm>
                <a:off x="2208" y="2958"/>
                <a:ext cx="1392" cy="0"/>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38" name="Line 9">
                <a:extLst>
                  <a:ext uri="{FF2B5EF4-FFF2-40B4-BE49-F238E27FC236}">
                    <a16:creationId xmlns:a16="http://schemas.microsoft.com/office/drawing/2014/main" xmlns="" id="{6CF89AAA-F0FB-441A-AA68-771C41A64289}"/>
                  </a:ext>
                </a:extLst>
              </p:cNvPr>
              <p:cNvSpPr>
                <a:spLocks noChangeShapeType="1"/>
              </p:cNvSpPr>
              <p:nvPr/>
            </p:nvSpPr>
            <p:spPr bwMode="auto">
              <a:xfrm>
                <a:off x="2902" y="1824"/>
                <a:ext cx="0" cy="1134"/>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grpSp>
        <p:grpSp>
          <p:nvGrpSpPr>
            <p:cNvPr id="26" name="Group 10">
              <a:extLst>
                <a:ext uri="{FF2B5EF4-FFF2-40B4-BE49-F238E27FC236}">
                  <a16:creationId xmlns:a16="http://schemas.microsoft.com/office/drawing/2014/main" xmlns="" id="{512F20E5-ED27-44AB-AAA0-BD4163FF4474}"/>
                </a:ext>
              </a:extLst>
            </p:cNvPr>
            <p:cNvGrpSpPr>
              <a:grpSpLocks/>
            </p:cNvGrpSpPr>
            <p:nvPr/>
          </p:nvGrpSpPr>
          <p:grpSpPr bwMode="auto">
            <a:xfrm>
              <a:off x="3984" y="1545"/>
              <a:ext cx="1392" cy="1134"/>
              <a:chOff x="3984" y="1824"/>
              <a:chExt cx="1392" cy="1134"/>
            </a:xfrm>
          </p:grpSpPr>
          <p:sp>
            <p:nvSpPr>
              <p:cNvPr id="35" name="Line 11">
                <a:extLst>
                  <a:ext uri="{FF2B5EF4-FFF2-40B4-BE49-F238E27FC236}">
                    <a16:creationId xmlns:a16="http://schemas.microsoft.com/office/drawing/2014/main" xmlns="" id="{386ED1C4-F0AB-4C06-A999-E7837041BB56}"/>
                  </a:ext>
                </a:extLst>
              </p:cNvPr>
              <p:cNvSpPr>
                <a:spLocks noChangeShapeType="1"/>
              </p:cNvSpPr>
              <p:nvPr/>
            </p:nvSpPr>
            <p:spPr bwMode="auto">
              <a:xfrm>
                <a:off x="3984" y="2958"/>
                <a:ext cx="1392" cy="0"/>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36" name="Line 12">
                <a:extLst>
                  <a:ext uri="{FF2B5EF4-FFF2-40B4-BE49-F238E27FC236}">
                    <a16:creationId xmlns:a16="http://schemas.microsoft.com/office/drawing/2014/main" xmlns="" id="{47CD0BA1-6690-4FBE-98F9-021DE52BA45F}"/>
                  </a:ext>
                </a:extLst>
              </p:cNvPr>
              <p:cNvSpPr>
                <a:spLocks noChangeShapeType="1"/>
              </p:cNvSpPr>
              <p:nvPr/>
            </p:nvSpPr>
            <p:spPr bwMode="auto">
              <a:xfrm>
                <a:off x="4678" y="1824"/>
                <a:ext cx="0" cy="1134"/>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grpSp>
        <p:sp>
          <p:nvSpPr>
            <p:cNvPr id="27" name="Text Box 13">
              <a:extLst>
                <a:ext uri="{FF2B5EF4-FFF2-40B4-BE49-F238E27FC236}">
                  <a16:creationId xmlns:a16="http://schemas.microsoft.com/office/drawing/2014/main" xmlns="" id="{B20A6E0B-D1F4-4FE9-9DA5-50363DA68F76}"/>
                </a:ext>
              </a:extLst>
            </p:cNvPr>
            <p:cNvSpPr txBox="1">
              <a:spLocks noChangeArrowheads="1"/>
            </p:cNvSpPr>
            <p:nvPr/>
          </p:nvSpPr>
          <p:spPr bwMode="auto">
            <a:xfrm>
              <a:off x="960" y="2889"/>
              <a:ext cx="218" cy="2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00" b="1" i="0" u="none" strike="noStrike" kern="0" cap="none" spc="0" normalizeH="0" baseline="0" noProof="0">
                  <a:ln>
                    <a:noFill/>
                  </a:ln>
                  <a:solidFill>
                    <a:srgbClr val="000000"/>
                  </a:solidFill>
                  <a:effectLst/>
                  <a:uLnTx/>
                  <a:uFillTx/>
                  <a:ea typeface="宋体" panose="02010600030101010101" pitchFamily="2" charset="-122"/>
                </a:rPr>
                <a:t>A</a:t>
              </a:r>
            </a:p>
          </p:txBody>
        </p:sp>
        <p:sp>
          <p:nvSpPr>
            <p:cNvPr id="28" name="Text Box 14">
              <a:extLst>
                <a:ext uri="{FF2B5EF4-FFF2-40B4-BE49-F238E27FC236}">
                  <a16:creationId xmlns:a16="http://schemas.microsoft.com/office/drawing/2014/main" xmlns="" id="{09892ECC-518F-4776-8286-2470203C58DE}"/>
                </a:ext>
              </a:extLst>
            </p:cNvPr>
            <p:cNvSpPr txBox="1">
              <a:spLocks noChangeArrowheads="1"/>
            </p:cNvSpPr>
            <p:nvPr/>
          </p:nvSpPr>
          <p:spPr bwMode="auto">
            <a:xfrm>
              <a:off x="2762" y="2889"/>
              <a:ext cx="210" cy="2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00" b="1" i="0" u="none" strike="noStrike" kern="0" cap="none" spc="0" normalizeH="0" baseline="0" noProof="0">
                  <a:ln>
                    <a:noFill/>
                  </a:ln>
                  <a:solidFill>
                    <a:srgbClr val="000000"/>
                  </a:solidFill>
                  <a:effectLst/>
                  <a:uLnTx/>
                  <a:uFillTx/>
                  <a:ea typeface="宋体" panose="02010600030101010101" pitchFamily="2" charset="-122"/>
                </a:rPr>
                <a:t>B</a:t>
              </a:r>
            </a:p>
          </p:txBody>
        </p:sp>
        <p:sp>
          <p:nvSpPr>
            <p:cNvPr id="29" name="Text Box 15">
              <a:extLst>
                <a:ext uri="{FF2B5EF4-FFF2-40B4-BE49-F238E27FC236}">
                  <a16:creationId xmlns:a16="http://schemas.microsoft.com/office/drawing/2014/main" xmlns="" id="{B8B5F723-42AB-453F-9AFC-C334EF3C9553}"/>
                </a:ext>
              </a:extLst>
            </p:cNvPr>
            <p:cNvSpPr txBox="1">
              <a:spLocks noChangeArrowheads="1"/>
            </p:cNvSpPr>
            <p:nvPr/>
          </p:nvSpPr>
          <p:spPr bwMode="auto">
            <a:xfrm>
              <a:off x="4582" y="2889"/>
              <a:ext cx="218" cy="2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00" b="1" i="0" u="none" strike="noStrike" kern="0" cap="none" spc="0" normalizeH="0" baseline="0" noProof="0">
                  <a:ln>
                    <a:noFill/>
                  </a:ln>
                  <a:solidFill>
                    <a:srgbClr val="000000"/>
                  </a:solidFill>
                  <a:effectLst/>
                  <a:uLnTx/>
                  <a:uFillTx/>
                  <a:ea typeface="宋体" panose="02010600030101010101" pitchFamily="2" charset="-122"/>
                </a:rPr>
                <a:t>C</a:t>
              </a:r>
            </a:p>
          </p:txBody>
        </p:sp>
        <p:grpSp>
          <p:nvGrpSpPr>
            <p:cNvPr id="30" name="Group 16">
              <a:extLst>
                <a:ext uri="{FF2B5EF4-FFF2-40B4-BE49-F238E27FC236}">
                  <a16:creationId xmlns:a16="http://schemas.microsoft.com/office/drawing/2014/main" xmlns="" id="{F19345DE-733D-41C2-A740-5EA6A0F619BF}"/>
                </a:ext>
              </a:extLst>
            </p:cNvPr>
            <p:cNvGrpSpPr>
              <a:grpSpLocks/>
            </p:cNvGrpSpPr>
            <p:nvPr/>
          </p:nvGrpSpPr>
          <p:grpSpPr bwMode="auto">
            <a:xfrm>
              <a:off x="4231" y="784"/>
              <a:ext cx="907" cy="752"/>
              <a:chOff x="4231" y="896"/>
              <a:chExt cx="907" cy="752"/>
            </a:xfrm>
          </p:grpSpPr>
          <p:sp>
            <p:nvSpPr>
              <p:cNvPr id="31" name="Rectangle 17">
                <a:extLst>
                  <a:ext uri="{FF2B5EF4-FFF2-40B4-BE49-F238E27FC236}">
                    <a16:creationId xmlns:a16="http://schemas.microsoft.com/office/drawing/2014/main" xmlns="" id="{34B5F2E0-2D6D-4F7B-ACA2-E12CB03B2CAE}"/>
                  </a:ext>
                </a:extLst>
              </p:cNvPr>
              <p:cNvSpPr>
                <a:spLocks noChangeArrowheads="1"/>
              </p:cNvSpPr>
              <p:nvPr/>
            </p:nvSpPr>
            <p:spPr bwMode="auto">
              <a:xfrm>
                <a:off x="4231" y="1467"/>
                <a:ext cx="907" cy="181"/>
              </a:xfrm>
              <a:prstGeom prst="rect">
                <a:avLst/>
              </a:prstGeom>
              <a:solidFill>
                <a:srgbClr val="FFCC00"/>
              </a:solidFill>
              <a:ln w="6350">
                <a:solidFill>
                  <a:srgbClr val="000000"/>
                </a:solidFill>
                <a:miter lim="800000"/>
                <a:headEnd/>
                <a:tailEnd/>
              </a:ln>
              <a:effectLst>
                <a:outerShdw dist="64758" dir="678596" algn="ctr" rotWithShape="0">
                  <a:srgbClr val="786950"/>
                </a:outerShdw>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32" name="Rectangle 18">
                <a:extLst>
                  <a:ext uri="{FF2B5EF4-FFF2-40B4-BE49-F238E27FC236}">
                    <a16:creationId xmlns:a16="http://schemas.microsoft.com/office/drawing/2014/main" xmlns="" id="{2CBB6CC8-7539-48F6-8C66-9ABA3ADD8938}"/>
                  </a:ext>
                </a:extLst>
              </p:cNvPr>
              <p:cNvSpPr>
                <a:spLocks noChangeArrowheads="1"/>
              </p:cNvSpPr>
              <p:nvPr/>
            </p:nvSpPr>
            <p:spPr bwMode="auto">
              <a:xfrm>
                <a:off x="4340" y="1279"/>
                <a:ext cx="680" cy="181"/>
              </a:xfrm>
              <a:prstGeom prst="rect">
                <a:avLst/>
              </a:prstGeom>
              <a:solidFill>
                <a:srgbClr val="FFCC00"/>
              </a:solidFill>
              <a:ln w="6350">
                <a:solidFill>
                  <a:srgbClr val="000000"/>
                </a:solidFill>
                <a:miter lim="800000"/>
                <a:headEnd/>
                <a:tailEnd/>
              </a:ln>
              <a:effectLst>
                <a:outerShdw dist="64758" dir="678596" algn="ctr" rotWithShape="0">
                  <a:srgbClr val="786950"/>
                </a:outerShdw>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33" name="Rectangle 19">
                <a:extLst>
                  <a:ext uri="{FF2B5EF4-FFF2-40B4-BE49-F238E27FC236}">
                    <a16:creationId xmlns:a16="http://schemas.microsoft.com/office/drawing/2014/main" xmlns="" id="{8E794CBB-5EA5-4A66-8729-D06BBA5D7B4E}"/>
                  </a:ext>
                </a:extLst>
              </p:cNvPr>
              <p:cNvSpPr>
                <a:spLocks noChangeArrowheads="1"/>
              </p:cNvSpPr>
              <p:nvPr/>
            </p:nvSpPr>
            <p:spPr bwMode="auto">
              <a:xfrm>
                <a:off x="4445" y="1088"/>
                <a:ext cx="453" cy="181"/>
              </a:xfrm>
              <a:prstGeom prst="rect">
                <a:avLst/>
              </a:prstGeom>
              <a:solidFill>
                <a:srgbClr val="FFCC00"/>
              </a:solidFill>
              <a:ln w="6350">
                <a:solidFill>
                  <a:srgbClr val="000000"/>
                </a:solidFill>
                <a:miter lim="800000"/>
                <a:headEnd/>
                <a:tailEnd/>
              </a:ln>
              <a:effectLst>
                <a:outerShdw dist="64758" dir="678596" algn="ctr" rotWithShape="0">
                  <a:srgbClr val="786950"/>
                </a:outerShdw>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34" name="Rectangle 20">
                <a:extLst>
                  <a:ext uri="{FF2B5EF4-FFF2-40B4-BE49-F238E27FC236}">
                    <a16:creationId xmlns:a16="http://schemas.microsoft.com/office/drawing/2014/main" xmlns="" id="{94D10AF3-695B-47D2-ACEC-B71F37C31836}"/>
                  </a:ext>
                </a:extLst>
              </p:cNvPr>
              <p:cNvSpPr>
                <a:spLocks noChangeArrowheads="1"/>
              </p:cNvSpPr>
              <p:nvPr/>
            </p:nvSpPr>
            <p:spPr bwMode="auto">
              <a:xfrm>
                <a:off x="4560" y="896"/>
                <a:ext cx="227" cy="181"/>
              </a:xfrm>
              <a:prstGeom prst="rect">
                <a:avLst/>
              </a:prstGeom>
              <a:solidFill>
                <a:srgbClr val="FFCC00"/>
              </a:solidFill>
              <a:ln w="6350">
                <a:solidFill>
                  <a:srgbClr val="000000"/>
                </a:solidFill>
                <a:miter lim="800000"/>
                <a:headEnd/>
                <a:tailEnd/>
              </a:ln>
              <a:effectLst>
                <a:outerShdw dist="64758" dir="678596" algn="ctr" rotWithShape="0">
                  <a:srgbClr val="786950"/>
                </a:outerShdw>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grpSp>
      </p:grpSp>
      <p:sp>
        <p:nvSpPr>
          <p:cNvPr id="743426" name="Rectangle 2">
            <a:extLst>
              <a:ext uri="{FF2B5EF4-FFF2-40B4-BE49-F238E27FC236}">
                <a16:creationId xmlns:a16="http://schemas.microsoft.com/office/drawing/2014/main" xmlns="" id="{C3E61E13-4734-45CB-A09D-27F88F029A94}"/>
              </a:ext>
            </a:extLst>
          </p:cNvPr>
          <p:cNvSpPr>
            <a:spLocks noChangeArrowheads="1"/>
          </p:cNvSpPr>
          <p:nvPr/>
        </p:nvSpPr>
        <p:spPr bwMode="auto">
          <a:xfrm>
            <a:off x="3706812" y="4436988"/>
            <a:ext cx="1800225" cy="287337"/>
          </a:xfrm>
          <a:prstGeom prst="rect">
            <a:avLst/>
          </a:prstGeom>
          <a:solidFill>
            <a:srgbClr val="FFFF00"/>
          </a:solidFill>
          <a:ln w="6350">
            <a:solidFill>
              <a:schemeClr val="tx1"/>
            </a:solidFill>
            <a:miter lim="800000"/>
            <a:headEnd/>
            <a:tailEnd/>
          </a:ln>
          <a:effectLst>
            <a:outerShdw dist="64758" dir="20921404" algn="ctr" rotWithShape="0">
              <a:schemeClr val="bg2"/>
            </a:outerShdw>
          </a:effectLst>
        </p:spPr>
        <p:txBody>
          <a:bodyPr wrap="none" lIns="90000" tIns="46800" rIns="90000" bIns="46800" anchor="ctr"/>
          <a:lstStyle/>
          <a:p>
            <a:endParaRPr lang="zh-CN" altLang="en-US"/>
          </a:p>
        </p:txBody>
      </p:sp>
    </p:spTree>
    <p:extLst>
      <p:ext uri="{BB962C8B-B14F-4D97-AF65-F5344CB8AC3E}">
        <p14:creationId xmlns:p14="http://schemas.microsoft.com/office/powerpoint/2010/main" val="4135331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xmlns="" id="{0C817651-9C3F-4D51-881B-82A2865AAFB5}"/>
              </a:ext>
            </a:extLst>
          </p:cNvPr>
          <p:cNvSpPr txBox="1">
            <a:spLocks noChangeArrowheads="1"/>
          </p:cNvSpPr>
          <p:nvPr/>
        </p:nvSpPr>
        <p:spPr bwMode="auto">
          <a:xfrm>
            <a:off x="914400" y="685800"/>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a:lstStyle>
          <a:p>
            <a:pPr eaLnBrk="1" hangingPunct="1"/>
            <a:r>
              <a:rPr lang="zh-CN" altLang="en-US" u="none" kern="0" dirty="0"/>
              <a:t>第</a:t>
            </a:r>
            <a:r>
              <a:rPr lang="en-US" altLang="zh-CN" u="none" kern="0" dirty="0"/>
              <a:t>1~7</a:t>
            </a:r>
            <a:r>
              <a:rPr lang="zh-CN" altLang="en-US" u="none" kern="0" dirty="0"/>
              <a:t>章小结</a:t>
            </a:r>
          </a:p>
        </p:txBody>
      </p:sp>
      <p:sp>
        <p:nvSpPr>
          <p:cNvPr id="4" name="文本框 6">
            <a:extLst>
              <a:ext uri="{FF2B5EF4-FFF2-40B4-BE49-F238E27FC236}">
                <a16:creationId xmlns:a16="http://schemas.microsoft.com/office/drawing/2014/main" xmlns="" id="{1C1ACA0D-3798-47DE-A8B3-ED7ADA36EF37}"/>
              </a:ext>
            </a:extLst>
          </p:cNvPr>
          <p:cNvSpPr txBox="1">
            <a:spLocks noChangeArrowheads="1"/>
          </p:cNvSpPr>
          <p:nvPr/>
        </p:nvSpPr>
        <p:spPr bwMode="auto">
          <a:xfrm>
            <a:off x="304912" y="1560782"/>
            <a:ext cx="4724276" cy="4419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000" u="sng">
                <a:solidFill>
                  <a:schemeClr val="tx1"/>
                </a:solidFill>
                <a:latin typeface="Times New Roman" panose="02020603050405020304" pitchFamily="18" charset="0"/>
                <a:ea typeface="黑体" panose="02010609060101010101" pitchFamily="49" charset="-122"/>
              </a:defRPr>
            </a:lvl9pPr>
          </a:lstStyle>
          <a:p>
            <a:pPr marL="342900" lvl="0" indent="-342900" eaLnBrk="1" hangingPunct="1">
              <a:spcBef>
                <a:spcPct val="20000"/>
              </a:spcBef>
              <a:buClr>
                <a:schemeClr val="hlink"/>
              </a:buClr>
              <a:buFont typeface="Wingdings" panose="05000000000000000000" pitchFamily="2" charset="2"/>
              <a:buChar char="l"/>
              <a:defRPr/>
            </a:pPr>
            <a:r>
              <a:rPr lang="zh-CN" altLang="en-US" sz="2200" u="none" noProof="1">
                <a:latin typeface="+mn-lt"/>
                <a:ea typeface="+mn-ea"/>
              </a:rPr>
              <a:t>数据类型</a:t>
            </a:r>
            <a:endParaRPr lang="en-US" altLang="zh-CN" sz="2200" u="none" noProof="1">
              <a:latin typeface="+mn-lt"/>
              <a:ea typeface="+mn-ea"/>
            </a:endParaRPr>
          </a:p>
          <a:p>
            <a:pPr marL="342900" lvl="0" indent="-342900" eaLnBrk="1" hangingPunct="1">
              <a:spcBef>
                <a:spcPct val="20000"/>
              </a:spcBef>
              <a:buClr>
                <a:schemeClr val="hlink"/>
              </a:buClr>
              <a:buFont typeface="Times New Roman" panose="02020603050405020304" pitchFamily="18" charset="0"/>
              <a:buChar char=" "/>
              <a:defRPr/>
            </a:pPr>
            <a:r>
              <a:rPr lang="zh-CN" altLang="en-US" sz="2200" u="none" noProof="1">
                <a:latin typeface="+mn-lt"/>
                <a:ea typeface="+mn-ea"/>
              </a:rPr>
              <a:t>列表、元组、字符串的比较</a:t>
            </a:r>
            <a:endParaRPr lang="en-US" altLang="zh-CN" sz="2200" u="none" noProof="1">
              <a:latin typeface="+mn-lt"/>
              <a:ea typeface="+mn-ea"/>
            </a:endParaRPr>
          </a:p>
          <a:p>
            <a:pPr marL="342900" lvl="0" indent="-342900" eaLnBrk="1" hangingPunct="1">
              <a:spcBef>
                <a:spcPct val="20000"/>
              </a:spcBef>
              <a:buClr>
                <a:schemeClr val="hlink"/>
              </a:buClr>
              <a:buFont typeface="Times New Roman" panose="02020603050405020304" pitchFamily="18" charset="0"/>
              <a:buChar char=" "/>
              <a:defRPr/>
            </a:pPr>
            <a:endParaRPr lang="en-US" altLang="zh-CN" sz="2200" u="none" noProof="1">
              <a:latin typeface="+mn-lt"/>
              <a:ea typeface="+mn-ea"/>
            </a:endParaRPr>
          </a:p>
          <a:p>
            <a:pPr marL="342900" lvl="0" indent="-342900" eaLnBrk="1" hangingPunct="1">
              <a:spcBef>
                <a:spcPct val="20000"/>
              </a:spcBef>
              <a:buClr>
                <a:schemeClr val="hlink"/>
              </a:buClr>
              <a:buFont typeface="Wingdings" panose="05000000000000000000" pitchFamily="2" charset="2"/>
              <a:buChar char="l"/>
              <a:defRPr/>
            </a:pPr>
            <a:r>
              <a:rPr lang="zh-CN" altLang="en-US" sz="2200" u="none" noProof="1">
                <a:latin typeface="+mn-lt"/>
                <a:ea typeface="+mn-ea"/>
              </a:rPr>
              <a:t>程序控制结构</a:t>
            </a:r>
            <a:endParaRPr lang="en-US" altLang="zh-CN" sz="2200" u="none" noProof="1">
              <a:latin typeface="+mn-lt"/>
              <a:ea typeface="+mn-ea"/>
            </a:endParaRPr>
          </a:p>
          <a:p>
            <a:endParaRPr lang="en-US" altLang="zh-CN" u="none" dirty="0"/>
          </a:p>
          <a:p>
            <a:endParaRPr lang="en-US" altLang="zh-CN" u="none" dirty="0"/>
          </a:p>
          <a:p>
            <a:endParaRPr lang="en-US" altLang="zh-CN" u="none" dirty="0"/>
          </a:p>
          <a:p>
            <a:endParaRPr lang="en-US" altLang="zh-CN" u="none" dirty="0"/>
          </a:p>
          <a:p>
            <a:endParaRPr lang="en-US" altLang="zh-CN" u="none" dirty="0"/>
          </a:p>
          <a:p>
            <a:endParaRPr lang="en-US" altLang="zh-CN" u="none" dirty="0"/>
          </a:p>
          <a:p>
            <a:endParaRPr lang="en-US" altLang="zh-CN" u="none" dirty="0"/>
          </a:p>
          <a:p>
            <a:endParaRPr lang="en-US" altLang="zh-CN" u="none" dirty="0"/>
          </a:p>
          <a:p>
            <a:endParaRPr lang="en-US" altLang="zh-CN" u="none" dirty="0"/>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xmlns="" id="{90C71B86-9D61-4301-97B1-E358C692075A}"/>
                  </a:ext>
                </a:extLst>
              </p:cNvPr>
              <p:cNvSpPr/>
              <p:nvPr/>
            </p:nvSpPr>
            <p:spPr>
              <a:xfrm>
                <a:off x="1219288" y="3352802"/>
                <a:ext cx="3634778" cy="2244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u="none" noProof="1" smtClean="0">
                          <a:latin typeface="Cambria Math" panose="02040503050406030204" pitchFamily="18" charset="0"/>
                        </a:rPr>
                        <m:t>分支结构</m:t>
                      </m:r>
                      <m:d>
                        <m:dPr>
                          <m:begChr m:val="{"/>
                          <m:endChr m:val=""/>
                          <m:ctrlPr>
                            <a:rPr lang="en-US" altLang="zh-CN" i="1" u="none" noProof="1">
                              <a:latin typeface="Cambria Math"/>
                            </a:rPr>
                          </m:ctrlPr>
                        </m:dPr>
                        <m:e>
                          <m:eqArr>
                            <m:eqArrPr>
                              <m:ctrlPr>
                                <a:rPr lang="zh-CN" altLang="en-US" i="1" u="none" noProof="1" smtClean="0">
                                  <a:latin typeface="Cambria Math"/>
                                </a:rPr>
                              </m:ctrlPr>
                            </m:eqArrPr>
                            <m:e>
                              <m:r>
                                <a:rPr lang="zh-CN" altLang="en-US" i="1" u="none" noProof="1">
                                  <a:latin typeface="Cambria Math" panose="02040503050406030204" pitchFamily="18" charset="0"/>
                                </a:rPr>
                                <m:t>关系</m:t>
                              </m:r>
                              <m:r>
                                <a:rPr lang="zh-CN" altLang="en-US" i="1" u="none" noProof="1" smtClean="0">
                                  <a:latin typeface="Cambria Math" panose="02040503050406030204" pitchFamily="18" charset="0"/>
                                </a:rPr>
                                <m:t>表达式</m:t>
                              </m:r>
                              <m:r>
                                <a:rPr lang="en-US" altLang="zh-CN" b="0" i="1" u="none" noProof="1" smtClean="0">
                                  <a:latin typeface="Cambria Math" panose="02040503050406030204" pitchFamily="18" charset="0"/>
                                </a:rPr>
                                <m:t>               </m:t>
                              </m:r>
                            </m:e>
                            <m:e>
                              <m:r>
                                <a:rPr lang="zh-CN" altLang="en-US" i="1" u="none" noProof="1">
                                  <a:latin typeface="Cambria Math" panose="02040503050406030204" pitchFamily="18" charset="0"/>
                                </a:rPr>
                                <m:t>逻辑</m:t>
                              </m:r>
                              <m:r>
                                <a:rPr lang="zh-CN" altLang="en-US" i="1" u="none" noProof="1" smtClean="0">
                                  <a:latin typeface="Cambria Math" panose="02040503050406030204" pitchFamily="18" charset="0"/>
                                </a:rPr>
                                <m:t>表达式</m:t>
                              </m:r>
                              <m:r>
                                <a:rPr lang="en-US" altLang="zh-CN" b="0" i="1" u="none" noProof="1" smtClean="0">
                                  <a:latin typeface="Cambria Math" panose="02040503050406030204" pitchFamily="18" charset="0"/>
                                </a:rPr>
                                <m:t>               </m:t>
                              </m:r>
                            </m:e>
                            <m:e>
                              <m:r>
                                <m:rPr>
                                  <m:sty m:val="p"/>
                                </m:rPr>
                                <a:rPr lang="en-US" altLang="zh-CN" i="1" u="none" noProof="1">
                                  <a:latin typeface="Cambria Math" panose="02040503050406030204" pitchFamily="18" charset="0"/>
                                </a:rPr>
                                <m:t>in</m:t>
                              </m:r>
                              <m:r>
                                <a:rPr lang="zh-CN" altLang="en-US" i="1" u="none" noProof="1" smtClean="0">
                                  <a:latin typeface="Cambria Math" panose="02040503050406030204" pitchFamily="18" charset="0"/>
                                </a:rPr>
                                <m:t>与</m:t>
                              </m:r>
                              <m:r>
                                <m:rPr>
                                  <m:sty m:val="p"/>
                                </m:rPr>
                                <a:rPr lang="en-US" altLang="zh-CN" i="1" u="none" noProof="1">
                                  <a:latin typeface="Cambria Math" panose="02040503050406030204" pitchFamily="18" charset="0"/>
                                </a:rPr>
                                <m:t>not</m:t>
                              </m:r>
                              <m:r>
                                <a:rPr lang="en-US" altLang="zh-CN" b="0" i="1" u="none" noProof="1" smtClean="0">
                                  <a:latin typeface="Cambria Math" panose="02040503050406030204" pitchFamily="18" charset="0"/>
                                </a:rPr>
                                <m:t> </m:t>
                              </m:r>
                              <m:r>
                                <m:rPr>
                                  <m:sty m:val="p"/>
                                </m:rPr>
                                <a:rPr lang="en-US" altLang="zh-CN" i="1" u="none" noProof="1">
                                  <a:latin typeface="Cambria Math" panose="02040503050406030204" pitchFamily="18" charset="0"/>
                                </a:rPr>
                                <m:t>in</m:t>
                              </m:r>
                              <m:r>
                                <a:rPr lang="en-US" altLang="zh-CN" b="0" i="1" u="none" noProof="1" smtClean="0">
                                  <a:latin typeface="Cambria Math" panose="02040503050406030204" pitchFamily="18" charset="0"/>
                                </a:rPr>
                                <m:t>                  </m:t>
                              </m:r>
                            </m:e>
                            <m:e>
                              <m:r>
                                <a:rPr lang="zh-CN" altLang="en-US" i="1" u="none" noProof="1" smtClean="0">
                                  <a:latin typeface="Cambria Math" panose="02040503050406030204" pitchFamily="18" charset="0"/>
                                </a:rPr>
                                <m:t>语句</m:t>
                              </m:r>
                              <m:d>
                                <m:dPr>
                                  <m:begChr m:val="{"/>
                                  <m:endChr m:val=""/>
                                  <m:ctrlPr>
                                    <a:rPr lang="en-US" altLang="zh-CN" i="1" u="none" noProof="1" smtClean="0">
                                      <a:latin typeface="Cambria Math"/>
                                    </a:rPr>
                                  </m:ctrlPr>
                                </m:dPr>
                                <m:e>
                                  <m:eqArr>
                                    <m:eqArrPr>
                                      <m:ctrlPr>
                                        <a:rPr lang="en-US" altLang="zh-CN" i="1" u="none" noProof="1">
                                          <a:latin typeface="Cambria Math"/>
                                        </a:rPr>
                                      </m:ctrlPr>
                                    </m:eqArrPr>
                                    <m:e>
                                      <m:r>
                                        <m:rPr>
                                          <m:sty m:val="p"/>
                                        </m:rPr>
                                        <a:rPr lang="en-US" altLang="zh-CN" i="1" u="none" noProof="1">
                                          <a:latin typeface="Cambria Math" panose="02040503050406030204" pitchFamily="18" charset="0"/>
                                        </a:rPr>
                                        <m:t>if</m:t>
                                      </m:r>
                                      <m:r>
                                        <a:rPr lang="zh-CN" altLang="en-US" i="1" u="none" noProof="1">
                                          <a:latin typeface="Cambria Math" panose="02040503050406030204" pitchFamily="18" charset="0"/>
                                        </a:rPr>
                                        <m:t>语句</m:t>
                                      </m:r>
                                    </m:e>
                                    <m:e>
                                      <m:r>
                                        <m:rPr>
                                          <m:sty m:val="p"/>
                                        </m:rPr>
                                        <a:rPr lang="en-US" altLang="zh-CN" i="1" u="none" noProof="1">
                                          <a:latin typeface="Cambria Math" panose="02040503050406030204" pitchFamily="18" charset="0"/>
                                        </a:rPr>
                                        <m:t>if</m:t>
                                      </m:r>
                                      <m:r>
                                        <a:rPr lang="en-US" altLang="zh-CN" i="1" u="none" noProof="1">
                                          <a:latin typeface="Cambria Math" panose="02040503050406030204" pitchFamily="18" charset="0"/>
                                        </a:rPr>
                                        <m:t>−</m:t>
                                      </m:r>
                                      <m:r>
                                        <a:rPr lang="en-US" altLang="zh-CN" i="1" u="none" noProof="1">
                                          <a:latin typeface="Cambria Math" panose="02040503050406030204" pitchFamily="18" charset="0"/>
                                        </a:rPr>
                                        <m:t>𝑒𝑙𝑠𝑒</m:t>
                                      </m:r>
                                      <m:r>
                                        <a:rPr lang="zh-CN" altLang="en-US" i="1" u="none" noProof="1">
                                          <a:latin typeface="Cambria Math" panose="02040503050406030204" pitchFamily="18" charset="0"/>
                                        </a:rPr>
                                        <m:t>语句</m:t>
                                      </m:r>
                                    </m:e>
                                    <m:e>
                                      <m:r>
                                        <a:rPr lang="zh-CN" altLang="en-US" i="1" u="none" noProof="1">
                                          <a:latin typeface="Cambria Math" panose="02040503050406030204" pitchFamily="18" charset="0"/>
                                        </a:rPr>
                                        <m:t>多分支语句</m:t>
                                      </m:r>
                                    </m:e>
                                  </m:eqArr>
                                </m:e>
                              </m:d>
                            </m:e>
                          </m:eqArr>
                        </m:e>
                      </m:d>
                    </m:oMath>
                  </m:oMathPara>
                </a14:m>
                <a:endParaRPr lang="zh-CN" altLang="en-US" u="none" dirty="0"/>
              </a:p>
            </p:txBody>
          </p:sp>
        </mc:Choice>
        <mc:Fallback xmlns="">
          <p:sp>
            <p:nvSpPr>
              <p:cNvPr id="5" name="矩形 4">
                <a:extLst>
                  <a:ext uri="{FF2B5EF4-FFF2-40B4-BE49-F238E27FC236}">
                    <a16:creationId xmlns:a16="http://schemas.microsoft.com/office/drawing/2014/main" id="{90C71B86-9D61-4301-97B1-E358C692075A}"/>
                  </a:ext>
                </a:extLst>
              </p:cNvPr>
              <p:cNvSpPr>
                <a:spLocks noRot="1" noChangeAspect="1" noMove="1" noResize="1" noEditPoints="1" noAdjustHandles="1" noChangeArrowheads="1" noChangeShapeType="1" noTextEdit="1"/>
              </p:cNvSpPr>
              <p:nvPr/>
            </p:nvSpPr>
            <p:spPr>
              <a:xfrm>
                <a:off x="1219288" y="3352802"/>
                <a:ext cx="3634778" cy="2244332"/>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4100693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a:extLst>
              <a:ext uri="{FF2B5EF4-FFF2-40B4-BE49-F238E27FC236}">
                <a16:creationId xmlns:a16="http://schemas.microsoft.com/office/drawing/2014/main" xmlns="" id="{28003908-3AF5-4D2C-BA1B-53E982DE34E6}"/>
              </a:ext>
            </a:extLst>
          </p:cNvPr>
          <p:cNvSpPr txBox="1">
            <a:spLocks noChangeArrowheads="1"/>
          </p:cNvSpPr>
          <p:nvPr/>
        </p:nvSpPr>
        <p:spPr bwMode="auto">
          <a:xfrm>
            <a:off x="990694" y="685872"/>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a:lstStyle>
          <a:p>
            <a:pPr eaLnBrk="1" hangingPunct="1">
              <a:defRPr/>
            </a:pPr>
            <a:r>
              <a:rPr lang="en-US" altLang="zh-CN" u="none" kern="0" dirty="0"/>
              <a:t>Hanoi</a:t>
            </a:r>
            <a:r>
              <a:rPr lang="zh-CN" altLang="en-US" u="none" kern="0" dirty="0"/>
              <a:t>塔</a:t>
            </a:r>
          </a:p>
        </p:txBody>
      </p:sp>
      <p:grpSp>
        <p:nvGrpSpPr>
          <p:cNvPr id="23" name="Group 2">
            <a:extLst>
              <a:ext uri="{FF2B5EF4-FFF2-40B4-BE49-F238E27FC236}">
                <a16:creationId xmlns:a16="http://schemas.microsoft.com/office/drawing/2014/main" xmlns="" id="{3472F381-94ED-4AF2-970D-DDAB7F83ABA7}"/>
              </a:ext>
            </a:extLst>
          </p:cNvPr>
          <p:cNvGrpSpPr>
            <a:grpSpLocks/>
          </p:cNvGrpSpPr>
          <p:nvPr/>
        </p:nvGrpSpPr>
        <p:grpSpPr bwMode="auto">
          <a:xfrm>
            <a:off x="609600" y="1701749"/>
            <a:ext cx="7924800" cy="3708399"/>
            <a:chOff x="384" y="784"/>
            <a:chExt cx="4992" cy="2336"/>
          </a:xfrm>
        </p:grpSpPr>
        <p:grpSp>
          <p:nvGrpSpPr>
            <p:cNvPr id="24" name="Group 3">
              <a:extLst>
                <a:ext uri="{FF2B5EF4-FFF2-40B4-BE49-F238E27FC236}">
                  <a16:creationId xmlns:a16="http://schemas.microsoft.com/office/drawing/2014/main" xmlns="" id="{DF2CBBB8-2CD0-46AF-B4E6-705C0539B6AB}"/>
                </a:ext>
              </a:extLst>
            </p:cNvPr>
            <p:cNvGrpSpPr>
              <a:grpSpLocks/>
            </p:cNvGrpSpPr>
            <p:nvPr/>
          </p:nvGrpSpPr>
          <p:grpSpPr bwMode="auto">
            <a:xfrm>
              <a:off x="384" y="1545"/>
              <a:ext cx="1392" cy="1134"/>
              <a:chOff x="384" y="1824"/>
              <a:chExt cx="1392" cy="1134"/>
            </a:xfrm>
          </p:grpSpPr>
          <p:sp>
            <p:nvSpPr>
              <p:cNvPr id="39" name="Line 4">
                <a:extLst>
                  <a:ext uri="{FF2B5EF4-FFF2-40B4-BE49-F238E27FC236}">
                    <a16:creationId xmlns:a16="http://schemas.microsoft.com/office/drawing/2014/main" xmlns="" id="{7B0F2155-996C-4081-BCFD-310F775113BE}"/>
                  </a:ext>
                </a:extLst>
              </p:cNvPr>
              <p:cNvSpPr>
                <a:spLocks noChangeShapeType="1"/>
              </p:cNvSpPr>
              <p:nvPr/>
            </p:nvSpPr>
            <p:spPr bwMode="auto">
              <a:xfrm>
                <a:off x="384" y="2958"/>
                <a:ext cx="1392" cy="0"/>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40" name="Line 5">
                <a:extLst>
                  <a:ext uri="{FF2B5EF4-FFF2-40B4-BE49-F238E27FC236}">
                    <a16:creationId xmlns:a16="http://schemas.microsoft.com/office/drawing/2014/main" xmlns="" id="{3FECC7D1-775D-4F77-873A-C73FFEFE0DD0}"/>
                  </a:ext>
                </a:extLst>
              </p:cNvPr>
              <p:cNvSpPr>
                <a:spLocks noChangeShapeType="1"/>
              </p:cNvSpPr>
              <p:nvPr/>
            </p:nvSpPr>
            <p:spPr bwMode="auto">
              <a:xfrm>
                <a:off x="1078" y="1824"/>
                <a:ext cx="0" cy="1134"/>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grpSp>
        <p:grpSp>
          <p:nvGrpSpPr>
            <p:cNvPr id="25" name="Group 7">
              <a:extLst>
                <a:ext uri="{FF2B5EF4-FFF2-40B4-BE49-F238E27FC236}">
                  <a16:creationId xmlns:a16="http://schemas.microsoft.com/office/drawing/2014/main" xmlns="" id="{A660B7DC-372C-4EB6-A694-6C644B43E107}"/>
                </a:ext>
              </a:extLst>
            </p:cNvPr>
            <p:cNvGrpSpPr>
              <a:grpSpLocks/>
            </p:cNvGrpSpPr>
            <p:nvPr/>
          </p:nvGrpSpPr>
          <p:grpSpPr bwMode="auto">
            <a:xfrm>
              <a:off x="2208" y="1545"/>
              <a:ext cx="1392" cy="1134"/>
              <a:chOff x="2208" y="1824"/>
              <a:chExt cx="1392" cy="1134"/>
            </a:xfrm>
          </p:grpSpPr>
          <p:sp>
            <p:nvSpPr>
              <p:cNvPr id="37" name="Line 8">
                <a:extLst>
                  <a:ext uri="{FF2B5EF4-FFF2-40B4-BE49-F238E27FC236}">
                    <a16:creationId xmlns:a16="http://schemas.microsoft.com/office/drawing/2014/main" xmlns="" id="{B3CAD303-806E-4C0F-B3A8-C83FFB321BFF}"/>
                  </a:ext>
                </a:extLst>
              </p:cNvPr>
              <p:cNvSpPr>
                <a:spLocks noChangeShapeType="1"/>
              </p:cNvSpPr>
              <p:nvPr/>
            </p:nvSpPr>
            <p:spPr bwMode="auto">
              <a:xfrm>
                <a:off x="2208" y="2958"/>
                <a:ext cx="1392" cy="0"/>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38" name="Line 9">
                <a:extLst>
                  <a:ext uri="{FF2B5EF4-FFF2-40B4-BE49-F238E27FC236}">
                    <a16:creationId xmlns:a16="http://schemas.microsoft.com/office/drawing/2014/main" xmlns="" id="{6CF89AAA-F0FB-441A-AA68-771C41A64289}"/>
                  </a:ext>
                </a:extLst>
              </p:cNvPr>
              <p:cNvSpPr>
                <a:spLocks noChangeShapeType="1"/>
              </p:cNvSpPr>
              <p:nvPr/>
            </p:nvSpPr>
            <p:spPr bwMode="auto">
              <a:xfrm>
                <a:off x="2902" y="1824"/>
                <a:ext cx="0" cy="1134"/>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grpSp>
        <p:grpSp>
          <p:nvGrpSpPr>
            <p:cNvPr id="26" name="Group 10">
              <a:extLst>
                <a:ext uri="{FF2B5EF4-FFF2-40B4-BE49-F238E27FC236}">
                  <a16:creationId xmlns:a16="http://schemas.microsoft.com/office/drawing/2014/main" xmlns="" id="{512F20E5-ED27-44AB-AAA0-BD4163FF4474}"/>
                </a:ext>
              </a:extLst>
            </p:cNvPr>
            <p:cNvGrpSpPr>
              <a:grpSpLocks/>
            </p:cNvGrpSpPr>
            <p:nvPr/>
          </p:nvGrpSpPr>
          <p:grpSpPr bwMode="auto">
            <a:xfrm>
              <a:off x="3984" y="1545"/>
              <a:ext cx="1392" cy="1134"/>
              <a:chOff x="3984" y="1824"/>
              <a:chExt cx="1392" cy="1134"/>
            </a:xfrm>
          </p:grpSpPr>
          <p:sp>
            <p:nvSpPr>
              <p:cNvPr id="35" name="Line 11">
                <a:extLst>
                  <a:ext uri="{FF2B5EF4-FFF2-40B4-BE49-F238E27FC236}">
                    <a16:creationId xmlns:a16="http://schemas.microsoft.com/office/drawing/2014/main" xmlns="" id="{386ED1C4-F0AB-4C06-A999-E7837041BB56}"/>
                  </a:ext>
                </a:extLst>
              </p:cNvPr>
              <p:cNvSpPr>
                <a:spLocks noChangeShapeType="1"/>
              </p:cNvSpPr>
              <p:nvPr/>
            </p:nvSpPr>
            <p:spPr bwMode="auto">
              <a:xfrm>
                <a:off x="3984" y="2958"/>
                <a:ext cx="1392" cy="0"/>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36" name="Line 12">
                <a:extLst>
                  <a:ext uri="{FF2B5EF4-FFF2-40B4-BE49-F238E27FC236}">
                    <a16:creationId xmlns:a16="http://schemas.microsoft.com/office/drawing/2014/main" xmlns="" id="{47CD0BA1-6690-4FBE-98F9-021DE52BA45F}"/>
                  </a:ext>
                </a:extLst>
              </p:cNvPr>
              <p:cNvSpPr>
                <a:spLocks noChangeShapeType="1"/>
              </p:cNvSpPr>
              <p:nvPr/>
            </p:nvSpPr>
            <p:spPr bwMode="auto">
              <a:xfrm>
                <a:off x="4678" y="1824"/>
                <a:ext cx="0" cy="1134"/>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grpSp>
        <p:sp>
          <p:nvSpPr>
            <p:cNvPr id="27" name="Text Box 13">
              <a:extLst>
                <a:ext uri="{FF2B5EF4-FFF2-40B4-BE49-F238E27FC236}">
                  <a16:creationId xmlns:a16="http://schemas.microsoft.com/office/drawing/2014/main" xmlns="" id="{B20A6E0B-D1F4-4FE9-9DA5-50363DA68F76}"/>
                </a:ext>
              </a:extLst>
            </p:cNvPr>
            <p:cNvSpPr txBox="1">
              <a:spLocks noChangeArrowheads="1"/>
            </p:cNvSpPr>
            <p:nvPr/>
          </p:nvSpPr>
          <p:spPr bwMode="auto">
            <a:xfrm>
              <a:off x="960" y="2889"/>
              <a:ext cx="218" cy="2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00" b="1" i="0" u="none" strike="noStrike" kern="0" cap="none" spc="0" normalizeH="0" baseline="0" noProof="0">
                  <a:ln>
                    <a:noFill/>
                  </a:ln>
                  <a:solidFill>
                    <a:srgbClr val="000000"/>
                  </a:solidFill>
                  <a:effectLst/>
                  <a:uLnTx/>
                  <a:uFillTx/>
                  <a:ea typeface="宋体" panose="02010600030101010101" pitchFamily="2" charset="-122"/>
                </a:rPr>
                <a:t>A</a:t>
              </a:r>
            </a:p>
          </p:txBody>
        </p:sp>
        <p:sp>
          <p:nvSpPr>
            <p:cNvPr id="28" name="Text Box 14">
              <a:extLst>
                <a:ext uri="{FF2B5EF4-FFF2-40B4-BE49-F238E27FC236}">
                  <a16:creationId xmlns:a16="http://schemas.microsoft.com/office/drawing/2014/main" xmlns="" id="{09892ECC-518F-4776-8286-2470203C58DE}"/>
                </a:ext>
              </a:extLst>
            </p:cNvPr>
            <p:cNvSpPr txBox="1">
              <a:spLocks noChangeArrowheads="1"/>
            </p:cNvSpPr>
            <p:nvPr/>
          </p:nvSpPr>
          <p:spPr bwMode="auto">
            <a:xfrm>
              <a:off x="2762" y="2889"/>
              <a:ext cx="210" cy="2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00" b="1" i="0" u="none" strike="noStrike" kern="0" cap="none" spc="0" normalizeH="0" baseline="0" noProof="0">
                  <a:ln>
                    <a:noFill/>
                  </a:ln>
                  <a:solidFill>
                    <a:srgbClr val="000000"/>
                  </a:solidFill>
                  <a:effectLst/>
                  <a:uLnTx/>
                  <a:uFillTx/>
                  <a:ea typeface="宋体" panose="02010600030101010101" pitchFamily="2" charset="-122"/>
                </a:rPr>
                <a:t>B</a:t>
              </a:r>
            </a:p>
          </p:txBody>
        </p:sp>
        <p:sp>
          <p:nvSpPr>
            <p:cNvPr id="29" name="Text Box 15">
              <a:extLst>
                <a:ext uri="{FF2B5EF4-FFF2-40B4-BE49-F238E27FC236}">
                  <a16:creationId xmlns:a16="http://schemas.microsoft.com/office/drawing/2014/main" xmlns="" id="{B8B5F723-42AB-453F-9AFC-C334EF3C9553}"/>
                </a:ext>
              </a:extLst>
            </p:cNvPr>
            <p:cNvSpPr txBox="1">
              <a:spLocks noChangeArrowheads="1"/>
            </p:cNvSpPr>
            <p:nvPr/>
          </p:nvSpPr>
          <p:spPr bwMode="auto">
            <a:xfrm>
              <a:off x="4582" y="2889"/>
              <a:ext cx="218" cy="2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00" b="1" i="0" u="none" strike="noStrike" kern="0" cap="none" spc="0" normalizeH="0" baseline="0" noProof="0">
                  <a:ln>
                    <a:noFill/>
                  </a:ln>
                  <a:solidFill>
                    <a:srgbClr val="000000"/>
                  </a:solidFill>
                  <a:effectLst/>
                  <a:uLnTx/>
                  <a:uFillTx/>
                  <a:ea typeface="宋体" panose="02010600030101010101" pitchFamily="2" charset="-122"/>
                </a:rPr>
                <a:t>C</a:t>
              </a:r>
            </a:p>
          </p:txBody>
        </p:sp>
        <p:grpSp>
          <p:nvGrpSpPr>
            <p:cNvPr id="30" name="Group 16">
              <a:extLst>
                <a:ext uri="{FF2B5EF4-FFF2-40B4-BE49-F238E27FC236}">
                  <a16:creationId xmlns:a16="http://schemas.microsoft.com/office/drawing/2014/main" xmlns="" id="{F19345DE-733D-41C2-A740-5EA6A0F619BF}"/>
                </a:ext>
              </a:extLst>
            </p:cNvPr>
            <p:cNvGrpSpPr>
              <a:grpSpLocks/>
            </p:cNvGrpSpPr>
            <p:nvPr/>
          </p:nvGrpSpPr>
          <p:grpSpPr bwMode="auto">
            <a:xfrm>
              <a:off x="2448" y="784"/>
              <a:ext cx="907" cy="752"/>
              <a:chOff x="2448" y="896"/>
              <a:chExt cx="907" cy="752"/>
            </a:xfrm>
          </p:grpSpPr>
          <p:sp>
            <p:nvSpPr>
              <p:cNvPr id="31" name="Rectangle 17">
                <a:extLst>
                  <a:ext uri="{FF2B5EF4-FFF2-40B4-BE49-F238E27FC236}">
                    <a16:creationId xmlns:a16="http://schemas.microsoft.com/office/drawing/2014/main" xmlns="" id="{34B5F2E0-2D6D-4F7B-ACA2-E12CB03B2CAE}"/>
                  </a:ext>
                </a:extLst>
              </p:cNvPr>
              <p:cNvSpPr>
                <a:spLocks noChangeArrowheads="1"/>
              </p:cNvSpPr>
              <p:nvPr/>
            </p:nvSpPr>
            <p:spPr bwMode="auto">
              <a:xfrm>
                <a:off x="2448" y="1467"/>
                <a:ext cx="907" cy="181"/>
              </a:xfrm>
              <a:prstGeom prst="rect">
                <a:avLst/>
              </a:prstGeom>
              <a:solidFill>
                <a:srgbClr val="FFCC00"/>
              </a:solidFill>
              <a:ln w="6350">
                <a:solidFill>
                  <a:srgbClr val="000000"/>
                </a:solidFill>
                <a:miter lim="800000"/>
                <a:headEnd/>
                <a:tailEnd/>
              </a:ln>
              <a:effectLst>
                <a:outerShdw dist="64758" dir="678596" algn="ctr" rotWithShape="0">
                  <a:srgbClr val="786950"/>
                </a:outerShdw>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32" name="Rectangle 18">
                <a:extLst>
                  <a:ext uri="{FF2B5EF4-FFF2-40B4-BE49-F238E27FC236}">
                    <a16:creationId xmlns:a16="http://schemas.microsoft.com/office/drawing/2014/main" xmlns="" id="{2CBB6CC8-7539-48F6-8C66-9ABA3ADD8938}"/>
                  </a:ext>
                </a:extLst>
              </p:cNvPr>
              <p:cNvSpPr>
                <a:spLocks noChangeArrowheads="1"/>
              </p:cNvSpPr>
              <p:nvPr/>
            </p:nvSpPr>
            <p:spPr bwMode="auto">
              <a:xfrm>
                <a:off x="2557" y="1279"/>
                <a:ext cx="680" cy="181"/>
              </a:xfrm>
              <a:prstGeom prst="rect">
                <a:avLst/>
              </a:prstGeom>
              <a:solidFill>
                <a:srgbClr val="FFCC00"/>
              </a:solidFill>
              <a:ln w="6350">
                <a:solidFill>
                  <a:srgbClr val="000000"/>
                </a:solidFill>
                <a:miter lim="800000"/>
                <a:headEnd/>
                <a:tailEnd/>
              </a:ln>
              <a:effectLst>
                <a:outerShdw dist="64758" dir="678596" algn="ctr" rotWithShape="0">
                  <a:srgbClr val="786950"/>
                </a:outerShdw>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33" name="Rectangle 19">
                <a:extLst>
                  <a:ext uri="{FF2B5EF4-FFF2-40B4-BE49-F238E27FC236}">
                    <a16:creationId xmlns:a16="http://schemas.microsoft.com/office/drawing/2014/main" xmlns="" id="{8E794CBB-5EA5-4A66-8729-D06BBA5D7B4E}"/>
                  </a:ext>
                </a:extLst>
              </p:cNvPr>
              <p:cNvSpPr>
                <a:spLocks noChangeArrowheads="1"/>
              </p:cNvSpPr>
              <p:nvPr/>
            </p:nvSpPr>
            <p:spPr bwMode="auto">
              <a:xfrm>
                <a:off x="2662" y="1088"/>
                <a:ext cx="453" cy="181"/>
              </a:xfrm>
              <a:prstGeom prst="rect">
                <a:avLst/>
              </a:prstGeom>
              <a:solidFill>
                <a:srgbClr val="FFCC00"/>
              </a:solidFill>
              <a:ln w="6350">
                <a:solidFill>
                  <a:srgbClr val="000000"/>
                </a:solidFill>
                <a:miter lim="800000"/>
                <a:headEnd/>
                <a:tailEnd/>
              </a:ln>
              <a:effectLst>
                <a:outerShdw dist="64758" dir="678596" algn="ctr" rotWithShape="0">
                  <a:srgbClr val="786950"/>
                </a:outerShdw>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34" name="Rectangle 20">
                <a:extLst>
                  <a:ext uri="{FF2B5EF4-FFF2-40B4-BE49-F238E27FC236}">
                    <a16:creationId xmlns:a16="http://schemas.microsoft.com/office/drawing/2014/main" xmlns="" id="{94D10AF3-695B-47D2-ACEC-B71F37C31836}"/>
                  </a:ext>
                </a:extLst>
              </p:cNvPr>
              <p:cNvSpPr>
                <a:spLocks noChangeArrowheads="1"/>
              </p:cNvSpPr>
              <p:nvPr/>
            </p:nvSpPr>
            <p:spPr bwMode="auto">
              <a:xfrm>
                <a:off x="2777" y="896"/>
                <a:ext cx="227" cy="181"/>
              </a:xfrm>
              <a:prstGeom prst="rect">
                <a:avLst/>
              </a:prstGeom>
              <a:solidFill>
                <a:srgbClr val="FFCC00"/>
              </a:solidFill>
              <a:ln w="6350">
                <a:solidFill>
                  <a:srgbClr val="000000"/>
                </a:solidFill>
                <a:miter lim="800000"/>
                <a:headEnd/>
                <a:tailEnd/>
              </a:ln>
              <a:effectLst>
                <a:outerShdw dist="64758" dir="678596" algn="ctr" rotWithShape="0">
                  <a:srgbClr val="786950"/>
                </a:outerShdw>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grpSp>
      </p:grpSp>
      <p:sp>
        <p:nvSpPr>
          <p:cNvPr id="743426" name="Rectangle 2">
            <a:extLst>
              <a:ext uri="{FF2B5EF4-FFF2-40B4-BE49-F238E27FC236}">
                <a16:creationId xmlns:a16="http://schemas.microsoft.com/office/drawing/2014/main" xmlns="" id="{C3E61E13-4734-45CB-A09D-27F88F029A94}"/>
              </a:ext>
            </a:extLst>
          </p:cNvPr>
          <p:cNvSpPr>
            <a:spLocks noChangeArrowheads="1"/>
          </p:cNvSpPr>
          <p:nvPr/>
        </p:nvSpPr>
        <p:spPr bwMode="auto">
          <a:xfrm>
            <a:off x="3706812" y="4436988"/>
            <a:ext cx="1800225" cy="287337"/>
          </a:xfrm>
          <a:prstGeom prst="rect">
            <a:avLst/>
          </a:prstGeom>
          <a:solidFill>
            <a:srgbClr val="FFFF00"/>
          </a:solidFill>
          <a:ln w="6350">
            <a:solidFill>
              <a:schemeClr val="tx1"/>
            </a:solidFill>
            <a:miter lim="800000"/>
            <a:headEnd/>
            <a:tailEnd/>
          </a:ln>
          <a:effectLst>
            <a:outerShdw dist="64758" dir="20921404" algn="ctr" rotWithShape="0">
              <a:schemeClr val="bg2"/>
            </a:outerShdw>
          </a:effectLst>
        </p:spPr>
        <p:txBody>
          <a:bodyPr wrap="none" lIns="90000" tIns="46800" rIns="90000" bIns="46800" anchor="ctr"/>
          <a:lstStyle/>
          <a:p>
            <a:endParaRPr lang="zh-CN" altLang="en-US"/>
          </a:p>
        </p:txBody>
      </p:sp>
    </p:spTree>
    <p:extLst>
      <p:ext uri="{BB962C8B-B14F-4D97-AF65-F5344CB8AC3E}">
        <p14:creationId xmlns:p14="http://schemas.microsoft.com/office/powerpoint/2010/main" val="7161356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a:extLst>
              <a:ext uri="{FF2B5EF4-FFF2-40B4-BE49-F238E27FC236}">
                <a16:creationId xmlns:a16="http://schemas.microsoft.com/office/drawing/2014/main" xmlns="" id="{28003908-3AF5-4D2C-BA1B-53E982DE34E6}"/>
              </a:ext>
            </a:extLst>
          </p:cNvPr>
          <p:cNvSpPr txBox="1">
            <a:spLocks noChangeArrowheads="1"/>
          </p:cNvSpPr>
          <p:nvPr/>
        </p:nvSpPr>
        <p:spPr bwMode="auto">
          <a:xfrm>
            <a:off x="990694" y="685872"/>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a:lstStyle>
          <a:p>
            <a:pPr eaLnBrk="1" hangingPunct="1">
              <a:defRPr/>
            </a:pPr>
            <a:r>
              <a:rPr lang="en-US" altLang="zh-CN" u="none" kern="0" dirty="0"/>
              <a:t>Hanoi</a:t>
            </a:r>
            <a:r>
              <a:rPr lang="zh-CN" altLang="en-US" u="none" kern="0" dirty="0"/>
              <a:t>塔</a:t>
            </a:r>
          </a:p>
        </p:txBody>
      </p:sp>
      <p:grpSp>
        <p:nvGrpSpPr>
          <p:cNvPr id="23" name="Group 2">
            <a:extLst>
              <a:ext uri="{FF2B5EF4-FFF2-40B4-BE49-F238E27FC236}">
                <a16:creationId xmlns:a16="http://schemas.microsoft.com/office/drawing/2014/main" xmlns="" id="{3472F381-94ED-4AF2-970D-DDAB7F83ABA7}"/>
              </a:ext>
            </a:extLst>
          </p:cNvPr>
          <p:cNvGrpSpPr>
            <a:grpSpLocks/>
          </p:cNvGrpSpPr>
          <p:nvPr/>
        </p:nvGrpSpPr>
        <p:grpSpPr bwMode="auto">
          <a:xfrm>
            <a:off x="609600" y="2909837"/>
            <a:ext cx="7924800" cy="2500312"/>
            <a:chOff x="384" y="1545"/>
            <a:chExt cx="4992" cy="1575"/>
          </a:xfrm>
        </p:grpSpPr>
        <p:grpSp>
          <p:nvGrpSpPr>
            <p:cNvPr id="24" name="Group 3">
              <a:extLst>
                <a:ext uri="{FF2B5EF4-FFF2-40B4-BE49-F238E27FC236}">
                  <a16:creationId xmlns:a16="http://schemas.microsoft.com/office/drawing/2014/main" xmlns="" id="{DF2CBBB8-2CD0-46AF-B4E6-705C0539B6AB}"/>
                </a:ext>
              </a:extLst>
            </p:cNvPr>
            <p:cNvGrpSpPr>
              <a:grpSpLocks/>
            </p:cNvGrpSpPr>
            <p:nvPr/>
          </p:nvGrpSpPr>
          <p:grpSpPr bwMode="auto">
            <a:xfrm>
              <a:off x="384" y="1545"/>
              <a:ext cx="1392" cy="1134"/>
              <a:chOff x="384" y="1824"/>
              <a:chExt cx="1392" cy="1134"/>
            </a:xfrm>
          </p:grpSpPr>
          <p:sp>
            <p:nvSpPr>
              <p:cNvPr id="39" name="Line 4">
                <a:extLst>
                  <a:ext uri="{FF2B5EF4-FFF2-40B4-BE49-F238E27FC236}">
                    <a16:creationId xmlns:a16="http://schemas.microsoft.com/office/drawing/2014/main" xmlns="" id="{7B0F2155-996C-4081-BCFD-310F775113BE}"/>
                  </a:ext>
                </a:extLst>
              </p:cNvPr>
              <p:cNvSpPr>
                <a:spLocks noChangeShapeType="1"/>
              </p:cNvSpPr>
              <p:nvPr/>
            </p:nvSpPr>
            <p:spPr bwMode="auto">
              <a:xfrm>
                <a:off x="384" y="2958"/>
                <a:ext cx="1392" cy="0"/>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40" name="Line 5">
                <a:extLst>
                  <a:ext uri="{FF2B5EF4-FFF2-40B4-BE49-F238E27FC236}">
                    <a16:creationId xmlns:a16="http://schemas.microsoft.com/office/drawing/2014/main" xmlns="" id="{3FECC7D1-775D-4F77-873A-C73FFEFE0DD0}"/>
                  </a:ext>
                </a:extLst>
              </p:cNvPr>
              <p:cNvSpPr>
                <a:spLocks noChangeShapeType="1"/>
              </p:cNvSpPr>
              <p:nvPr/>
            </p:nvSpPr>
            <p:spPr bwMode="auto">
              <a:xfrm>
                <a:off x="1078" y="1824"/>
                <a:ext cx="0" cy="1134"/>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grpSp>
        <p:grpSp>
          <p:nvGrpSpPr>
            <p:cNvPr id="25" name="Group 7">
              <a:extLst>
                <a:ext uri="{FF2B5EF4-FFF2-40B4-BE49-F238E27FC236}">
                  <a16:creationId xmlns:a16="http://schemas.microsoft.com/office/drawing/2014/main" xmlns="" id="{A660B7DC-372C-4EB6-A694-6C644B43E107}"/>
                </a:ext>
              </a:extLst>
            </p:cNvPr>
            <p:cNvGrpSpPr>
              <a:grpSpLocks/>
            </p:cNvGrpSpPr>
            <p:nvPr/>
          </p:nvGrpSpPr>
          <p:grpSpPr bwMode="auto">
            <a:xfrm>
              <a:off x="2208" y="1545"/>
              <a:ext cx="1392" cy="1134"/>
              <a:chOff x="2208" y="1824"/>
              <a:chExt cx="1392" cy="1134"/>
            </a:xfrm>
          </p:grpSpPr>
          <p:sp>
            <p:nvSpPr>
              <p:cNvPr id="37" name="Line 8">
                <a:extLst>
                  <a:ext uri="{FF2B5EF4-FFF2-40B4-BE49-F238E27FC236}">
                    <a16:creationId xmlns:a16="http://schemas.microsoft.com/office/drawing/2014/main" xmlns="" id="{B3CAD303-806E-4C0F-B3A8-C83FFB321BFF}"/>
                  </a:ext>
                </a:extLst>
              </p:cNvPr>
              <p:cNvSpPr>
                <a:spLocks noChangeShapeType="1"/>
              </p:cNvSpPr>
              <p:nvPr/>
            </p:nvSpPr>
            <p:spPr bwMode="auto">
              <a:xfrm>
                <a:off x="2208" y="2958"/>
                <a:ext cx="1392" cy="0"/>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38" name="Line 9">
                <a:extLst>
                  <a:ext uri="{FF2B5EF4-FFF2-40B4-BE49-F238E27FC236}">
                    <a16:creationId xmlns:a16="http://schemas.microsoft.com/office/drawing/2014/main" xmlns="" id="{6CF89AAA-F0FB-441A-AA68-771C41A64289}"/>
                  </a:ext>
                </a:extLst>
              </p:cNvPr>
              <p:cNvSpPr>
                <a:spLocks noChangeShapeType="1"/>
              </p:cNvSpPr>
              <p:nvPr/>
            </p:nvSpPr>
            <p:spPr bwMode="auto">
              <a:xfrm>
                <a:off x="2902" y="1824"/>
                <a:ext cx="0" cy="1134"/>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grpSp>
        <p:grpSp>
          <p:nvGrpSpPr>
            <p:cNvPr id="26" name="Group 10">
              <a:extLst>
                <a:ext uri="{FF2B5EF4-FFF2-40B4-BE49-F238E27FC236}">
                  <a16:creationId xmlns:a16="http://schemas.microsoft.com/office/drawing/2014/main" xmlns="" id="{512F20E5-ED27-44AB-AAA0-BD4163FF4474}"/>
                </a:ext>
              </a:extLst>
            </p:cNvPr>
            <p:cNvGrpSpPr>
              <a:grpSpLocks/>
            </p:cNvGrpSpPr>
            <p:nvPr/>
          </p:nvGrpSpPr>
          <p:grpSpPr bwMode="auto">
            <a:xfrm>
              <a:off x="3984" y="1545"/>
              <a:ext cx="1392" cy="1134"/>
              <a:chOff x="3984" y="1824"/>
              <a:chExt cx="1392" cy="1134"/>
            </a:xfrm>
          </p:grpSpPr>
          <p:sp>
            <p:nvSpPr>
              <p:cNvPr id="35" name="Line 11">
                <a:extLst>
                  <a:ext uri="{FF2B5EF4-FFF2-40B4-BE49-F238E27FC236}">
                    <a16:creationId xmlns:a16="http://schemas.microsoft.com/office/drawing/2014/main" xmlns="" id="{386ED1C4-F0AB-4C06-A999-E7837041BB56}"/>
                  </a:ext>
                </a:extLst>
              </p:cNvPr>
              <p:cNvSpPr>
                <a:spLocks noChangeShapeType="1"/>
              </p:cNvSpPr>
              <p:nvPr/>
            </p:nvSpPr>
            <p:spPr bwMode="auto">
              <a:xfrm>
                <a:off x="3984" y="2958"/>
                <a:ext cx="1392" cy="0"/>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36" name="Line 12">
                <a:extLst>
                  <a:ext uri="{FF2B5EF4-FFF2-40B4-BE49-F238E27FC236}">
                    <a16:creationId xmlns:a16="http://schemas.microsoft.com/office/drawing/2014/main" xmlns="" id="{47CD0BA1-6690-4FBE-98F9-021DE52BA45F}"/>
                  </a:ext>
                </a:extLst>
              </p:cNvPr>
              <p:cNvSpPr>
                <a:spLocks noChangeShapeType="1"/>
              </p:cNvSpPr>
              <p:nvPr/>
            </p:nvSpPr>
            <p:spPr bwMode="auto">
              <a:xfrm>
                <a:off x="4678" y="1824"/>
                <a:ext cx="0" cy="1134"/>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grpSp>
        <p:sp>
          <p:nvSpPr>
            <p:cNvPr id="27" name="Text Box 13">
              <a:extLst>
                <a:ext uri="{FF2B5EF4-FFF2-40B4-BE49-F238E27FC236}">
                  <a16:creationId xmlns:a16="http://schemas.microsoft.com/office/drawing/2014/main" xmlns="" id="{B20A6E0B-D1F4-4FE9-9DA5-50363DA68F76}"/>
                </a:ext>
              </a:extLst>
            </p:cNvPr>
            <p:cNvSpPr txBox="1">
              <a:spLocks noChangeArrowheads="1"/>
            </p:cNvSpPr>
            <p:nvPr/>
          </p:nvSpPr>
          <p:spPr bwMode="auto">
            <a:xfrm>
              <a:off x="960" y="2889"/>
              <a:ext cx="218" cy="2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00" b="1" i="0" u="none" strike="noStrike" kern="0" cap="none" spc="0" normalizeH="0" baseline="0" noProof="0">
                  <a:ln>
                    <a:noFill/>
                  </a:ln>
                  <a:solidFill>
                    <a:srgbClr val="000000"/>
                  </a:solidFill>
                  <a:effectLst/>
                  <a:uLnTx/>
                  <a:uFillTx/>
                  <a:ea typeface="宋体" panose="02010600030101010101" pitchFamily="2" charset="-122"/>
                </a:rPr>
                <a:t>A</a:t>
              </a:r>
            </a:p>
          </p:txBody>
        </p:sp>
        <p:sp>
          <p:nvSpPr>
            <p:cNvPr id="28" name="Text Box 14">
              <a:extLst>
                <a:ext uri="{FF2B5EF4-FFF2-40B4-BE49-F238E27FC236}">
                  <a16:creationId xmlns:a16="http://schemas.microsoft.com/office/drawing/2014/main" xmlns="" id="{09892ECC-518F-4776-8286-2470203C58DE}"/>
                </a:ext>
              </a:extLst>
            </p:cNvPr>
            <p:cNvSpPr txBox="1">
              <a:spLocks noChangeArrowheads="1"/>
            </p:cNvSpPr>
            <p:nvPr/>
          </p:nvSpPr>
          <p:spPr bwMode="auto">
            <a:xfrm>
              <a:off x="2762" y="2889"/>
              <a:ext cx="210" cy="2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00" b="1" i="0" u="none" strike="noStrike" kern="0" cap="none" spc="0" normalizeH="0" baseline="0" noProof="0">
                  <a:ln>
                    <a:noFill/>
                  </a:ln>
                  <a:solidFill>
                    <a:srgbClr val="000000"/>
                  </a:solidFill>
                  <a:effectLst/>
                  <a:uLnTx/>
                  <a:uFillTx/>
                  <a:ea typeface="宋体" panose="02010600030101010101" pitchFamily="2" charset="-122"/>
                </a:rPr>
                <a:t>B</a:t>
              </a:r>
            </a:p>
          </p:txBody>
        </p:sp>
        <p:sp>
          <p:nvSpPr>
            <p:cNvPr id="29" name="Text Box 15">
              <a:extLst>
                <a:ext uri="{FF2B5EF4-FFF2-40B4-BE49-F238E27FC236}">
                  <a16:creationId xmlns:a16="http://schemas.microsoft.com/office/drawing/2014/main" xmlns="" id="{B8B5F723-42AB-453F-9AFC-C334EF3C9553}"/>
                </a:ext>
              </a:extLst>
            </p:cNvPr>
            <p:cNvSpPr txBox="1">
              <a:spLocks noChangeArrowheads="1"/>
            </p:cNvSpPr>
            <p:nvPr/>
          </p:nvSpPr>
          <p:spPr bwMode="auto">
            <a:xfrm>
              <a:off x="4582" y="2889"/>
              <a:ext cx="218" cy="2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00" b="1" i="0" u="none" strike="noStrike" kern="0" cap="none" spc="0" normalizeH="0" baseline="0" noProof="0">
                  <a:ln>
                    <a:noFill/>
                  </a:ln>
                  <a:solidFill>
                    <a:srgbClr val="000000"/>
                  </a:solidFill>
                  <a:effectLst/>
                  <a:uLnTx/>
                  <a:uFillTx/>
                  <a:ea typeface="宋体" panose="02010600030101010101" pitchFamily="2" charset="-122"/>
                </a:rPr>
                <a:t>C</a:t>
              </a:r>
            </a:p>
          </p:txBody>
        </p:sp>
        <p:grpSp>
          <p:nvGrpSpPr>
            <p:cNvPr id="30" name="Group 16">
              <a:extLst>
                <a:ext uri="{FF2B5EF4-FFF2-40B4-BE49-F238E27FC236}">
                  <a16:creationId xmlns:a16="http://schemas.microsoft.com/office/drawing/2014/main" xmlns="" id="{F19345DE-733D-41C2-A740-5EA6A0F619BF}"/>
                </a:ext>
              </a:extLst>
            </p:cNvPr>
            <p:cNvGrpSpPr>
              <a:grpSpLocks/>
            </p:cNvGrpSpPr>
            <p:nvPr/>
          </p:nvGrpSpPr>
          <p:grpSpPr bwMode="auto">
            <a:xfrm>
              <a:off x="2448" y="1746"/>
              <a:ext cx="907" cy="752"/>
              <a:chOff x="2448" y="1858"/>
              <a:chExt cx="907" cy="752"/>
            </a:xfrm>
          </p:grpSpPr>
          <p:sp>
            <p:nvSpPr>
              <p:cNvPr id="31" name="Rectangle 17">
                <a:extLst>
                  <a:ext uri="{FF2B5EF4-FFF2-40B4-BE49-F238E27FC236}">
                    <a16:creationId xmlns:a16="http://schemas.microsoft.com/office/drawing/2014/main" xmlns="" id="{34B5F2E0-2D6D-4F7B-ACA2-E12CB03B2CAE}"/>
                  </a:ext>
                </a:extLst>
              </p:cNvPr>
              <p:cNvSpPr>
                <a:spLocks noChangeArrowheads="1"/>
              </p:cNvSpPr>
              <p:nvPr/>
            </p:nvSpPr>
            <p:spPr bwMode="auto">
              <a:xfrm>
                <a:off x="2448" y="2429"/>
                <a:ext cx="907" cy="181"/>
              </a:xfrm>
              <a:prstGeom prst="rect">
                <a:avLst/>
              </a:prstGeom>
              <a:solidFill>
                <a:srgbClr val="FFCC00"/>
              </a:solidFill>
              <a:ln w="6350">
                <a:solidFill>
                  <a:srgbClr val="000000"/>
                </a:solidFill>
                <a:miter lim="800000"/>
                <a:headEnd/>
                <a:tailEnd/>
              </a:ln>
              <a:effectLst>
                <a:outerShdw dist="64758" dir="678596" algn="ctr" rotWithShape="0">
                  <a:srgbClr val="786950"/>
                </a:outerShdw>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32" name="Rectangle 18">
                <a:extLst>
                  <a:ext uri="{FF2B5EF4-FFF2-40B4-BE49-F238E27FC236}">
                    <a16:creationId xmlns:a16="http://schemas.microsoft.com/office/drawing/2014/main" xmlns="" id="{2CBB6CC8-7539-48F6-8C66-9ABA3ADD8938}"/>
                  </a:ext>
                </a:extLst>
              </p:cNvPr>
              <p:cNvSpPr>
                <a:spLocks noChangeArrowheads="1"/>
              </p:cNvSpPr>
              <p:nvPr/>
            </p:nvSpPr>
            <p:spPr bwMode="auto">
              <a:xfrm>
                <a:off x="2557" y="2241"/>
                <a:ext cx="680" cy="181"/>
              </a:xfrm>
              <a:prstGeom prst="rect">
                <a:avLst/>
              </a:prstGeom>
              <a:solidFill>
                <a:srgbClr val="FFCC00"/>
              </a:solidFill>
              <a:ln w="6350">
                <a:solidFill>
                  <a:srgbClr val="000000"/>
                </a:solidFill>
                <a:miter lim="800000"/>
                <a:headEnd/>
                <a:tailEnd/>
              </a:ln>
              <a:effectLst>
                <a:outerShdw dist="64758" dir="678596" algn="ctr" rotWithShape="0">
                  <a:srgbClr val="786950"/>
                </a:outerShdw>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33" name="Rectangle 19">
                <a:extLst>
                  <a:ext uri="{FF2B5EF4-FFF2-40B4-BE49-F238E27FC236}">
                    <a16:creationId xmlns:a16="http://schemas.microsoft.com/office/drawing/2014/main" xmlns="" id="{8E794CBB-5EA5-4A66-8729-D06BBA5D7B4E}"/>
                  </a:ext>
                </a:extLst>
              </p:cNvPr>
              <p:cNvSpPr>
                <a:spLocks noChangeArrowheads="1"/>
              </p:cNvSpPr>
              <p:nvPr/>
            </p:nvSpPr>
            <p:spPr bwMode="auto">
              <a:xfrm>
                <a:off x="2662" y="2050"/>
                <a:ext cx="453" cy="181"/>
              </a:xfrm>
              <a:prstGeom prst="rect">
                <a:avLst/>
              </a:prstGeom>
              <a:solidFill>
                <a:srgbClr val="FFCC00"/>
              </a:solidFill>
              <a:ln w="6350">
                <a:solidFill>
                  <a:srgbClr val="000000"/>
                </a:solidFill>
                <a:miter lim="800000"/>
                <a:headEnd/>
                <a:tailEnd/>
              </a:ln>
              <a:effectLst>
                <a:outerShdw dist="64758" dir="678596" algn="ctr" rotWithShape="0">
                  <a:srgbClr val="786950"/>
                </a:outerShdw>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34" name="Rectangle 20">
                <a:extLst>
                  <a:ext uri="{FF2B5EF4-FFF2-40B4-BE49-F238E27FC236}">
                    <a16:creationId xmlns:a16="http://schemas.microsoft.com/office/drawing/2014/main" xmlns="" id="{94D10AF3-695B-47D2-ACEC-B71F37C31836}"/>
                  </a:ext>
                </a:extLst>
              </p:cNvPr>
              <p:cNvSpPr>
                <a:spLocks noChangeArrowheads="1"/>
              </p:cNvSpPr>
              <p:nvPr/>
            </p:nvSpPr>
            <p:spPr bwMode="auto">
              <a:xfrm>
                <a:off x="2777" y="1858"/>
                <a:ext cx="227" cy="181"/>
              </a:xfrm>
              <a:prstGeom prst="rect">
                <a:avLst/>
              </a:prstGeom>
              <a:solidFill>
                <a:srgbClr val="FFCC00"/>
              </a:solidFill>
              <a:ln w="6350">
                <a:solidFill>
                  <a:srgbClr val="000000"/>
                </a:solidFill>
                <a:miter lim="800000"/>
                <a:headEnd/>
                <a:tailEnd/>
              </a:ln>
              <a:effectLst>
                <a:outerShdw dist="64758" dir="678596" algn="ctr" rotWithShape="0">
                  <a:srgbClr val="786950"/>
                </a:outerShdw>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grpSp>
      </p:grpSp>
      <p:sp>
        <p:nvSpPr>
          <p:cNvPr id="743426" name="Rectangle 2">
            <a:extLst>
              <a:ext uri="{FF2B5EF4-FFF2-40B4-BE49-F238E27FC236}">
                <a16:creationId xmlns:a16="http://schemas.microsoft.com/office/drawing/2014/main" xmlns="" id="{C3E61E13-4734-45CB-A09D-27F88F029A94}"/>
              </a:ext>
            </a:extLst>
          </p:cNvPr>
          <p:cNvSpPr>
            <a:spLocks noChangeArrowheads="1"/>
          </p:cNvSpPr>
          <p:nvPr/>
        </p:nvSpPr>
        <p:spPr bwMode="auto">
          <a:xfrm>
            <a:off x="3706812" y="4436988"/>
            <a:ext cx="1800225" cy="287337"/>
          </a:xfrm>
          <a:prstGeom prst="rect">
            <a:avLst/>
          </a:prstGeom>
          <a:solidFill>
            <a:srgbClr val="FFFF00"/>
          </a:solidFill>
          <a:ln w="6350">
            <a:solidFill>
              <a:schemeClr val="tx1"/>
            </a:solidFill>
            <a:miter lim="800000"/>
            <a:headEnd/>
            <a:tailEnd/>
          </a:ln>
          <a:effectLst>
            <a:outerShdw dist="64758" dir="20921404" algn="ctr" rotWithShape="0">
              <a:schemeClr val="bg2"/>
            </a:outerShdw>
          </a:effectLst>
        </p:spPr>
        <p:txBody>
          <a:bodyPr wrap="none" lIns="90000" tIns="46800" rIns="90000" bIns="46800" anchor="ctr"/>
          <a:lstStyle/>
          <a:p>
            <a:endParaRPr lang="zh-CN" altLang="en-US"/>
          </a:p>
        </p:txBody>
      </p:sp>
    </p:spTree>
    <p:extLst>
      <p:ext uri="{BB962C8B-B14F-4D97-AF65-F5344CB8AC3E}">
        <p14:creationId xmlns:p14="http://schemas.microsoft.com/office/powerpoint/2010/main" val="73708150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
            <a:extLst>
              <a:ext uri="{FF2B5EF4-FFF2-40B4-BE49-F238E27FC236}">
                <a16:creationId xmlns:a16="http://schemas.microsoft.com/office/drawing/2014/main" xmlns="" id="{38B306FC-A156-4157-B7CC-BB18B8A6C99A}"/>
              </a:ext>
            </a:extLst>
          </p:cNvPr>
          <p:cNvGrpSpPr>
            <a:grpSpLocks/>
          </p:cNvGrpSpPr>
          <p:nvPr/>
        </p:nvGrpSpPr>
        <p:grpSpPr bwMode="auto">
          <a:xfrm>
            <a:off x="609600" y="2528888"/>
            <a:ext cx="7924800" cy="2500312"/>
            <a:chOff x="384" y="1593"/>
            <a:chExt cx="4992" cy="1575"/>
          </a:xfrm>
        </p:grpSpPr>
        <p:grpSp>
          <p:nvGrpSpPr>
            <p:cNvPr id="23" name="Group 3">
              <a:extLst>
                <a:ext uri="{FF2B5EF4-FFF2-40B4-BE49-F238E27FC236}">
                  <a16:creationId xmlns:a16="http://schemas.microsoft.com/office/drawing/2014/main" xmlns="" id="{6BC50092-D0BC-450D-A005-B7AF63C08BB4}"/>
                </a:ext>
              </a:extLst>
            </p:cNvPr>
            <p:cNvGrpSpPr>
              <a:grpSpLocks/>
            </p:cNvGrpSpPr>
            <p:nvPr/>
          </p:nvGrpSpPr>
          <p:grpSpPr bwMode="auto">
            <a:xfrm>
              <a:off x="384" y="1593"/>
              <a:ext cx="1392" cy="1134"/>
              <a:chOff x="384" y="1824"/>
              <a:chExt cx="1392" cy="1134"/>
            </a:xfrm>
          </p:grpSpPr>
          <p:sp>
            <p:nvSpPr>
              <p:cNvPr id="39" name="Line 4">
                <a:extLst>
                  <a:ext uri="{FF2B5EF4-FFF2-40B4-BE49-F238E27FC236}">
                    <a16:creationId xmlns:a16="http://schemas.microsoft.com/office/drawing/2014/main" xmlns="" id="{8273E27F-FDF4-48A8-8D80-8CF65C32775E}"/>
                  </a:ext>
                </a:extLst>
              </p:cNvPr>
              <p:cNvSpPr>
                <a:spLocks noChangeShapeType="1"/>
              </p:cNvSpPr>
              <p:nvPr/>
            </p:nvSpPr>
            <p:spPr bwMode="auto">
              <a:xfrm>
                <a:off x="384" y="2958"/>
                <a:ext cx="1392" cy="0"/>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40" name="Line 5">
                <a:extLst>
                  <a:ext uri="{FF2B5EF4-FFF2-40B4-BE49-F238E27FC236}">
                    <a16:creationId xmlns:a16="http://schemas.microsoft.com/office/drawing/2014/main" xmlns="" id="{A1440AEF-19AC-4908-880B-4BCE17C70098}"/>
                  </a:ext>
                </a:extLst>
              </p:cNvPr>
              <p:cNvSpPr>
                <a:spLocks noChangeShapeType="1"/>
              </p:cNvSpPr>
              <p:nvPr/>
            </p:nvSpPr>
            <p:spPr bwMode="auto">
              <a:xfrm>
                <a:off x="1078" y="1824"/>
                <a:ext cx="0" cy="1134"/>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grpSp>
        <p:grpSp>
          <p:nvGrpSpPr>
            <p:cNvPr id="24" name="Group 6">
              <a:extLst>
                <a:ext uri="{FF2B5EF4-FFF2-40B4-BE49-F238E27FC236}">
                  <a16:creationId xmlns:a16="http://schemas.microsoft.com/office/drawing/2014/main" xmlns="" id="{C06FAE53-E057-4162-B753-5B908F48EDF8}"/>
                </a:ext>
              </a:extLst>
            </p:cNvPr>
            <p:cNvGrpSpPr>
              <a:grpSpLocks/>
            </p:cNvGrpSpPr>
            <p:nvPr/>
          </p:nvGrpSpPr>
          <p:grpSpPr bwMode="auto">
            <a:xfrm>
              <a:off x="2208" y="1593"/>
              <a:ext cx="1392" cy="1134"/>
              <a:chOff x="2208" y="1824"/>
              <a:chExt cx="1392" cy="1134"/>
            </a:xfrm>
          </p:grpSpPr>
          <p:sp>
            <p:nvSpPr>
              <p:cNvPr id="37" name="Line 7">
                <a:extLst>
                  <a:ext uri="{FF2B5EF4-FFF2-40B4-BE49-F238E27FC236}">
                    <a16:creationId xmlns:a16="http://schemas.microsoft.com/office/drawing/2014/main" xmlns="" id="{50180787-D489-4E3D-A7CC-4E426EB30EE9}"/>
                  </a:ext>
                </a:extLst>
              </p:cNvPr>
              <p:cNvSpPr>
                <a:spLocks noChangeShapeType="1"/>
              </p:cNvSpPr>
              <p:nvPr/>
            </p:nvSpPr>
            <p:spPr bwMode="auto">
              <a:xfrm>
                <a:off x="2208" y="2958"/>
                <a:ext cx="1392" cy="0"/>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38" name="Line 8">
                <a:extLst>
                  <a:ext uri="{FF2B5EF4-FFF2-40B4-BE49-F238E27FC236}">
                    <a16:creationId xmlns:a16="http://schemas.microsoft.com/office/drawing/2014/main" xmlns="" id="{2185A36F-C1A7-4E19-B22C-33E8428A348F}"/>
                  </a:ext>
                </a:extLst>
              </p:cNvPr>
              <p:cNvSpPr>
                <a:spLocks noChangeShapeType="1"/>
              </p:cNvSpPr>
              <p:nvPr/>
            </p:nvSpPr>
            <p:spPr bwMode="auto">
              <a:xfrm>
                <a:off x="2902" y="1824"/>
                <a:ext cx="0" cy="1134"/>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grpSp>
        <p:grpSp>
          <p:nvGrpSpPr>
            <p:cNvPr id="25" name="Group 9">
              <a:extLst>
                <a:ext uri="{FF2B5EF4-FFF2-40B4-BE49-F238E27FC236}">
                  <a16:creationId xmlns:a16="http://schemas.microsoft.com/office/drawing/2014/main" xmlns="" id="{38C1DA16-D526-460A-8F80-5A86A0670F98}"/>
                </a:ext>
              </a:extLst>
            </p:cNvPr>
            <p:cNvGrpSpPr>
              <a:grpSpLocks/>
            </p:cNvGrpSpPr>
            <p:nvPr/>
          </p:nvGrpSpPr>
          <p:grpSpPr bwMode="auto">
            <a:xfrm>
              <a:off x="3984" y="1593"/>
              <a:ext cx="1392" cy="1134"/>
              <a:chOff x="3984" y="1824"/>
              <a:chExt cx="1392" cy="1134"/>
            </a:xfrm>
          </p:grpSpPr>
          <p:sp>
            <p:nvSpPr>
              <p:cNvPr id="35" name="Line 10">
                <a:extLst>
                  <a:ext uri="{FF2B5EF4-FFF2-40B4-BE49-F238E27FC236}">
                    <a16:creationId xmlns:a16="http://schemas.microsoft.com/office/drawing/2014/main" xmlns="" id="{B734228C-70D4-4077-B074-682AB75A73AF}"/>
                  </a:ext>
                </a:extLst>
              </p:cNvPr>
              <p:cNvSpPr>
                <a:spLocks noChangeShapeType="1"/>
              </p:cNvSpPr>
              <p:nvPr/>
            </p:nvSpPr>
            <p:spPr bwMode="auto">
              <a:xfrm>
                <a:off x="3984" y="2958"/>
                <a:ext cx="1392" cy="0"/>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36" name="Line 11">
                <a:extLst>
                  <a:ext uri="{FF2B5EF4-FFF2-40B4-BE49-F238E27FC236}">
                    <a16:creationId xmlns:a16="http://schemas.microsoft.com/office/drawing/2014/main" xmlns="" id="{93BAD224-662E-46B7-9ECB-9BE22B1D5CA0}"/>
                  </a:ext>
                </a:extLst>
              </p:cNvPr>
              <p:cNvSpPr>
                <a:spLocks noChangeShapeType="1"/>
              </p:cNvSpPr>
              <p:nvPr/>
            </p:nvSpPr>
            <p:spPr bwMode="auto">
              <a:xfrm>
                <a:off x="4678" y="1824"/>
                <a:ext cx="0" cy="1134"/>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grpSp>
        <p:sp>
          <p:nvSpPr>
            <p:cNvPr id="26" name="Text Box 12">
              <a:extLst>
                <a:ext uri="{FF2B5EF4-FFF2-40B4-BE49-F238E27FC236}">
                  <a16:creationId xmlns:a16="http://schemas.microsoft.com/office/drawing/2014/main" xmlns="" id="{A64BA4F7-0EA7-4195-9425-64D1C3C4329E}"/>
                </a:ext>
              </a:extLst>
            </p:cNvPr>
            <p:cNvSpPr txBox="1">
              <a:spLocks noChangeArrowheads="1"/>
            </p:cNvSpPr>
            <p:nvPr/>
          </p:nvSpPr>
          <p:spPr bwMode="auto">
            <a:xfrm>
              <a:off x="960" y="2937"/>
              <a:ext cx="218" cy="2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00" b="1" i="0" u="none" strike="noStrike" kern="0" cap="none" spc="0" normalizeH="0" baseline="0" noProof="0">
                  <a:ln>
                    <a:noFill/>
                  </a:ln>
                  <a:solidFill>
                    <a:srgbClr val="000000"/>
                  </a:solidFill>
                  <a:effectLst/>
                  <a:uLnTx/>
                  <a:uFillTx/>
                  <a:ea typeface="宋体" panose="02010600030101010101" pitchFamily="2" charset="-122"/>
                </a:rPr>
                <a:t>A</a:t>
              </a:r>
            </a:p>
          </p:txBody>
        </p:sp>
        <p:sp>
          <p:nvSpPr>
            <p:cNvPr id="27" name="Text Box 13">
              <a:extLst>
                <a:ext uri="{FF2B5EF4-FFF2-40B4-BE49-F238E27FC236}">
                  <a16:creationId xmlns:a16="http://schemas.microsoft.com/office/drawing/2014/main" xmlns="" id="{AADD3DDD-467E-418C-AFE3-48B25E32D580}"/>
                </a:ext>
              </a:extLst>
            </p:cNvPr>
            <p:cNvSpPr txBox="1">
              <a:spLocks noChangeArrowheads="1"/>
            </p:cNvSpPr>
            <p:nvPr/>
          </p:nvSpPr>
          <p:spPr bwMode="auto">
            <a:xfrm>
              <a:off x="2762" y="2937"/>
              <a:ext cx="210" cy="2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00" b="1" i="0" u="none" strike="noStrike" kern="0" cap="none" spc="0" normalizeH="0" baseline="0" noProof="0">
                  <a:ln>
                    <a:noFill/>
                  </a:ln>
                  <a:solidFill>
                    <a:srgbClr val="000000"/>
                  </a:solidFill>
                  <a:effectLst/>
                  <a:uLnTx/>
                  <a:uFillTx/>
                  <a:ea typeface="宋体" panose="02010600030101010101" pitchFamily="2" charset="-122"/>
                </a:rPr>
                <a:t>B</a:t>
              </a:r>
            </a:p>
          </p:txBody>
        </p:sp>
        <p:sp>
          <p:nvSpPr>
            <p:cNvPr id="28" name="Text Box 14">
              <a:extLst>
                <a:ext uri="{FF2B5EF4-FFF2-40B4-BE49-F238E27FC236}">
                  <a16:creationId xmlns:a16="http://schemas.microsoft.com/office/drawing/2014/main" xmlns="" id="{BD83E068-6E4A-46C5-8753-0E04CFD5081E}"/>
                </a:ext>
              </a:extLst>
            </p:cNvPr>
            <p:cNvSpPr txBox="1">
              <a:spLocks noChangeArrowheads="1"/>
            </p:cNvSpPr>
            <p:nvPr/>
          </p:nvSpPr>
          <p:spPr bwMode="auto">
            <a:xfrm>
              <a:off x="4582" y="2937"/>
              <a:ext cx="218" cy="2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00" b="1" i="0" u="none" strike="noStrike" kern="0" cap="none" spc="0" normalizeH="0" baseline="0" noProof="0">
                  <a:ln>
                    <a:noFill/>
                  </a:ln>
                  <a:solidFill>
                    <a:srgbClr val="000000"/>
                  </a:solidFill>
                  <a:effectLst/>
                  <a:uLnTx/>
                  <a:uFillTx/>
                  <a:ea typeface="宋体" panose="02010600030101010101" pitchFamily="2" charset="-122"/>
                </a:rPr>
                <a:t>C</a:t>
              </a:r>
            </a:p>
          </p:txBody>
        </p:sp>
        <p:sp>
          <p:nvSpPr>
            <p:cNvPr id="29" name="Rectangle 15">
              <a:extLst>
                <a:ext uri="{FF2B5EF4-FFF2-40B4-BE49-F238E27FC236}">
                  <a16:creationId xmlns:a16="http://schemas.microsoft.com/office/drawing/2014/main" xmlns="" id="{D7731FB6-7B96-42D0-AB5A-05174BD07595}"/>
                </a:ext>
              </a:extLst>
            </p:cNvPr>
            <p:cNvSpPr>
              <a:spLocks noChangeArrowheads="1"/>
            </p:cNvSpPr>
            <p:nvPr/>
          </p:nvSpPr>
          <p:spPr bwMode="auto">
            <a:xfrm>
              <a:off x="2358" y="2535"/>
              <a:ext cx="1134" cy="181"/>
            </a:xfrm>
            <a:prstGeom prst="rect">
              <a:avLst/>
            </a:prstGeom>
            <a:solidFill>
              <a:srgbClr val="FFFF00"/>
            </a:solidFill>
            <a:ln w="6350">
              <a:solidFill>
                <a:srgbClr val="000000"/>
              </a:solidFill>
              <a:miter lim="800000"/>
              <a:headEnd/>
              <a:tailEnd/>
            </a:ln>
            <a:effectLst>
              <a:outerShdw dist="64758" dir="20921404" algn="ctr" rotWithShape="0">
                <a:srgbClr val="786950"/>
              </a:outerShdw>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grpSp>
          <p:nvGrpSpPr>
            <p:cNvPr id="30" name="Group 16">
              <a:extLst>
                <a:ext uri="{FF2B5EF4-FFF2-40B4-BE49-F238E27FC236}">
                  <a16:creationId xmlns:a16="http://schemas.microsoft.com/office/drawing/2014/main" xmlns="" id="{DE0F2E59-0270-4B14-831A-929AB7FF65B9}"/>
                </a:ext>
              </a:extLst>
            </p:cNvPr>
            <p:cNvGrpSpPr>
              <a:grpSpLocks/>
            </p:cNvGrpSpPr>
            <p:nvPr/>
          </p:nvGrpSpPr>
          <p:grpSpPr bwMode="auto">
            <a:xfrm>
              <a:off x="2459" y="1774"/>
              <a:ext cx="907" cy="752"/>
              <a:chOff x="683" y="2032"/>
              <a:chExt cx="907" cy="752"/>
            </a:xfrm>
          </p:grpSpPr>
          <p:sp>
            <p:nvSpPr>
              <p:cNvPr id="31" name="Rectangle 17">
                <a:extLst>
                  <a:ext uri="{FF2B5EF4-FFF2-40B4-BE49-F238E27FC236}">
                    <a16:creationId xmlns:a16="http://schemas.microsoft.com/office/drawing/2014/main" xmlns="" id="{94313307-F0A2-4716-B5EB-C5A84EA26CFF}"/>
                  </a:ext>
                </a:extLst>
              </p:cNvPr>
              <p:cNvSpPr>
                <a:spLocks noChangeArrowheads="1"/>
              </p:cNvSpPr>
              <p:nvPr/>
            </p:nvSpPr>
            <p:spPr bwMode="auto">
              <a:xfrm>
                <a:off x="683" y="2603"/>
                <a:ext cx="907" cy="181"/>
              </a:xfrm>
              <a:prstGeom prst="rect">
                <a:avLst/>
              </a:prstGeom>
              <a:solidFill>
                <a:srgbClr val="FFFF00"/>
              </a:solidFill>
              <a:ln w="6350">
                <a:solidFill>
                  <a:srgbClr val="000000"/>
                </a:solidFill>
                <a:miter lim="800000"/>
                <a:headEnd/>
                <a:tailEnd/>
              </a:ln>
              <a:effectLst>
                <a:outerShdw dist="64758" dir="678596" algn="ctr" rotWithShape="0">
                  <a:srgbClr val="786950"/>
                </a:outerShdw>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32" name="Rectangle 18">
                <a:extLst>
                  <a:ext uri="{FF2B5EF4-FFF2-40B4-BE49-F238E27FC236}">
                    <a16:creationId xmlns:a16="http://schemas.microsoft.com/office/drawing/2014/main" xmlns="" id="{9CEA7BC6-9945-44F3-92C0-0E27C6630DCD}"/>
                  </a:ext>
                </a:extLst>
              </p:cNvPr>
              <p:cNvSpPr>
                <a:spLocks noChangeArrowheads="1"/>
              </p:cNvSpPr>
              <p:nvPr/>
            </p:nvSpPr>
            <p:spPr bwMode="auto">
              <a:xfrm>
                <a:off x="792" y="2415"/>
                <a:ext cx="680" cy="181"/>
              </a:xfrm>
              <a:prstGeom prst="rect">
                <a:avLst/>
              </a:prstGeom>
              <a:solidFill>
                <a:srgbClr val="FFFF00"/>
              </a:solidFill>
              <a:ln w="6350">
                <a:solidFill>
                  <a:srgbClr val="000000"/>
                </a:solidFill>
                <a:miter lim="800000"/>
                <a:headEnd/>
                <a:tailEnd/>
              </a:ln>
              <a:effectLst>
                <a:outerShdw dist="64758" dir="678596" algn="ctr" rotWithShape="0">
                  <a:srgbClr val="786950"/>
                </a:outerShdw>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33" name="Rectangle 19">
                <a:extLst>
                  <a:ext uri="{FF2B5EF4-FFF2-40B4-BE49-F238E27FC236}">
                    <a16:creationId xmlns:a16="http://schemas.microsoft.com/office/drawing/2014/main" xmlns="" id="{246C57E6-A07E-4BEE-9C28-1E2361BB230C}"/>
                  </a:ext>
                </a:extLst>
              </p:cNvPr>
              <p:cNvSpPr>
                <a:spLocks noChangeArrowheads="1"/>
              </p:cNvSpPr>
              <p:nvPr/>
            </p:nvSpPr>
            <p:spPr bwMode="auto">
              <a:xfrm>
                <a:off x="897" y="2224"/>
                <a:ext cx="453" cy="181"/>
              </a:xfrm>
              <a:prstGeom prst="rect">
                <a:avLst/>
              </a:prstGeom>
              <a:solidFill>
                <a:srgbClr val="FFFF00"/>
              </a:solidFill>
              <a:ln w="6350">
                <a:solidFill>
                  <a:srgbClr val="000000"/>
                </a:solidFill>
                <a:miter lim="800000"/>
                <a:headEnd/>
                <a:tailEnd/>
              </a:ln>
              <a:effectLst>
                <a:outerShdw dist="64758" dir="678596" algn="ctr" rotWithShape="0">
                  <a:srgbClr val="786950"/>
                </a:outerShdw>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34" name="Rectangle 20">
                <a:extLst>
                  <a:ext uri="{FF2B5EF4-FFF2-40B4-BE49-F238E27FC236}">
                    <a16:creationId xmlns:a16="http://schemas.microsoft.com/office/drawing/2014/main" xmlns="" id="{6BC52DCB-8329-4228-8C41-53F610CB3BDF}"/>
                  </a:ext>
                </a:extLst>
              </p:cNvPr>
              <p:cNvSpPr>
                <a:spLocks noChangeArrowheads="1"/>
              </p:cNvSpPr>
              <p:nvPr/>
            </p:nvSpPr>
            <p:spPr bwMode="auto">
              <a:xfrm>
                <a:off x="1012" y="2032"/>
                <a:ext cx="227" cy="181"/>
              </a:xfrm>
              <a:prstGeom prst="rect">
                <a:avLst/>
              </a:prstGeom>
              <a:solidFill>
                <a:srgbClr val="FFFF00"/>
              </a:solidFill>
              <a:ln w="6350">
                <a:solidFill>
                  <a:srgbClr val="000000"/>
                </a:solidFill>
                <a:miter lim="800000"/>
                <a:headEnd/>
                <a:tailEnd/>
              </a:ln>
              <a:effectLst>
                <a:outerShdw dist="64758" dir="678596" algn="ctr" rotWithShape="0">
                  <a:srgbClr val="786950"/>
                </a:outerShdw>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grpSp>
      </p:grpSp>
      <p:sp>
        <p:nvSpPr>
          <p:cNvPr id="41" name="Rectangle 2">
            <a:extLst>
              <a:ext uri="{FF2B5EF4-FFF2-40B4-BE49-F238E27FC236}">
                <a16:creationId xmlns:a16="http://schemas.microsoft.com/office/drawing/2014/main" xmlns="" id="{906AC886-0781-49B0-9887-31D1EE36C78A}"/>
              </a:ext>
            </a:extLst>
          </p:cNvPr>
          <p:cNvSpPr txBox="1">
            <a:spLocks noGrp="1" noChangeArrowheads="1"/>
          </p:cNvSpPr>
          <p:nvPr>
            <p:ph type="title"/>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a:lstStyle>
          <a:p>
            <a:pPr eaLnBrk="1" hangingPunct="1">
              <a:defRPr/>
            </a:pPr>
            <a:r>
              <a:rPr lang="en-US" altLang="zh-CN" u="none" kern="0" dirty="0"/>
              <a:t>Hanoi</a:t>
            </a:r>
            <a:r>
              <a:rPr lang="zh-CN" altLang="en-US" u="none" kern="0" dirty="0"/>
              <a:t>塔</a:t>
            </a:r>
          </a:p>
        </p:txBody>
      </p:sp>
    </p:spTree>
    <p:extLst>
      <p:ext uri="{BB962C8B-B14F-4D97-AF65-F5344CB8AC3E}">
        <p14:creationId xmlns:p14="http://schemas.microsoft.com/office/powerpoint/2010/main" val="37045357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xmlns="" id="{079339FC-0273-42F4-9097-D5C8C0A89C24}"/>
              </a:ext>
            </a:extLst>
          </p:cNvPr>
          <p:cNvSpPr txBox="1">
            <a:spLocks noChangeArrowheads="1"/>
          </p:cNvSpPr>
          <p:nvPr/>
        </p:nvSpPr>
        <p:spPr bwMode="auto">
          <a:xfrm>
            <a:off x="914400" y="685800"/>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a:lstStyle>
          <a:p>
            <a:pPr eaLnBrk="1" hangingPunct="1">
              <a:defRPr/>
            </a:pPr>
            <a:r>
              <a:rPr lang="en-US" altLang="zh-CN" u="none" kern="0" dirty="0"/>
              <a:t>Hanoi</a:t>
            </a:r>
            <a:r>
              <a:rPr lang="zh-CN" altLang="en-US" u="none" kern="0" dirty="0"/>
              <a:t>塔递归程序</a:t>
            </a:r>
            <a:endParaRPr lang="zh-CN" altLang="zh-CN" u="none" kern="0" dirty="0"/>
          </a:p>
        </p:txBody>
      </p:sp>
      <p:sp>
        <p:nvSpPr>
          <p:cNvPr id="3" name="Rectangle 3">
            <a:extLst>
              <a:ext uri="{FF2B5EF4-FFF2-40B4-BE49-F238E27FC236}">
                <a16:creationId xmlns:a16="http://schemas.microsoft.com/office/drawing/2014/main" xmlns="" id="{CC0F8DF8-8D25-4F23-80E9-AE38C4911752}"/>
              </a:ext>
            </a:extLst>
          </p:cNvPr>
          <p:cNvSpPr txBox="1">
            <a:spLocks noChangeArrowheads="1"/>
          </p:cNvSpPr>
          <p:nvPr/>
        </p:nvSpPr>
        <p:spPr bwMode="auto">
          <a:xfrm>
            <a:off x="457200" y="1709738"/>
            <a:ext cx="8229600" cy="957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anose="05000000000000000000" pitchFamily="2" charset="2"/>
              <a:buChar char="p"/>
              <a:defRPr sz="2400">
                <a:solidFill>
                  <a:schemeClr val="tx1"/>
                </a:solidFill>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ü"/>
              <a:defRPr sz="22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9pPr>
          </a:lstStyle>
          <a:p>
            <a:pPr eaLnBrk="1" hangingPunct="1">
              <a:lnSpc>
                <a:spcPct val="150000"/>
              </a:lnSpc>
              <a:spcBef>
                <a:spcPct val="0"/>
              </a:spcBef>
              <a:spcAft>
                <a:spcPts val="600"/>
              </a:spcAft>
              <a:defRPr/>
            </a:pPr>
            <a:r>
              <a:rPr lang="en-US" altLang="zh-CN" sz="2200" u="none" kern="0" dirty="0">
                <a:sym typeface="Wingdings" panose="05000000000000000000" pitchFamily="2" charset="2"/>
              </a:rPr>
              <a:t>Hanoi</a:t>
            </a:r>
            <a:r>
              <a:rPr lang="zh-CN" altLang="en-US" sz="2200" u="none" kern="0" dirty="0">
                <a:sym typeface="Wingdings" panose="05000000000000000000" pitchFamily="2" charset="2"/>
              </a:rPr>
              <a:t>塔递归程序</a:t>
            </a:r>
          </a:p>
        </p:txBody>
      </p:sp>
      <p:sp>
        <p:nvSpPr>
          <p:cNvPr id="4" name="文本框 1">
            <a:extLst>
              <a:ext uri="{FF2B5EF4-FFF2-40B4-BE49-F238E27FC236}">
                <a16:creationId xmlns:a16="http://schemas.microsoft.com/office/drawing/2014/main" xmlns="" id="{09444783-157B-4A76-87B0-91F7C0720D4D}"/>
              </a:ext>
            </a:extLst>
          </p:cNvPr>
          <p:cNvSpPr txBox="1">
            <a:spLocks noChangeArrowheads="1"/>
          </p:cNvSpPr>
          <p:nvPr/>
        </p:nvSpPr>
        <p:spPr bwMode="auto">
          <a:xfrm>
            <a:off x="990694" y="2362228"/>
            <a:ext cx="5791048" cy="3984424"/>
          </a:xfrm>
          <a:prstGeom prst="rect">
            <a:avLst/>
          </a:prstGeom>
          <a:noFill/>
          <a:ln w="9525">
            <a:solidFill>
              <a:srgbClr val="595959"/>
            </a:solidFill>
            <a:round/>
            <a:headEnd/>
            <a:tailEnd/>
          </a:ln>
          <a:extLst>
            <a:ext uri="{909E8E84-426E-40DD-AFC4-6F175D3DCCD1}">
              <a14:hiddenFill xmlns:a14="http://schemas.microsoft.com/office/drawing/2010/main">
                <a:solidFill>
                  <a:srgbClr val="FFFFFF"/>
                </a:solidFill>
              </a14:hiddenFill>
            </a:ext>
          </a:extLst>
        </p:spPr>
        <p:txBody>
          <a:bodyPr wrap="square" tIns="144145" bIns="144145">
            <a:spAutoFit/>
          </a:bodyPr>
          <a:lstStyle>
            <a:lvl1pPr>
              <a:spcBef>
                <a:spcPct val="20000"/>
              </a:spcBef>
              <a:buClr>
                <a:schemeClr val="hlink"/>
              </a:buClr>
              <a:buFont typeface="Wingdings" panose="05000000000000000000" pitchFamily="2" charset="2"/>
              <a:buChar char="l"/>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Font typeface="Wingdings" panose="05000000000000000000" pitchFamily="2" charset="2"/>
              <a:buChar char="p"/>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hlink"/>
              </a:buClr>
              <a:buFont typeface="Wingdings" panose="05000000000000000000" pitchFamily="2" charset="2"/>
              <a:buChar char="ü"/>
              <a:defRPr sz="22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a:t>
            </a:r>
            <a:r>
              <a:rPr lang="zh-CN" altLang="en-US" sz="2000" u="none" dirty="0">
                <a:solidFill>
                  <a:srgbClr val="595959"/>
                </a:solidFill>
                <a:sym typeface="黑体" panose="02010609060101010101" pitchFamily="49" charset="-122"/>
              </a:rPr>
              <a:t>递归程序</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def </a:t>
            </a:r>
            <a:r>
              <a:rPr lang="en-US" altLang="zh-CN" sz="2000" u="none" dirty="0" err="1">
                <a:solidFill>
                  <a:srgbClr val="595959"/>
                </a:solidFill>
                <a:sym typeface="黑体" panose="02010609060101010101" pitchFamily="49" charset="-122"/>
              </a:rPr>
              <a:t>hanoi</a:t>
            </a:r>
            <a:r>
              <a:rPr lang="en-US" altLang="zh-CN" sz="2000" u="none" dirty="0">
                <a:solidFill>
                  <a:srgbClr val="595959"/>
                </a:solidFill>
                <a:sym typeface="黑体" panose="02010609060101010101" pitchFamily="49" charset="-122"/>
              </a:rPr>
              <a:t>(</a:t>
            </a:r>
            <a:r>
              <a:rPr lang="en-US" altLang="zh-CN" sz="2000" u="none" dirty="0" err="1">
                <a:solidFill>
                  <a:srgbClr val="595959"/>
                </a:solidFill>
                <a:sym typeface="黑体" panose="02010609060101010101" pitchFamily="49" charset="-122"/>
              </a:rPr>
              <a:t>n,Begin_Col,End_Col,Media_Col</a:t>
            </a:r>
            <a:r>
              <a:rPr lang="en-US" altLang="zh-CN" sz="2000" u="none" dirty="0">
                <a:solidFill>
                  <a:srgbClr val="595959"/>
                </a:solidFill>
                <a:sym typeface="黑体" panose="02010609060101010101" pitchFamily="49" charset="-122"/>
              </a:rPr>
              <a:t>):</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if n == 1:</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print(</a:t>
            </a:r>
            <a:r>
              <a:rPr lang="en-US" altLang="zh-CN" sz="2000" u="none" dirty="0" err="1">
                <a:solidFill>
                  <a:srgbClr val="595959"/>
                </a:solidFill>
                <a:sym typeface="黑体" panose="02010609060101010101" pitchFamily="49" charset="-122"/>
              </a:rPr>
              <a:t>Begin_Col</a:t>
            </a:r>
            <a:r>
              <a:rPr lang="en-US" altLang="zh-CN" sz="2000" u="none" dirty="0">
                <a:solidFill>
                  <a:srgbClr val="595959"/>
                </a:solidFill>
                <a:sym typeface="黑体" panose="02010609060101010101" pitchFamily="49" charset="-122"/>
              </a:rPr>
              <a:t> + '--&gt;' + </a:t>
            </a:r>
            <a:r>
              <a:rPr lang="en-US" altLang="zh-CN" sz="2000" u="none" dirty="0" err="1">
                <a:solidFill>
                  <a:srgbClr val="595959"/>
                </a:solidFill>
                <a:sym typeface="黑体" panose="02010609060101010101" pitchFamily="49" charset="-122"/>
              </a:rPr>
              <a:t>End_Col</a:t>
            </a:r>
            <a:r>
              <a:rPr lang="en-US" altLang="zh-CN" sz="2000" u="none" dirty="0">
                <a:solidFill>
                  <a:srgbClr val="595959"/>
                </a:solidFill>
                <a:sym typeface="黑体" panose="02010609060101010101" pitchFamily="49" charset="-122"/>
              </a:rPr>
              <a:t>)</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else:</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a:t>
            </a:r>
            <a:r>
              <a:rPr lang="en-US" altLang="zh-CN" sz="2000" u="none" dirty="0" err="1">
                <a:solidFill>
                  <a:srgbClr val="595959"/>
                </a:solidFill>
                <a:sym typeface="黑体" panose="02010609060101010101" pitchFamily="49" charset="-122"/>
              </a:rPr>
              <a:t>hanoi</a:t>
            </a:r>
            <a:r>
              <a:rPr lang="en-US" altLang="zh-CN" sz="2000" u="none" dirty="0">
                <a:solidFill>
                  <a:srgbClr val="595959"/>
                </a:solidFill>
                <a:sym typeface="黑体" panose="02010609060101010101" pitchFamily="49" charset="-122"/>
              </a:rPr>
              <a:t>(n-1,Begin_Col,Media_Col,End_Col)</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print(</a:t>
            </a:r>
            <a:r>
              <a:rPr lang="en-US" altLang="zh-CN" sz="2000" u="none" dirty="0" err="1">
                <a:solidFill>
                  <a:srgbClr val="595959"/>
                </a:solidFill>
                <a:sym typeface="黑体" panose="02010609060101010101" pitchFamily="49" charset="-122"/>
              </a:rPr>
              <a:t>Begin_Col</a:t>
            </a:r>
            <a:r>
              <a:rPr lang="en-US" altLang="zh-CN" sz="2000" u="none" dirty="0">
                <a:solidFill>
                  <a:srgbClr val="595959"/>
                </a:solidFill>
                <a:sym typeface="黑体" panose="02010609060101010101" pitchFamily="49" charset="-122"/>
              </a:rPr>
              <a:t> + '--&gt;' + </a:t>
            </a:r>
            <a:r>
              <a:rPr lang="en-US" altLang="zh-CN" sz="2000" u="none" dirty="0" err="1">
                <a:solidFill>
                  <a:srgbClr val="595959"/>
                </a:solidFill>
                <a:sym typeface="黑体" panose="02010609060101010101" pitchFamily="49" charset="-122"/>
              </a:rPr>
              <a:t>End_Col</a:t>
            </a:r>
            <a:r>
              <a:rPr lang="en-US" altLang="zh-CN" sz="2000" u="none" dirty="0">
                <a:solidFill>
                  <a:srgbClr val="595959"/>
                </a:solidFill>
                <a:sym typeface="黑体" panose="02010609060101010101" pitchFamily="49" charset="-122"/>
              </a:rPr>
              <a:t>)</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a:t>
            </a:r>
            <a:r>
              <a:rPr lang="en-US" altLang="zh-CN" sz="2000" u="none" dirty="0" err="1">
                <a:solidFill>
                  <a:srgbClr val="595959"/>
                </a:solidFill>
                <a:sym typeface="黑体" panose="02010609060101010101" pitchFamily="49" charset="-122"/>
              </a:rPr>
              <a:t>hanoi</a:t>
            </a:r>
            <a:r>
              <a:rPr lang="en-US" altLang="zh-CN" sz="2000" u="none" dirty="0">
                <a:solidFill>
                  <a:srgbClr val="595959"/>
                </a:solidFill>
                <a:sym typeface="黑体" panose="02010609060101010101" pitchFamily="49" charset="-122"/>
              </a:rPr>
              <a:t>(n-1,Media_Col,End_Col,Begin_Col)</a:t>
            </a:r>
          </a:p>
          <a:p>
            <a:pPr eaLnBrk="1" hangingPunct="1">
              <a:spcBef>
                <a:spcPct val="0"/>
              </a:spcBef>
              <a:buClrTx/>
              <a:buFont typeface="Arial" panose="020B0604020202020204" pitchFamily="34" charset="0"/>
              <a:buNone/>
            </a:pPr>
            <a:endParaRPr lang="en-US" altLang="zh-CN" sz="2000" u="none" dirty="0">
              <a:solidFill>
                <a:srgbClr val="595959"/>
              </a:solidFill>
              <a:sym typeface="黑体" panose="02010609060101010101" pitchFamily="49" charset="-122"/>
            </a:endParaRP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n = input("</a:t>
            </a:r>
            <a:r>
              <a:rPr lang="zh-CN" altLang="en-US" sz="2000" u="none" dirty="0">
                <a:solidFill>
                  <a:srgbClr val="595959"/>
                </a:solidFill>
                <a:sym typeface="黑体" panose="02010609060101010101" pitchFamily="49" charset="-122"/>
              </a:rPr>
              <a:t>请输入</a:t>
            </a:r>
            <a:r>
              <a:rPr lang="en-US" altLang="zh-CN" sz="2000" u="none" dirty="0">
                <a:solidFill>
                  <a:srgbClr val="595959"/>
                </a:solidFill>
                <a:sym typeface="黑体" panose="02010609060101010101" pitchFamily="49" charset="-122"/>
              </a:rPr>
              <a:t>Hanoi</a:t>
            </a:r>
            <a:r>
              <a:rPr lang="zh-CN" altLang="en-US" sz="2000" u="none" dirty="0">
                <a:solidFill>
                  <a:srgbClr val="595959"/>
                </a:solidFill>
                <a:sym typeface="黑体" panose="02010609060101010101" pitchFamily="49" charset="-122"/>
              </a:rPr>
              <a:t>塔的阶数：</a:t>
            </a:r>
            <a:r>
              <a:rPr lang="en-US" altLang="zh-CN" sz="2000" u="none" dirty="0">
                <a:solidFill>
                  <a:srgbClr val="595959"/>
                </a:solidFill>
                <a:sym typeface="黑体" panose="02010609060101010101" pitchFamily="49" charset="-122"/>
              </a:rPr>
              <a:t>\t")</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n = </a:t>
            </a:r>
            <a:r>
              <a:rPr lang="en-US" altLang="zh-CN" sz="2000" u="none" dirty="0" err="1">
                <a:solidFill>
                  <a:srgbClr val="595959"/>
                </a:solidFill>
                <a:sym typeface="黑体" panose="02010609060101010101" pitchFamily="49" charset="-122"/>
              </a:rPr>
              <a:t>int</a:t>
            </a:r>
            <a:r>
              <a:rPr lang="en-US" altLang="zh-CN" sz="2000" u="none" dirty="0">
                <a:solidFill>
                  <a:srgbClr val="595959"/>
                </a:solidFill>
                <a:sym typeface="黑体" panose="02010609060101010101" pitchFamily="49" charset="-122"/>
              </a:rPr>
              <a:t>(n)</a:t>
            </a:r>
          </a:p>
          <a:p>
            <a:pPr eaLnBrk="1" hangingPunct="1">
              <a:spcBef>
                <a:spcPct val="0"/>
              </a:spcBef>
              <a:buClrTx/>
              <a:buFont typeface="Arial" panose="020B0604020202020204" pitchFamily="34" charset="0"/>
              <a:buNone/>
            </a:pPr>
            <a:r>
              <a:rPr lang="en-US" altLang="zh-CN" sz="2000" u="none" dirty="0" err="1">
                <a:solidFill>
                  <a:srgbClr val="595959"/>
                </a:solidFill>
                <a:sym typeface="黑体" panose="02010609060101010101" pitchFamily="49" charset="-122"/>
              </a:rPr>
              <a:t>hanoi</a:t>
            </a:r>
            <a:r>
              <a:rPr lang="en-US" altLang="zh-CN" sz="2000" u="none" dirty="0">
                <a:solidFill>
                  <a:srgbClr val="595959"/>
                </a:solidFill>
                <a:sym typeface="黑体" panose="02010609060101010101" pitchFamily="49" charset="-122"/>
              </a:rPr>
              <a:t>(</a:t>
            </a:r>
            <a:r>
              <a:rPr lang="en-US" altLang="zh-CN" sz="2000" u="none" dirty="0" err="1">
                <a:solidFill>
                  <a:srgbClr val="595959"/>
                </a:solidFill>
                <a:sym typeface="黑体" panose="02010609060101010101" pitchFamily="49" charset="-122"/>
              </a:rPr>
              <a:t>n,'A','B','C</a:t>
            </a:r>
            <a:r>
              <a:rPr lang="en-US" altLang="zh-CN" sz="2000" u="none" dirty="0">
                <a:solidFill>
                  <a:srgbClr val="595959"/>
                </a:solidFill>
                <a:sym typeface="黑体" panose="02010609060101010101" pitchFamily="49" charset="-122"/>
              </a:rPr>
              <a:t>')</a:t>
            </a:r>
          </a:p>
        </p:txBody>
      </p:sp>
      <p:sp>
        <p:nvSpPr>
          <p:cNvPr id="5" name="文本框 4">
            <a:extLst>
              <a:ext uri="{FF2B5EF4-FFF2-40B4-BE49-F238E27FC236}">
                <a16:creationId xmlns:a16="http://schemas.microsoft.com/office/drawing/2014/main" xmlns="" id="{77C00F77-42E5-4C22-A153-7E95341576FD}"/>
              </a:ext>
            </a:extLst>
          </p:cNvPr>
          <p:cNvSpPr txBox="1"/>
          <p:nvPr/>
        </p:nvSpPr>
        <p:spPr>
          <a:xfrm>
            <a:off x="7010336" y="4267178"/>
            <a:ext cx="1981148" cy="1631216"/>
          </a:xfrm>
          <a:prstGeom prst="rect">
            <a:avLst/>
          </a:prstGeom>
          <a:noFill/>
        </p:spPr>
        <p:txBody>
          <a:bodyPr wrap="square" rtlCol="0">
            <a:spAutoFit/>
          </a:bodyPr>
          <a:lstStyle/>
          <a:p>
            <a:r>
              <a:rPr lang="zh-CN" altLang="en-US" u="none" dirty="0">
                <a:solidFill>
                  <a:srgbClr val="FF0000"/>
                </a:solidFill>
              </a:rPr>
              <a:t>坑</a:t>
            </a:r>
            <a:endParaRPr lang="en-US" altLang="zh-CN" u="none" dirty="0">
              <a:solidFill>
                <a:srgbClr val="FF0000"/>
              </a:solidFill>
            </a:endParaRPr>
          </a:p>
          <a:p>
            <a:endParaRPr lang="en-US" altLang="zh-CN" u="none" dirty="0"/>
          </a:p>
          <a:p>
            <a:r>
              <a:rPr lang="zh-CN" altLang="en-US" u="none" dirty="0"/>
              <a:t>四个柱子，</a:t>
            </a:r>
            <a:r>
              <a:rPr lang="zh-CN" altLang="en-US" u="none" dirty="0">
                <a:solidFill>
                  <a:schemeClr val="accent1"/>
                </a:solidFill>
              </a:rPr>
              <a:t>步数最少</a:t>
            </a:r>
            <a:r>
              <a:rPr lang="zh-CN" altLang="en-US" u="none" dirty="0"/>
              <a:t>的</a:t>
            </a:r>
            <a:r>
              <a:rPr lang="en-US" altLang="zh-CN" u="none" dirty="0" err="1"/>
              <a:t>hanoi</a:t>
            </a:r>
            <a:r>
              <a:rPr lang="zh-CN" altLang="en-US" u="none" dirty="0"/>
              <a:t>塔递归过程</a:t>
            </a:r>
          </a:p>
        </p:txBody>
      </p:sp>
    </p:spTree>
    <p:extLst>
      <p:ext uri="{BB962C8B-B14F-4D97-AF65-F5344CB8AC3E}">
        <p14:creationId xmlns:p14="http://schemas.microsoft.com/office/powerpoint/2010/main" val="291310873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xmlns="" id="{079339FC-0273-42F4-9097-D5C8C0A89C24}"/>
              </a:ext>
            </a:extLst>
          </p:cNvPr>
          <p:cNvSpPr txBox="1">
            <a:spLocks noChangeArrowheads="1"/>
          </p:cNvSpPr>
          <p:nvPr/>
        </p:nvSpPr>
        <p:spPr bwMode="auto">
          <a:xfrm>
            <a:off x="914400" y="685800"/>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a:lstStyle>
          <a:p>
            <a:pPr eaLnBrk="1" hangingPunct="1">
              <a:defRPr/>
            </a:pPr>
            <a:r>
              <a:rPr lang="en-US" altLang="zh-CN" u="none" kern="0" dirty="0"/>
              <a:t>Fibonacci</a:t>
            </a:r>
            <a:r>
              <a:rPr lang="zh-CN" altLang="en-US" u="none" kern="0" dirty="0"/>
              <a:t>数列</a:t>
            </a:r>
            <a:endParaRPr lang="zh-CN" altLang="zh-CN" u="none" kern="0" dirty="0"/>
          </a:p>
        </p:txBody>
      </p:sp>
      <p:sp>
        <p:nvSpPr>
          <p:cNvPr id="3" name="Rectangle 3">
            <a:extLst>
              <a:ext uri="{FF2B5EF4-FFF2-40B4-BE49-F238E27FC236}">
                <a16:creationId xmlns:a16="http://schemas.microsoft.com/office/drawing/2014/main" xmlns="" id="{CC0F8DF8-8D25-4F23-80E9-AE38C4911752}"/>
              </a:ext>
            </a:extLst>
          </p:cNvPr>
          <p:cNvSpPr txBox="1">
            <a:spLocks noChangeArrowheads="1"/>
          </p:cNvSpPr>
          <p:nvPr/>
        </p:nvSpPr>
        <p:spPr bwMode="auto">
          <a:xfrm>
            <a:off x="457200" y="1709738"/>
            <a:ext cx="8229600" cy="461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anose="05000000000000000000" pitchFamily="2" charset="2"/>
              <a:buChar char="p"/>
              <a:defRPr sz="2400">
                <a:solidFill>
                  <a:schemeClr val="tx1"/>
                </a:solidFill>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ü"/>
              <a:defRPr sz="22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9pPr>
          </a:lstStyle>
          <a:p>
            <a:pPr eaLnBrk="1" hangingPunct="1">
              <a:lnSpc>
                <a:spcPct val="150000"/>
              </a:lnSpc>
              <a:spcBef>
                <a:spcPct val="0"/>
              </a:spcBef>
              <a:spcAft>
                <a:spcPts val="600"/>
              </a:spcAft>
              <a:defRPr/>
            </a:pPr>
            <a:r>
              <a:rPr lang="en-US" altLang="zh-CN" sz="2200" u="none" kern="0" dirty="0">
                <a:sym typeface="Wingdings" panose="05000000000000000000" pitchFamily="2" charset="2"/>
              </a:rPr>
              <a:t>700</a:t>
            </a:r>
            <a:r>
              <a:rPr lang="zh-CN" altLang="en-US" sz="2200" u="none" kern="0" dirty="0">
                <a:sym typeface="Wingdings" panose="05000000000000000000" pitchFamily="2" charset="2"/>
              </a:rPr>
              <a:t>多年前，意大利有一位著名数学家</a:t>
            </a:r>
            <a:r>
              <a:rPr lang="en-US" altLang="zh-CN" sz="2200" u="none" kern="0" dirty="0">
                <a:sym typeface="Wingdings" panose="05000000000000000000" pitchFamily="2" charset="2"/>
              </a:rPr>
              <a:t>Fibonacci</a:t>
            </a:r>
            <a:r>
              <a:rPr lang="zh-CN" altLang="en-US" sz="2200" u="none" kern="0" dirty="0">
                <a:sym typeface="Wingdings" panose="05000000000000000000" pitchFamily="2" charset="2"/>
              </a:rPr>
              <a:t>在他的</a:t>
            </a:r>
            <a:r>
              <a:rPr lang="en-US" altLang="zh-CN" sz="2200" u="none" kern="0" dirty="0">
                <a:sym typeface="Wingdings" panose="05000000000000000000" pitchFamily="2" charset="2"/>
              </a:rPr>
              <a:t>《</a:t>
            </a:r>
            <a:r>
              <a:rPr lang="zh-CN" altLang="en-US" sz="2200" u="none" kern="0" dirty="0">
                <a:sym typeface="Wingdings" panose="05000000000000000000" pitchFamily="2" charset="2"/>
              </a:rPr>
              <a:t>算盘全集</a:t>
            </a:r>
            <a:r>
              <a:rPr lang="en-US" altLang="zh-CN" sz="2200" u="none" kern="0" dirty="0">
                <a:sym typeface="Wingdings" panose="05000000000000000000" pitchFamily="2" charset="2"/>
              </a:rPr>
              <a:t>》</a:t>
            </a:r>
            <a:r>
              <a:rPr lang="zh-CN" altLang="en-US" sz="2200" u="none" kern="0" dirty="0">
                <a:sym typeface="Wingdings" panose="05000000000000000000" pitchFamily="2" charset="2"/>
              </a:rPr>
              <a:t>一书中提出了一道有趣的兔子繁殖问题。</a:t>
            </a:r>
            <a:endParaRPr lang="en-US" altLang="zh-CN" sz="2200" u="none" kern="0" dirty="0">
              <a:sym typeface="Wingdings" panose="05000000000000000000" pitchFamily="2" charset="2"/>
            </a:endParaRPr>
          </a:p>
          <a:p>
            <a:pPr eaLnBrk="1" hangingPunct="1">
              <a:lnSpc>
                <a:spcPct val="150000"/>
              </a:lnSpc>
              <a:spcBef>
                <a:spcPct val="0"/>
              </a:spcBef>
              <a:spcAft>
                <a:spcPts val="600"/>
              </a:spcAft>
              <a:defRPr/>
            </a:pPr>
            <a:endParaRPr lang="zh-CN" altLang="en-US" sz="2200" u="none" kern="0" dirty="0">
              <a:sym typeface="Wingdings" panose="05000000000000000000" pitchFamily="2" charset="2"/>
            </a:endParaRPr>
          </a:p>
          <a:p>
            <a:pPr eaLnBrk="1" hangingPunct="1">
              <a:lnSpc>
                <a:spcPct val="150000"/>
              </a:lnSpc>
              <a:spcBef>
                <a:spcPct val="0"/>
              </a:spcBef>
              <a:spcAft>
                <a:spcPts val="600"/>
              </a:spcAft>
              <a:defRPr/>
            </a:pPr>
            <a:r>
              <a:rPr lang="zh-CN" altLang="en-US" sz="2200" u="none" kern="0" dirty="0">
                <a:sym typeface="Wingdings" panose="05000000000000000000" pitchFamily="2" charset="2"/>
              </a:rPr>
              <a:t>    如果有一对兔子，从第三个月开始每个月都生下一对小兔，而所生下的每一对小兔在出生后的第三个月也都生下一对小兔。那么，由一对兔子开始，满一年时一共可以繁殖成多少对兔子？</a:t>
            </a:r>
          </a:p>
        </p:txBody>
      </p:sp>
    </p:spTree>
    <p:extLst>
      <p:ext uri="{BB962C8B-B14F-4D97-AF65-F5344CB8AC3E}">
        <p14:creationId xmlns:p14="http://schemas.microsoft.com/office/powerpoint/2010/main" val="129565068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xmlns="" id="{079339FC-0273-42F4-9097-D5C8C0A89C24}"/>
              </a:ext>
            </a:extLst>
          </p:cNvPr>
          <p:cNvSpPr txBox="1">
            <a:spLocks noChangeArrowheads="1"/>
          </p:cNvSpPr>
          <p:nvPr/>
        </p:nvSpPr>
        <p:spPr bwMode="auto">
          <a:xfrm>
            <a:off x="914400" y="685800"/>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a:lstStyle>
          <a:p>
            <a:pPr eaLnBrk="1" hangingPunct="1">
              <a:defRPr/>
            </a:pPr>
            <a:r>
              <a:rPr lang="en-US" altLang="zh-CN" u="none" kern="0" dirty="0"/>
              <a:t>Fibonacci</a:t>
            </a:r>
            <a:r>
              <a:rPr lang="zh-CN" altLang="en-US" u="none" kern="0" dirty="0"/>
              <a:t>数列</a:t>
            </a:r>
            <a:endParaRPr lang="zh-CN" altLang="zh-CN" u="none" kern="0" dirty="0"/>
          </a:p>
        </p:txBody>
      </p:sp>
      <p:sp>
        <p:nvSpPr>
          <p:cNvPr id="3" name="Rectangle 3">
            <a:extLst>
              <a:ext uri="{FF2B5EF4-FFF2-40B4-BE49-F238E27FC236}">
                <a16:creationId xmlns:a16="http://schemas.microsoft.com/office/drawing/2014/main" xmlns="" id="{CC0F8DF8-8D25-4F23-80E9-AE38C4911752}"/>
              </a:ext>
            </a:extLst>
          </p:cNvPr>
          <p:cNvSpPr txBox="1">
            <a:spLocks noChangeArrowheads="1"/>
          </p:cNvSpPr>
          <p:nvPr/>
        </p:nvSpPr>
        <p:spPr bwMode="auto">
          <a:xfrm>
            <a:off x="457200" y="1709738"/>
            <a:ext cx="8229600" cy="461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anose="05000000000000000000" pitchFamily="2" charset="2"/>
              <a:buChar char="p"/>
              <a:defRPr sz="2400">
                <a:solidFill>
                  <a:schemeClr val="tx1"/>
                </a:solidFill>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ü"/>
              <a:defRPr sz="22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9pPr>
          </a:lstStyle>
          <a:p>
            <a:pPr eaLnBrk="1" hangingPunct="1">
              <a:lnSpc>
                <a:spcPct val="150000"/>
              </a:lnSpc>
              <a:spcBef>
                <a:spcPct val="0"/>
              </a:spcBef>
              <a:spcAft>
                <a:spcPts val="600"/>
              </a:spcAft>
              <a:defRPr/>
            </a:pPr>
            <a:r>
              <a:rPr lang="zh-CN" altLang="en-US" sz="2200" u="none" kern="0" dirty="0">
                <a:sym typeface="Wingdings" panose="05000000000000000000" pitchFamily="2" charset="2"/>
              </a:rPr>
              <a:t>分析：</a:t>
            </a:r>
          </a:p>
          <a:p>
            <a:pPr eaLnBrk="1" hangingPunct="1">
              <a:lnSpc>
                <a:spcPct val="150000"/>
              </a:lnSpc>
              <a:spcBef>
                <a:spcPct val="0"/>
              </a:spcBef>
              <a:spcAft>
                <a:spcPts val="600"/>
              </a:spcAft>
              <a:buFont typeface="Times New Roman" panose="02020603050405020304" pitchFamily="18" charset="0"/>
              <a:buChar char=" "/>
              <a:defRPr/>
            </a:pPr>
            <a:r>
              <a:rPr lang="zh-CN" altLang="en-US" sz="2200" u="none" kern="0" dirty="0">
                <a:sym typeface="Wingdings" panose="05000000000000000000" pitchFamily="2" charset="2"/>
              </a:rPr>
              <a:t>    第一、二个月都只有一对兔子，到第三个月第一对兔子生一对小兔，则该月共有</a:t>
            </a:r>
            <a:r>
              <a:rPr lang="en-US" altLang="zh-CN" sz="2200" u="none" kern="0" dirty="0">
                <a:sym typeface="Wingdings" panose="05000000000000000000" pitchFamily="2" charset="2"/>
              </a:rPr>
              <a:t>2</a:t>
            </a:r>
            <a:r>
              <a:rPr lang="zh-CN" altLang="en-US" sz="2200" u="none" kern="0" dirty="0">
                <a:sym typeface="Wingdings" panose="05000000000000000000" pitchFamily="2" charset="2"/>
              </a:rPr>
              <a:t>对（</a:t>
            </a:r>
            <a:r>
              <a:rPr lang="en-US" altLang="zh-CN" sz="2200" u="none" kern="0" dirty="0">
                <a:sym typeface="Wingdings" panose="05000000000000000000" pitchFamily="2" charset="2"/>
              </a:rPr>
              <a:t>1+1=2</a:t>
            </a:r>
            <a:r>
              <a:rPr lang="zh-CN" altLang="en-US" sz="2200" u="none" kern="0" dirty="0">
                <a:sym typeface="Wingdings" panose="05000000000000000000" pitchFamily="2" charset="2"/>
              </a:rPr>
              <a:t>）兔子。</a:t>
            </a:r>
          </a:p>
          <a:p>
            <a:pPr eaLnBrk="1" hangingPunct="1">
              <a:lnSpc>
                <a:spcPct val="150000"/>
              </a:lnSpc>
              <a:spcBef>
                <a:spcPct val="0"/>
              </a:spcBef>
              <a:spcAft>
                <a:spcPts val="600"/>
              </a:spcAft>
              <a:buFont typeface="Times New Roman" panose="02020603050405020304" pitchFamily="18" charset="0"/>
              <a:buChar char=" "/>
              <a:defRPr/>
            </a:pPr>
            <a:r>
              <a:rPr lang="zh-CN" altLang="en-US" sz="2200" u="none" kern="0" dirty="0">
                <a:sym typeface="Wingdings" panose="05000000000000000000" pitchFamily="2" charset="2"/>
              </a:rPr>
              <a:t>    第四个月，第一对兔子又生了一对兔子。因此共有</a:t>
            </a:r>
            <a:r>
              <a:rPr lang="en-US" altLang="zh-CN" sz="2200" u="none" kern="0" dirty="0">
                <a:sym typeface="Wingdings" panose="05000000000000000000" pitchFamily="2" charset="2"/>
              </a:rPr>
              <a:t>3</a:t>
            </a:r>
            <a:r>
              <a:rPr lang="zh-CN" altLang="en-US" sz="2200" u="none" kern="0" dirty="0">
                <a:sym typeface="Wingdings" panose="05000000000000000000" pitchFamily="2" charset="2"/>
              </a:rPr>
              <a:t>对（</a:t>
            </a:r>
            <a:r>
              <a:rPr lang="en-US" altLang="zh-CN" sz="2200" u="none" kern="0" dirty="0">
                <a:sym typeface="Wingdings" panose="05000000000000000000" pitchFamily="2" charset="2"/>
              </a:rPr>
              <a:t>1+2=3</a:t>
            </a:r>
            <a:r>
              <a:rPr lang="zh-CN" altLang="en-US" sz="2200" u="none" kern="0" dirty="0">
                <a:sym typeface="Wingdings" panose="05000000000000000000" pitchFamily="2" charset="2"/>
              </a:rPr>
              <a:t>）兔子。</a:t>
            </a:r>
          </a:p>
          <a:p>
            <a:pPr eaLnBrk="1" hangingPunct="1">
              <a:lnSpc>
                <a:spcPct val="150000"/>
              </a:lnSpc>
              <a:spcBef>
                <a:spcPct val="0"/>
              </a:spcBef>
              <a:spcAft>
                <a:spcPts val="600"/>
              </a:spcAft>
              <a:buFont typeface="Times New Roman" panose="02020603050405020304" pitchFamily="18" charset="0"/>
              <a:buChar char=" "/>
              <a:defRPr/>
            </a:pPr>
            <a:r>
              <a:rPr lang="zh-CN" altLang="en-US" sz="2200" u="none" kern="0" dirty="0">
                <a:sym typeface="Wingdings" panose="05000000000000000000" pitchFamily="2" charset="2"/>
              </a:rPr>
              <a:t>   到第五个月，第一对兔子又生了一对小兔而在第三个月出生的小兔也生下了一对小兔。所以，这个月共有</a:t>
            </a:r>
            <a:r>
              <a:rPr lang="en-US" altLang="zh-CN" sz="2200" u="none" kern="0" dirty="0">
                <a:sym typeface="Wingdings" panose="05000000000000000000" pitchFamily="2" charset="2"/>
              </a:rPr>
              <a:t>5</a:t>
            </a:r>
            <a:r>
              <a:rPr lang="zh-CN" altLang="en-US" sz="2200" u="none" kern="0" dirty="0">
                <a:sym typeface="Wingdings" panose="05000000000000000000" pitchFamily="2" charset="2"/>
              </a:rPr>
              <a:t>对（</a:t>
            </a:r>
            <a:r>
              <a:rPr lang="en-US" altLang="zh-CN" sz="2200" u="none" kern="0" dirty="0">
                <a:sym typeface="Wingdings" panose="05000000000000000000" pitchFamily="2" charset="2"/>
              </a:rPr>
              <a:t>2+3=5</a:t>
            </a:r>
            <a:r>
              <a:rPr lang="zh-CN" altLang="en-US" sz="2200" u="none" kern="0" dirty="0">
                <a:sym typeface="Wingdings" panose="05000000000000000000" pitchFamily="2" charset="2"/>
              </a:rPr>
              <a:t>）兔子。</a:t>
            </a:r>
            <a:r>
              <a:rPr lang="en-US" altLang="zh-CN" sz="2200" u="none" kern="0" dirty="0">
                <a:sym typeface="Wingdings" panose="05000000000000000000" pitchFamily="2" charset="2"/>
              </a:rPr>
              <a:t>……</a:t>
            </a:r>
          </a:p>
        </p:txBody>
      </p:sp>
    </p:spTree>
    <p:extLst>
      <p:ext uri="{BB962C8B-B14F-4D97-AF65-F5344CB8AC3E}">
        <p14:creationId xmlns:p14="http://schemas.microsoft.com/office/powerpoint/2010/main" val="3142284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xmlns="" id="{079339FC-0273-42F4-9097-D5C8C0A89C24}"/>
              </a:ext>
            </a:extLst>
          </p:cNvPr>
          <p:cNvSpPr txBox="1">
            <a:spLocks noChangeArrowheads="1"/>
          </p:cNvSpPr>
          <p:nvPr/>
        </p:nvSpPr>
        <p:spPr bwMode="auto">
          <a:xfrm>
            <a:off x="914400" y="685800"/>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a:lstStyle>
          <a:p>
            <a:pPr eaLnBrk="1" hangingPunct="1">
              <a:defRPr/>
            </a:pPr>
            <a:r>
              <a:rPr lang="en-US" altLang="zh-CN" u="none" kern="0" dirty="0"/>
              <a:t>Fibonacci</a:t>
            </a:r>
            <a:r>
              <a:rPr lang="zh-CN" altLang="en-US" u="none" kern="0" dirty="0"/>
              <a:t>数列</a:t>
            </a:r>
            <a:endParaRPr lang="zh-CN" altLang="zh-CN" u="none" kern="0" dirty="0"/>
          </a:p>
        </p:txBody>
      </p:sp>
      <p:sp>
        <p:nvSpPr>
          <p:cNvPr id="3" name="Rectangle 3">
            <a:extLst>
              <a:ext uri="{FF2B5EF4-FFF2-40B4-BE49-F238E27FC236}">
                <a16:creationId xmlns:a16="http://schemas.microsoft.com/office/drawing/2014/main" xmlns="" id="{CC0F8DF8-8D25-4F23-80E9-AE38C4911752}"/>
              </a:ext>
            </a:extLst>
          </p:cNvPr>
          <p:cNvSpPr txBox="1">
            <a:spLocks noChangeArrowheads="1"/>
          </p:cNvSpPr>
          <p:nvPr/>
        </p:nvSpPr>
        <p:spPr bwMode="auto">
          <a:xfrm>
            <a:off x="457200" y="1709738"/>
            <a:ext cx="8229600" cy="461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anose="05000000000000000000" pitchFamily="2" charset="2"/>
              <a:buChar char="p"/>
              <a:defRPr sz="2400">
                <a:solidFill>
                  <a:schemeClr val="tx1"/>
                </a:solidFill>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ü"/>
              <a:defRPr sz="22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9pPr>
          </a:lstStyle>
          <a:p>
            <a:pPr eaLnBrk="1" hangingPunct="1">
              <a:lnSpc>
                <a:spcPct val="150000"/>
              </a:lnSpc>
              <a:spcBef>
                <a:spcPct val="0"/>
              </a:spcBef>
              <a:spcAft>
                <a:spcPts val="600"/>
              </a:spcAft>
              <a:defRPr/>
            </a:pPr>
            <a:r>
              <a:rPr lang="zh-CN" altLang="en-US" sz="2200" u="none" kern="0" dirty="0">
                <a:sym typeface="Wingdings" panose="05000000000000000000" pitchFamily="2" charset="2"/>
              </a:rPr>
              <a:t>规律：</a:t>
            </a:r>
            <a:endParaRPr lang="en-US" altLang="zh-CN" sz="2200" u="none" kern="0" dirty="0">
              <a:sym typeface="Wingdings" panose="05000000000000000000" pitchFamily="2" charset="2"/>
            </a:endParaRPr>
          </a:p>
          <a:p>
            <a:pPr eaLnBrk="1" hangingPunct="1">
              <a:lnSpc>
                <a:spcPct val="150000"/>
              </a:lnSpc>
              <a:spcBef>
                <a:spcPct val="0"/>
              </a:spcBef>
              <a:spcAft>
                <a:spcPts val="600"/>
              </a:spcAft>
              <a:buFont typeface="Times New Roman" panose="02020603050405020304" pitchFamily="18" charset="0"/>
              <a:buChar char=" "/>
              <a:defRPr/>
            </a:pPr>
            <a:r>
              <a:rPr lang="zh-CN" altLang="en-US" sz="2200" u="none" kern="0" dirty="0">
                <a:sym typeface="Wingdings" panose="05000000000000000000" pitchFamily="2" charset="2"/>
              </a:rPr>
              <a:t>从三月份开始兔子总对数，恰好等于前面两个月份兔子总对数的和。因为该月的兔子对总数应该等于上个月的兔子对数加上新出生的小兔对数，而新出生的小兔对数恰好为上上个月的兔子对数（因上上个月的每对兔子到该月都会生出一对新兔子）。</a:t>
            </a:r>
            <a:endParaRPr lang="en-US" altLang="zh-CN" sz="2200" u="none" kern="0" dirty="0">
              <a:sym typeface="Wingdings" panose="05000000000000000000" pitchFamily="2" charset="2"/>
            </a:endParaRPr>
          </a:p>
          <a:p>
            <a:pPr eaLnBrk="1" hangingPunct="1">
              <a:lnSpc>
                <a:spcPct val="150000"/>
              </a:lnSpc>
              <a:spcBef>
                <a:spcPct val="0"/>
              </a:spcBef>
              <a:spcAft>
                <a:spcPts val="600"/>
              </a:spcAft>
              <a:buFont typeface="Times New Roman" panose="02020603050405020304" pitchFamily="18" charset="0"/>
              <a:buChar char=" "/>
              <a:defRPr/>
            </a:pPr>
            <a:r>
              <a:rPr lang="zh-CN" altLang="en-US" sz="2200" u="none" kern="0" dirty="0">
                <a:sym typeface="Wingdings" panose="05000000000000000000" pitchFamily="2" charset="2"/>
              </a:rPr>
              <a:t>于是得到每个月的兔子对数：   </a:t>
            </a:r>
            <a:r>
              <a:rPr lang="en-US" altLang="zh-CN" sz="2200" u="none" kern="0" dirty="0">
                <a:sym typeface="Wingdings" panose="05000000000000000000" pitchFamily="2" charset="2"/>
              </a:rPr>
              <a:t>1</a:t>
            </a:r>
            <a:r>
              <a:rPr lang="zh-CN" altLang="en-US" sz="2200" u="none" kern="0" dirty="0">
                <a:sym typeface="Wingdings" panose="05000000000000000000" pitchFamily="2" charset="2"/>
              </a:rPr>
              <a:t>，</a:t>
            </a:r>
            <a:r>
              <a:rPr lang="en-US" altLang="zh-CN" sz="2200" u="none" kern="0" dirty="0">
                <a:sym typeface="Wingdings" panose="05000000000000000000" pitchFamily="2" charset="2"/>
              </a:rPr>
              <a:t>1</a:t>
            </a:r>
            <a:r>
              <a:rPr lang="zh-CN" altLang="en-US" sz="2200" u="none" kern="0" dirty="0">
                <a:sym typeface="Wingdings" panose="05000000000000000000" pitchFamily="2" charset="2"/>
              </a:rPr>
              <a:t>，</a:t>
            </a:r>
            <a:r>
              <a:rPr lang="en-US" altLang="zh-CN" sz="2200" u="none" kern="0" dirty="0">
                <a:sym typeface="Wingdings" panose="05000000000000000000" pitchFamily="2" charset="2"/>
              </a:rPr>
              <a:t>2</a:t>
            </a:r>
            <a:r>
              <a:rPr lang="zh-CN" altLang="en-US" sz="2200" u="none" kern="0" dirty="0">
                <a:sym typeface="Wingdings" panose="05000000000000000000" pitchFamily="2" charset="2"/>
              </a:rPr>
              <a:t>，</a:t>
            </a:r>
            <a:r>
              <a:rPr lang="en-US" altLang="zh-CN" sz="2200" u="none" kern="0" dirty="0">
                <a:sym typeface="Wingdings" panose="05000000000000000000" pitchFamily="2" charset="2"/>
              </a:rPr>
              <a:t>3</a:t>
            </a:r>
            <a:r>
              <a:rPr lang="zh-CN" altLang="en-US" sz="2200" u="none" kern="0" dirty="0">
                <a:sym typeface="Wingdings" panose="05000000000000000000" pitchFamily="2" charset="2"/>
              </a:rPr>
              <a:t>，</a:t>
            </a:r>
            <a:r>
              <a:rPr lang="en-US" altLang="zh-CN" sz="2200" u="none" kern="0" dirty="0">
                <a:sym typeface="Wingdings" panose="05000000000000000000" pitchFamily="2" charset="2"/>
              </a:rPr>
              <a:t>5</a:t>
            </a:r>
            <a:r>
              <a:rPr lang="zh-CN" altLang="en-US" sz="2200" u="none" kern="0" dirty="0">
                <a:sym typeface="Wingdings" panose="05000000000000000000" pitchFamily="2" charset="2"/>
              </a:rPr>
              <a:t>，</a:t>
            </a:r>
            <a:r>
              <a:rPr lang="en-US" altLang="zh-CN" sz="2200" u="none" kern="0" dirty="0">
                <a:sym typeface="Wingdings" panose="05000000000000000000" pitchFamily="2" charset="2"/>
              </a:rPr>
              <a:t>8</a:t>
            </a:r>
            <a:r>
              <a:rPr lang="zh-CN" altLang="en-US" sz="2200" u="none" kern="0" dirty="0">
                <a:sym typeface="Wingdings" panose="05000000000000000000" pitchFamily="2" charset="2"/>
              </a:rPr>
              <a:t>，</a:t>
            </a:r>
            <a:r>
              <a:rPr lang="en-US" altLang="zh-CN" sz="2200" u="none" kern="0" dirty="0">
                <a:sym typeface="Wingdings" panose="05000000000000000000" pitchFamily="2" charset="2"/>
              </a:rPr>
              <a:t>13</a:t>
            </a:r>
            <a:r>
              <a:rPr lang="zh-CN" altLang="en-US" sz="2200" u="none" kern="0" dirty="0">
                <a:sym typeface="Wingdings" panose="05000000000000000000" pitchFamily="2" charset="2"/>
              </a:rPr>
              <a:t>，</a:t>
            </a:r>
            <a:r>
              <a:rPr lang="en-US" altLang="zh-CN" sz="2200" u="none" kern="0" dirty="0">
                <a:sym typeface="Wingdings" panose="05000000000000000000" pitchFamily="2" charset="2"/>
              </a:rPr>
              <a:t>21</a:t>
            </a:r>
            <a:r>
              <a:rPr lang="zh-CN" altLang="en-US" sz="2200" u="none" kern="0" dirty="0">
                <a:sym typeface="Wingdings" panose="05000000000000000000" pitchFamily="2" charset="2"/>
              </a:rPr>
              <a:t>，</a:t>
            </a:r>
            <a:r>
              <a:rPr lang="en-US" altLang="zh-CN" sz="2200" u="none" kern="0" dirty="0">
                <a:sym typeface="Wingdings" panose="05000000000000000000" pitchFamily="2" charset="2"/>
              </a:rPr>
              <a:t>34</a:t>
            </a:r>
            <a:r>
              <a:rPr lang="zh-CN" altLang="en-US" sz="2200" u="none" kern="0" dirty="0">
                <a:sym typeface="Wingdings" panose="05000000000000000000" pitchFamily="2" charset="2"/>
              </a:rPr>
              <a:t>，</a:t>
            </a:r>
            <a:r>
              <a:rPr lang="en-US" altLang="zh-CN" sz="2200" u="none" kern="0" dirty="0">
                <a:sym typeface="Wingdings" panose="05000000000000000000" pitchFamily="2" charset="2"/>
              </a:rPr>
              <a:t>55</a:t>
            </a:r>
            <a:r>
              <a:rPr lang="zh-CN" altLang="en-US" sz="2200" u="none" kern="0" dirty="0">
                <a:sym typeface="Wingdings" panose="05000000000000000000" pitchFamily="2" charset="2"/>
              </a:rPr>
              <a:t>，</a:t>
            </a:r>
            <a:r>
              <a:rPr lang="en-US" altLang="zh-CN" sz="2200" u="none" kern="0" dirty="0">
                <a:sym typeface="Wingdings" panose="05000000000000000000" pitchFamily="2" charset="2"/>
              </a:rPr>
              <a:t>89</a:t>
            </a:r>
            <a:r>
              <a:rPr lang="zh-CN" altLang="en-US" sz="2200" u="none" kern="0" dirty="0">
                <a:sym typeface="Wingdings" panose="05000000000000000000" pitchFamily="2" charset="2"/>
              </a:rPr>
              <a:t>，</a:t>
            </a:r>
            <a:r>
              <a:rPr lang="en-US" altLang="zh-CN" sz="2200" u="none" kern="0" dirty="0">
                <a:sym typeface="Wingdings" panose="05000000000000000000" pitchFamily="2" charset="2"/>
              </a:rPr>
              <a:t>144</a:t>
            </a:r>
            <a:r>
              <a:rPr lang="zh-CN" altLang="en-US" sz="2200" u="none" kern="0" dirty="0">
                <a:sym typeface="Wingdings" panose="05000000000000000000" pitchFamily="2" charset="2"/>
              </a:rPr>
              <a:t>，</a:t>
            </a:r>
            <a:r>
              <a:rPr lang="en-US" altLang="zh-CN" sz="2200" u="none" kern="0" dirty="0">
                <a:sym typeface="Wingdings" panose="05000000000000000000" pitchFamily="2" charset="2"/>
              </a:rPr>
              <a:t>233</a:t>
            </a:r>
            <a:r>
              <a:rPr lang="zh-CN" altLang="en-US" sz="2200" u="none" kern="0" dirty="0">
                <a:sym typeface="Wingdings" panose="05000000000000000000" pitchFamily="2" charset="2"/>
              </a:rPr>
              <a:t>，</a:t>
            </a:r>
            <a:r>
              <a:rPr lang="en-US" altLang="zh-CN" sz="2200" u="none" kern="0" dirty="0">
                <a:sym typeface="Wingdings" panose="05000000000000000000" pitchFamily="2" charset="2"/>
              </a:rPr>
              <a:t>377……</a:t>
            </a:r>
          </a:p>
          <a:p>
            <a:pPr eaLnBrk="1" hangingPunct="1">
              <a:lnSpc>
                <a:spcPct val="150000"/>
              </a:lnSpc>
              <a:spcBef>
                <a:spcPct val="0"/>
              </a:spcBef>
              <a:spcAft>
                <a:spcPts val="600"/>
              </a:spcAft>
              <a:defRPr/>
            </a:pPr>
            <a:r>
              <a:rPr lang="zh-CN" altLang="en-US" sz="2200" u="none" kern="0" dirty="0">
                <a:sym typeface="Wingdings" panose="05000000000000000000" pitchFamily="2" charset="2"/>
              </a:rPr>
              <a:t>人们为了纪念这位数学家，就把上面这样的一串数称作</a:t>
            </a:r>
            <a:r>
              <a:rPr lang="en-US" altLang="zh-CN" sz="2400" u="none" kern="0" dirty="0"/>
              <a:t>Fibonacci</a:t>
            </a:r>
            <a:r>
              <a:rPr lang="zh-CN" altLang="en-US" sz="2200" u="none" kern="0" dirty="0">
                <a:sym typeface="Wingdings" panose="05000000000000000000" pitchFamily="2" charset="2"/>
              </a:rPr>
              <a:t>数列，把这个数列中的每一项数称作</a:t>
            </a:r>
            <a:r>
              <a:rPr lang="en-US" altLang="zh-CN" sz="2400" u="none" kern="0" dirty="0"/>
              <a:t>Fibonacci</a:t>
            </a:r>
            <a:r>
              <a:rPr lang="zh-CN" altLang="en-US" sz="2200" u="none" kern="0" dirty="0">
                <a:sym typeface="Wingdings" panose="05000000000000000000" pitchFamily="2" charset="2"/>
              </a:rPr>
              <a:t>数。</a:t>
            </a:r>
          </a:p>
          <a:p>
            <a:pPr eaLnBrk="1" hangingPunct="1">
              <a:lnSpc>
                <a:spcPct val="150000"/>
              </a:lnSpc>
              <a:spcBef>
                <a:spcPct val="0"/>
              </a:spcBef>
              <a:spcAft>
                <a:spcPts val="600"/>
              </a:spcAft>
              <a:buFont typeface="Times New Roman" panose="02020603050405020304" pitchFamily="18" charset="0"/>
              <a:buChar char=" "/>
              <a:defRPr/>
            </a:pPr>
            <a:endParaRPr lang="zh-CN" altLang="en-US" sz="2200" u="none" kern="0" dirty="0">
              <a:sym typeface="Wingdings" panose="05000000000000000000" pitchFamily="2" charset="2"/>
            </a:endParaRPr>
          </a:p>
        </p:txBody>
      </p:sp>
    </p:spTree>
    <p:extLst>
      <p:ext uri="{BB962C8B-B14F-4D97-AF65-F5344CB8AC3E}">
        <p14:creationId xmlns:p14="http://schemas.microsoft.com/office/powerpoint/2010/main" val="165028481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xmlns="" id="{079339FC-0273-42F4-9097-D5C8C0A89C24}"/>
              </a:ext>
            </a:extLst>
          </p:cNvPr>
          <p:cNvSpPr txBox="1">
            <a:spLocks noChangeArrowheads="1"/>
          </p:cNvSpPr>
          <p:nvPr/>
        </p:nvSpPr>
        <p:spPr bwMode="auto">
          <a:xfrm>
            <a:off x="914400" y="685800"/>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a:lstStyle>
          <a:p>
            <a:pPr eaLnBrk="1" hangingPunct="1">
              <a:defRPr/>
            </a:pPr>
            <a:r>
              <a:rPr lang="en-US" altLang="zh-CN" u="none" kern="0" dirty="0"/>
              <a:t>Fibonacci</a:t>
            </a:r>
            <a:r>
              <a:rPr lang="zh-CN" altLang="en-US" u="none" kern="0" dirty="0"/>
              <a:t>数列</a:t>
            </a:r>
            <a:endParaRPr lang="zh-CN" altLang="zh-CN" u="none" kern="0" dirty="0"/>
          </a:p>
        </p:txBody>
      </p:sp>
      <p:sp>
        <p:nvSpPr>
          <p:cNvPr id="3" name="Rectangle 3">
            <a:extLst>
              <a:ext uri="{FF2B5EF4-FFF2-40B4-BE49-F238E27FC236}">
                <a16:creationId xmlns:a16="http://schemas.microsoft.com/office/drawing/2014/main" xmlns="" id="{CC0F8DF8-8D25-4F23-80E9-AE38C4911752}"/>
              </a:ext>
            </a:extLst>
          </p:cNvPr>
          <p:cNvSpPr txBox="1">
            <a:spLocks noChangeArrowheads="1"/>
          </p:cNvSpPr>
          <p:nvPr/>
        </p:nvSpPr>
        <p:spPr bwMode="auto">
          <a:xfrm>
            <a:off x="457308" y="1524050"/>
            <a:ext cx="7696106" cy="576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anose="05000000000000000000" pitchFamily="2" charset="2"/>
              <a:buChar char="p"/>
              <a:defRPr sz="2400">
                <a:solidFill>
                  <a:schemeClr val="tx1"/>
                </a:solidFill>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ü"/>
              <a:defRPr sz="22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9pPr>
          </a:lstStyle>
          <a:p>
            <a:pPr eaLnBrk="1" hangingPunct="1">
              <a:lnSpc>
                <a:spcPct val="150000"/>
              </a:lnSpc>
              <a:spcBef>
                <a:spcPct val="0"/>
              </a:spcBef>
              <a:spcAft>
                <a:spcPts val="600"/>
              </a:spcAft>
              <a:buFont typeface="Times New Roman" panose="02020603050405020304" pitchFamily="18" charset="0"/>
              <a:buChar char=" "/>
              <a:defRPr/>
            </a:pPr>
            <a:r>
              <a:rPr lang="en-US" altLang="zh-CN" sz="2400" u="none" kern="0" dirty="0"/>
              <a:t>Fibonacci</a:t>
            </a:r>
            <a:r>
              <a:rPr lang="zh-CN" altLang="en-US" sz="2200" u="none" kern="0" dirty="0">
                <a:sym typeface="Wingdings" panose="05000000000000000000" pitchFamily="2" charset="2"/>
              </a:rPr>
              <a:t>数列的递归程序：</a:t>
            </a:r>
          </a:p>
        </p:txBody>
      </p:sp>
      <p:sp>
        <p:nvSpPr>
          <p:cNvPr id="4" name="文本框 1">
            <a:extLst>
              <a:ext uri="{FF2B5EF4-FFF2-40B4-BE49-F238E27FC236}">
                <a16:creationId xmlns:a16="http://schemas.microsoft.com/office/drawing/2014/main" xmlns="" id="{5FB8CAE8-F722-4E19-9461-581859E9D50D}"/>
              </a:ext>
            </a:extLst>
          </p:cNvPr>
          <p:cNvSpPr txBox="1">
            <a:spLocks noChangeArrowheads="1"/>
          </p:cNvSpPr>
          <p:nvPr/>
        </p:nvSpPr>
        <p:spPr bwMode="auto">
          <a:xfrm>
            <a:off x="990694" y="2362228"/>
            <a:ext cx="5791048" cy="2445541"/>
          </a:xfrm>
          <a:prstGeom prst="rect">
            <a:avLst/>
          </a:prstGeom>
          <a:noFill/>
          <a:ln w="9525">
            <a:solidFill>
              <a:srgbClr val="595959"/>
            </a:solidFill>
            <a:round/>
            <a:headEnd/>
            <a:tailEnd/>
          </a:ln>
          <a:extLst>
            <a:ext uri="{909E8E84-426E-40DD-AFC4-6F175D3DCCD1}">
              <a14:hiddenFill xmlns:a14="http://schemas.microsoft.com/office/drawing/2010/main">
                <a:solidFill>
                  <a:srgbClr val="FFFFFF"/>
                </a:solidFill>
              </a14:hiddenFill>
            </a:ext>
          </a:extLst>
        </p:spPr>
        <p:txBody>
          <a:bodyPr wrap="square" tIns="144145" bIns="144145">
            <a:spAutoFit/>
          </a:bodyPr>
          <a:lstStyle>
            <a:lvl1pPr>
              <a:spcBef>
                <a:spcPct val="20000"/>
              </a:spcBef>
              <a:buClr>
                <a:schemeClr val="hlink"/>
              </a:buClr>
              <a:buFont typeface="Wingdings" panose="05000000000000000000" pitchFamily="2" charset="2"/>
              <a:buChar char="l"/>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Font typeface="Wingdings" panose="05000000000000000000" pitchFamily="2" charset="2"/>
              <a:buChar char="p"/>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hlink"/>
              </a:buClr>
              <a:buFont typeface="Wingdings" panose="05000000000000000000" pitchFamily="2" charset="2"/>
              <a:buChar char="ü"/>
              <a:defRPr sz="22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def fib(n):</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if n == 1 or n == 2:</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return 1</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else:</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return fib(n-1)+fib(n-2)</a:t>
            </a:r>
          </a:p>
          <a:p>
            <a:pPr eaLnBrk="1" hangingPunct="1">
              <a:spcBef>
                <a:spcPct val="0"/>
              </a:spcBef>
              <a:buClrTx/>
              <a:buFont typeface="Arial" panose="020B0604020202020204" pitchFamily="34" charset="0"/>
              <a:buNone/>
            </a:pPr>
            <a:endParaRPr lang="en-US" altLang="zh-CN" sz="2000" u="none" dirty="0">
              <a:solidFill>
                <a:srgbClr val="595959"/>
              </a:solidFill>
              <a:sym typeface="黑体" panose="02010609060101010101" pitchFamily="49" charset="-122"/>
            </a:endParaRP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print(fib(12))</a:t>
            </a:r>
          </a:p>
        </p:txBody>
      </p:sp>
    </p:spTree>
    <p:extLst>
      <p:ext uri="{BB962C8B-B14F-4D97-AF65-F5344CB8AC3E}">
        <p14:creationId xmlns:p14="http://schemas.microsoft.com/office/powerpoint/2010/main" val="118815505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xmlns="" id="{079339FC-0273-42F4-9097-D5C8C0A89C24}"/>
              </a:ext>
            </a:extLst>
          </p:cNvPr>
          <p:cNvSpPr txBox="1">
            <a:spLocks noChangeArrowheads="1"/>
          </p:cNvSpPr>
          <p:nvPr/>
        </p:nvSpPr>
        <p:spPr bwMode="auto">
          <a:xfrm>
            <a:off x="914400" y="685800"/>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a:lstStyle>
          <a:p>
            <a:pPr eaLnBrk="1" hangingPunct="1">
              <a:defRPr/>
            </a:pPr>
            <a:r>
              <a:rPr lang="zh-CN" altLang="en-US" u="none" kern="0" dirty="0"/>
              <a:t>递归作业</a:t>
            </a:r>
            <a:endParaRPr lang="zh-CN" altLang="zh-CN" u="none" kern="0" dirty="0"/>
          </a:p>
        </p:txBody>
      </p:sp>
      <p:sp>
        <p:nvSpPr>
          <p:cNvPr id="3" name="Rectangle 3">
            <a:extLst>
              <a:ext uri="{FF2B5EF4-FFF2-40B4-BE49-F238E27FC236}">
                <a16:creationId xmlns:a16="http://schemas.microsoft.com/office/drawing/2014/main" xmlns="" id="{CC0F8DF8-8D25-4F23-80E9-AE38C4911752}"/>
              </a:ext>
            </a:extLst>
          </p:cNvPr>
          <p:cNvSpPr txBox="1">
            <a:spLocks noChangeArrowheads="1"/>
          </p:cNvSpPr>
          <p:nvPr/>
        </p:nvSpPr>
        <p:spPr bwMode="auto">
          <a:xfrm>
            <a:off x="457200" y="1709738"/>
            <a:ext cx="8229600" cy="461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anose="05000000000000000000" pitchFamily="2" charset="2"/>
              <a:buChar char="p"/>
              <a:defRPr sz="2400">
                <a:solidFill>
                  <a:schemeClr val="tx1"/>
                </a:solidFill>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ü"/>
              <a:defRPr sz="22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9pPr>
          </a:lstStyle>
          <a:p>
            <a:pPr eaLnBrk="1" hangingPunct="1">
              <a:lnSpc>
                <a:spcPct val="150000"/>
              </a:lnSpc>
              <a:spcBef>
                <a:spcPct val="0"/>
              </a:spcBef>
              <a:spcAft>
                <a:spcPts val="600"/>
              </a:spcAft>
              <a:defRPr/>
            </a:pPr>
            <a:r>
              <a:rPr lang="zh-CN" altLang="en-US" sz="2200" u="none" kern="0" dirty="0">
                <a:sym typeface="Wingdings" panose="05000000000000000000" pitchFamily="2" charset="2"/>
              </a:rPr>
              <a:t>猴子吃桃子</a:t>
            </a:r>
          </a:p>
          <a:p>
            <a:pPr eaLnBrk="1" hangingPunct="1">
              <a:lnSpc>
                <a:spcPct val="150000"/>
              </a:lnSpc>
              <a:spcBef>
                <a:spcPct val="0"/>
              </a:spcBef>
              <a:spcAft>
                <a:spcPts val="600"/>
              </a:spcAft>
              <a:buFont typeface="Times New Roman" panose="02020603050405020304" pitchFamily="18" charset="0"/>
              <a:buChar char=" "/>
              <a:defRPr/>
            </a:pPr>
            <a:r>
              <a:rPr lang="zh-CN" altLang="en-US" sz="2200" u="none" kern="0" dirty="0">
                <a:sym typeface="Wingdings" panose="05000000000000000000" pitchFamily="2" charset="2"/>
              </a:rPr>
              <a:t>小猴在一天摘了若干桃，当天吃掉一半多一个，第二天接着吃掉剩下的一半多一个，以后每天都吃掉尚存桃子的一半多一个，第</a:t>
            </a:r>
            <a:r>
              <a:rPr lang="en-US" altLang="zh-CN" sz="2200" u="none" kern="0" dirty="0">
                <a:sym typeface="Wingdings" panose="05000000000000000000" pitchFamily="2" charset="2"/>
              </a:rPr>
              <a:t>7</a:t>
            </a:r>
            <a:r>
              <a:rPr lang="zh-CN" altLang="en-US" sz="2200" u="none" kern="0" dirty="0">
                <a:sym typeface="Wingdings" panose="05000000000000000000" pitchFamily="2" charset="2"/>
              </a:rPr>
              <a:t>天早上只剩</a:t>
            </a:r>
            <a:r>
              <a:rPr lang="en-US" altLang="zh-CN" sz="2200" u="none" kern="0" dirty="0">
                <a:sym typeface="Wingdings" panose="05000000000000000000" pitchFamily="2" charset="2"/>
              </a:rPr>
              <a:t>1</a:t>
            </a:r>
            <a:r>
              <a:rPr lang="zh-CN" altLang="en-US" sz="2200" u="none" kern="0" dirty="0">
                <a:sym typeface="Wingdings" panose="05000000000000000000" pitchFamily="2" charset="2"/>
              </a:rPr>
              <a:t>个，问小猴摘了多少个桃？</a:t>
            </a:r>
          </a:p>
          <a:p>
            <a:pPr eaLnBrk="1" hangingPunct="1">
              <a:lnSpc>
                <a:spcPct val="150000"/>
              </a:lnSpc>
              <a:spcBef>
                <a:spcPct val="0"/>
              </a:spcBef>
              <a:spcAft>
                <a:spcPts val="600"/>
              </a:spcAft>
              <a:buFont typeface="Times New Roman" panose="02020603050405020304" pitchFamily="18" charset="0"/>
              <a:buChar char=" "/>
              <a:defRPr/>
            </a:pPr>
            <a:endParaRPr lang="zh-CN" altLang="en-US" sz="2200" u="none" kern="0" dirty="0">
              <a:sym typeface="Wingdings" panose="05000000000000000000" pitchFamily="2" charset="2"/>
            </a:endParaRPr>
          </a:p>
        </p:txBody>
      </p:sp>
    </p:spTree>
    <p:extLst>
      <p:ext uri="{BB962C8B-B14F-4D97-AF65-F5344CB8AC3E}">
        <p14:creationId xmlns:p14="http://schemas.microsoft.com/office/powerpoint/2010/main" val="1895498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xmlns="" id="{D8D78277-387A-434E-8330-E08AEAFB1D95}"/>
                  </a:ext>
                </a:extLst>
              </p:cNvPr>
              <p:cNvSpPr/>
              <p:nvPr/>
            </p:nvSpPr>
            <p:spPr>
              <a:xfrm>
                <a:off x="838298" y="1905040"/>
                <a:ext cx="7059305" cy="40068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u="none" noProof="1" smtClean="0">
                          <a:latin typeface="Cambria Math" panose="02040503050406030204" pitchFamily="18" charset="0"/>
                        </a:rPr>
                        <m:t>循环结构</m:t>
                      </m:r>
                      <m:d>
                        <m:dPr>
                          <m:begChr m:val="{"/>
                          <m:endChr m:val=""/>
                          <m:ctrlPr>
                            <a:rPr lang="en-US" altLang="zh-CN" i="1" u="none" noProof="1">
                              <a:latin typeface="Cambria Math"/>
                            </a:rPr>
                          </m:ctrlPr>
                        </m:dPr>
                        <m:e>
                          <m:eqArr>
                            <m:eqArrPr>
                              <m:ctrlPr>
                                <a:rPr lang="en-US" altLang="zh-CN" i="1" u="none" noProof="1">
                                  <a:latin typeface="Cambria Math"/>
                                </a:rPr>
                              </m:ctrlPr>
                            </m:eqArrPr>
                            <m:e>
                              <m:r>
                                <m:rPr>
                                  <m:sty m:val="p"/>
                                </m:rPr>
                                <a:rPr lang="en-US" altLang="zh-CN" i="1" u="none" noProof="1">
                                  <a:latin typeface="Cambria Math" panose="02040503050406030204" pitchFamily="18" charset="0"/>
                                </a:rPr>
                                <m:t>for</m:t>
                              </m:r>
                              <m:r>
                                <a:rPr lang="zh-CN" altLang="en-US" i="1" u="none" noProof="1">
                                  <a:latin typeface="Cambria Math" panose="02040503050406030204" pitchFamily="18" charset="0"/>
                                </a:rPr>
                                <m:t>循环</m:t>
                              </m:r>
                              <m:d>
                                <m:dPr>
                                  <m:begChr m:val="{"/>
                                  <m:endChr m:val=""/>
                                  <m:ctrlPr>
                                    <a:rPr lang="en-US" altLang="zh-CN" i="1" u="none" noProof="1" smtClean="0">
                                      <a:latin typeface="Cambria Math"/>
                                    </a:rPr>
                                  </m:ctrlPr>
                                </m:dPr>
                                <m:e>
                                  <m:eqArr>
                                    <m:eqArrPr>
                                      <m:ctrlPr>
                                        <a:rPr lang="en-US" altLang="zh-CN" i="1" u="none" noProof="1" smtClean="0">
                                          <a:latin typeface="Cambria Math"/>
                                        </a:rPr>
                                      </m:ctrlPr>
                                    </m:eqArrPr>
                                    <m:e>
                                      <m:r>
                                        <a:rPr lang="zh-CN" altLang="en-US" i="1" u="none" noProof="1">
                                          <a:latin typeface="Cambria Math" panose="02040503050406030204" pitchFamily="18" charset="0"/>
                                        </a:rPr>
                                        <m:t>遍历</m:t>
                                      </m:r>
                                      <m:r>
                                        <a:rPr lang="zh-CN" altLang="en-US" i="1" u="none" noProof="1" smtClean="0">
                                          <a:latin typeface="Cambria Math" panose="02040503050406030204" pitchFamily="18" charset="0"/>
                                        </a:rPr>
                                        <m:t>列表</m:t>
                                      </m:r>
                                      <m:d>
                                        <m:dPr>
                                          <m:begChr m:val="{"/>
                                          <m:endChr m:val=""/>
                                          <m:ctrlPr>
                                            <a:rPr lang="en-US" altLang="zh-CN" i="1" u="none" noProof="1" smtClean="0">
                                              <a:latin typeface="Cambria Math"/>
                                            </a:rPr>
                                          </m:ctrlPr>
                                        </m:dPr>
                                        <m:e>
                                          <m:eqArr>
                                            <m:eqArrPr>
                                              <m:ctrlPr>
                                                <a:rPr lang="en-US" altLang="zh-CN" i="1" u="none" noProof="1" smtClean="0">
                                                  <a:latin typeface="Cambria Math"/>
                                                </a:rPr>
                                              </m:ctrlPr>
                                            </m:eqArrPr>
                                            <m:e>
                                              <m:r>
                                                <m:rPr>
                                                  <m:sty m:val="p"/>
                                                </m:rPr>
                                                <a:rPr lang="en-US" altLang="zh-CN" i="1" u="none" noProof="1">
                                                  <a:latin typeface="Cambria Math" panose="02040503050406030204" pitchFamily="18" charset="0"/>
                                                </a:rPr>
                                                <m:t>for</m:t>
                                              </m:r>
                                              <m:r>
                                                <a:rPr lang="zh-CN" altLang="en-US" i="1" u="none" noProof="1" smtClean="0">
                                                  <a:latin typeface="Cambria Math" panose="02040503050406030204" pitchFamily="18" charset="0"/>
                                                </a:rPr>
                                                <m:t>循环</m:t>
                                              </m:r>
                                              <m:r>
                                                <a:rPr lang="zh-CN" altLang="en-US" i="1" u="none" noProof="1">
                                                  <a:latin typeface="Cambria Math" panose="02040503050406030204" pitchFamily="18" charset="0"/>
                                                </a:rPr>
                                                <m:t>遍历</m:t>
                                              </m:r>
                                              <m:r>
                                                <a:rPr lang="zh-CN" altLang="en-US" i="1" u="none" noProof="1" smtClean="0">
                                                  <a:latin typeface="Cambria Math" panose="02040503050406030204" pitchFamily="18" charset="0"/>
                                                </a:rPr>
                                                <m:t>列表</m:t>
                                              </m:r>
                                              <m:r>
                                                <a:rPr lang="zh-CN" altLang="en-US" i="1" u="none" noProof="1">
                                                  <a:latin typeface="Cambria Math" panose="02040503050406030204" pitchFamily="18" charset="0"/>
                                                </a:rPr>
                                                <m:t>切片</m:t>
                                              </m:r>
                                              <m:r>
                                                <a:rPr lang="en-US" altLang="zh-CN" b="0" i="1" u="none" noProof="1" smtClean="0">
                                                  <a:latin typeface="Cambria Math" panose="02040503050406030204" pitchFamily="18" charset="0"/>
                                                </a:rPr>
                                                <m:t>        </m:t>
                                              </m:r>
                                            </m:e>
                                            <m:e>
                                              <m:r>
                                                <a:rPr lang="zh-CN" altLang="en-US" i="1" u="none" noProof="1">
                                                  <a:latin typeface="Cambria Math" panose="02040503050406030204" pitchFamily="18" charset="0"/>
                                                </a:rPr>
                                                <m:t>使用</m:t>
                                              </m:r>
                                              <m:r>
                                                <a:rPr lang="zh-CN" altLang="en-US" i="1" u="none" noProof="1" smtClean="0">
                                                  <a:latin typeface="Cambria Math" panose="02040503050406030204" pitchFamily="18" charset="0"/>
                                                </a:rPr>
                                                <m:t>数值</m:t>
                                              </m:r>
                                              <m:r>
                                                <a:rPr lang="zh-CN" altLang="en-US" i="1" u="none" noProof="1">
                                                  <a:latin typeface="Cambria Math" panose="02040503050406030204" pitchFamily="18" charset="0"/>
                                                </a:rPr>
                                                <m:t>列表</m:t>
                                              </m:r>
                                              <m:r>
                                                <a:rPr lang="zh-CN" altLang="en-US" i="1" u="none" noProof="1" smtClean="0">
                                                  <a:latin typeface="Cambria Math" panose="02040503050406030204" pitchFamily="18" charset="0"/>
                                                </a:rPr>
                                                <m:t>进行</m:t>
                                              </m:r>
                                              <m:r>
                                                <m:rPr>
                                                  <m:sty m:val="p"/>
                                                </m:rPr>
                                                <a:rPr lang="en-US" altLang="zh-CN" i="1" u="none" noProof="1" smtClean="0">
                                                  <a:latin typeface="Cambria Math" panose="02040503050406030204" pitchFamily="18" charset="0"/>
                                                </a:rPr>
                                                <m:t>for</m:t>
                                              </m:r>
                                              <m:r>
                                                <a:rPr lang="zh-CN" altLang="en-US" i="1" u="none" noProof="1">
                                                  <a:latin typeface="Cambria Math" panose="02040503050406030204" pitchFamily="18" charset="0"/>
                                                </a:rPr>
                                                <m:t>循环</m:t>
                                              </m:r>
                                            </m:e>
                                          </m:eqArr>
                                        </m:e>
                                      </m:d>
                                    </m:e>
                                    <m:e>
                                      <m:r>
                                        <a:rPr lang="zh-CN" altLang="en-US" i="1" u="none" noProof="1">
                                          <a:latin typeface="Cambria Math" panose="02040503050406030204" pitchFamily="18" charset="0"/>
                                        </a:rPr>
                                        <m:t>遍历</m:t>
                                      </m:r>
                                      <m:r>
                                        <a:rPr lang="zh-CN" altLang="en-US" i="1" u="none" noProof="1" smtClean="0">
                                          <a:latin typeface="Cambria Math" panose="02040503050406030204" pitchFamily="18" charset="0"/>
                                        </a:rPr>
                                        <m:t>字典</m:t>
                                      </m:r>
                                      <m:d>
                                        <m:dPr>
                                          <m:begChr m:val="{"/>
                                          <m:endChr m:val=""/>
                                          <m:ctrlPr>
                                            <a:rPr lang="en-US" altLang="zh-CN" i="1" u="none" noProof="1" smtClean="0">
                                              <a:latin typeface="Cambria Math"/>
                                            </a:rPr>
                                          </m:ctrlPr>
                                        </m:dPr>
                                        <m:e>
                                          <m:eqArr>
                                            <m:eqArrPr>
                                              <m:ctrlPr>
                                                <a:rPr lang="en-US" altLang="zh-CN" i="1" u="none" noProof="1" smtClean="0">
                                                  <a:latin typeface="Cambria Math"/>
                                                </a:rPr>
                                              </m:ctrlPr>
                                            </m:eqArrPr>
                                            <m:e>
                                              <m:r>
                                                <a:rPr lang="zh-CN" altLang="en-US" i="1" u="none" noProof="1">
                                                  <a:latin typeface="Cambria Math" panose="02040503050406030204" pitchFamily="18" charset="0"/>
                                                </a:rPr>
                                                <m:t>遍历</m:t>
                                              </m:r>
                                              <m:r>
                                                <a:rPr lang="zh-CN" altLang="en-US" i="1" u="none" noProof="1" smtClean="0">
                                                  <a:latin typeface="Cambria Math" panose="02040503050406030204" pitchFamily="18" charset="0"/>
                                                </a:rPr>
                                                <m:t>键</m:t>
                                              </m:r>
                                              <m:r>
                                                <a:rPr lang="en-US" altLang="zh-CN" i="1" u="none" noProof="1">
                                                  <a:latin typeface="Cambria Math" panose="02040503050406030204" pitchFamily="18" charset="0"/>
                                                </a:rPr>
                                                <m:t>−</m:t>
                                              </m:r>
                                              <m:r>
                                                <a:rPr lang="zh-CN" altLang="en-US" i="1" u="none" noProof="1" smtClean="0">
                                                  <a:latin typeface="Cambria Math" panose="02040503050406030204" pitchFamily="18" charset="0"/>
                                                </a:rPr>
                                                <m:t>值</m:t>
                                              </m:r>
                                              <m:r>
                                                <a:rPr lang="zh-CN" altLang="en-US" i="1" u="none" noProof="1">
                                                  <a:latin typeface="Cambria Math" panose="02040503050406030204" pitchFamily="18" charset="0"/>
                                                </a:rPr>
                                                <m:t>对</m:t>
                                              </m:r>
                                              <m:r>
                                                <a:rPr lang="en-US" altLang="zh-CN" b="0" i="1" u="none" noProof="1" smtClean="0">
                                                  <a:latin typeface="Cambria Math" panose="02040503050406030204" pitchFamily="18" charset="0"/>
                                                </a:rPr>
                                                <m:t>                          </m:t>
                                              </m:r>
                                            </m:e>
                                            <m:e>
                                              <m:r>
                                                <a:rPr lang="zh-CN" altLang="en-US" i="1" u="none" noProof="1">
                                                  <a:latin typeface="Cambria Math" panose="02040503050406030204" pitchFamily="18" charset="0"/>
                                                </a:rPr>
                                                <m:t>遍历</m:t>
                                              </m:r>
                                              <m:r>
                                                <a:rPr lang="zh-CN" altLang="en-US" i="1" u="none" noProof="1" smtClean="0">
                                                  <a:latin typeface="Cambria Math" panose="02040503050406030204" pitchFamily="18" charset="0"/>
                                                </a:rPr>
                                                <m:t>键</m:t>
                                              </m:r>
                                              <m:r>
                                                <a:rPr lang="en-US" altLang="zh-CN" b="0" i="1" u="none" noProof="1" smtClean="0">
                                                  <a:latin typeface="Cambria Math" panose="02040503050406030204" pitchFamily="18" charset="0"/>
                                                </a:rPr>
                                                <m:t>                                     </m:t>
                                              </m:r>
                                            </m:e>
                                            <m:e>
                                              <m:r>
                                                <a:rPr lang="zh-CN" altLang="en-US" i="1" u="none" noProof="1">
                                                  <a:latin typeface="Cambria Math" panose="02040503050406030204" pitchFamily="18" charset="0"/>
                                                </a:rPr>
                                                <m:t>顺序</m:t>
                                              </m:r>
                                              <m:r>
                                                <a:rPr lang="zh-CN" altLang="en-US" i="1" u="none" noProof="1" smtClean="0">
                                                  <a:latin typeface="Cambria Math" panose="02040503050406030204" pitchFamily="18" charset="0"/>
                                                </a:rPr>
                                                <m:t>遍历</m:t>
                                              </m:r>
                                              <m:r>
                                                <a:rPr lang="zh-CN" altLang="en-US" i="1" u="none" noProof="1">
                                                  <a:latin typeface="Cambria Math" panose="02040503050406030204" pitchFamily="18" charset="0"/>
                                                </a:rPr>
                                                <m:t>键</m:t>
                                              </m:r>
                                              <m:r>
                                                <a:rPr lang="en-US" altLang="zh-CN" b="0" i="1" u="none" noProof="1" smtClean="0">
                                                  <a:latin typeface="Cambria Math" panose="02040503050406030204" pitchFamily="18" charset="0"/>
                                                </a:rPr>
                                                <m:t>                            </m:t>
                                              </m:r>
                                            </m:e>
                                            <m:e>
                                              <m:r>
                                                <a:rPr lang="zh-CN" altLang="en-US" i="1" u="none" noProof="1" smtClean="0">
                                                  <a:latin typeface="Cambria Math" panose="02040503050406030204" pitchFamily="18" charset="0"/>
                                                </a:rPr>
                                                <m:t>遍历</m:t>
                                              </m:r>
                                              <m:r>
                                                <a:rPr lang="zh-CN" altLang="en-US" i="1" u="none" noProof="1">
                                                  <a:latin typeface="Cambria Math" panose="02040503050406030204" pitchFamily="18" charset="0"/>
                                                </a:rPr>
                                                <m:t>值</m:t>
                                              </m:r>
                                              <m:r>
                                                <a:rPr lang="en-US" altLang="zh-CN" b="0" i="1" u="none" noProof="1" smtClean="0">
                                                  <a:latin typeface="Cambria Math" panose="02040503050406030204" pitchFamily="18" charset="0"/>
                                                </a:rPr>
                                                <m:t>                                     </m:t>
                                              </m:r>
                                            </m:e>
                                          </m:eqArr>
                                        </m:e>
                                      </m:d>
                                    </m:e>
                                    <m:e>
                                      <m:r>
                                        <a:rPr lang="zh-CN" altLang="en-US" i="1" u="none" noProof="1">
                                          <a:latin typeface="Cambria Math" panose="02040503050406030204" pitchFamily="18" charset="0"/>
                                        </a:rPr>
                                        <m:t>遍历</m:t>
                                      </m:r>
                                      <m:r>
                                        <a:rPr lang="zh-CN" altLang="en-US" i="1" u="none" noProof="1" smtClean="0">
                                          <a:latin typeface="Cambria Math" panose="02040503050406030204" pitchFamily="18" charset="0"/>
                                        </a:rPr>
                                        <m:t>元组</m:t>
                                      </m:r>
                                      <m:r>
                                        <a:rPr lang="en-US" altLang="zh-CN" b="0" i="1" u="none" noProof="1" smtClean="0">
                                          <a:latin typeface="Cambria Math" panose="02040503050406030204" pitchFamily="18" charset="0"/>
                                        </a:rPr>
                                        <m:t>                                                      </m:t>
                                      </m:r>
                                    </m:e>
                                  </m:eqArr>
                                </m:e>
                              </m:d>
                              <m:r>
                                <a:rPr lang="en-US" altLang="zh-CN" i="1" u="none" noProof="1">
                                  <a:latin typeface="Cambria Math" panose="02040503050406030204" pitchFamily="18" charset="0"/>
                                </a:rPr>
                                <m:t>    </m:t>
                              </m:r>
                            </m:e>
                            <m:e>
                              <m:r>
                                <m:rPr>
                                  <m:sty m:val="p"/>
                                </m:rPr>
                                <a:rPr lang="en-US" altLang="zh-CN" i="1" u="none" noProof="1">
                                  <a:latin typeface="Cambria Math" panose="02040503050406030204" pitchFamily="18" charset="0"/>
                                </a:rPr>
                                <m:t>while</m:t>
                              </m:r>
                              <m:r>
                                <a:rPr lang="zh-CN" altLang="en-US" i="1" u="none" noProof="1">
                                  <a:latin typeface="Cambria Math" panose="02040503050406030204" pitchFamily="18" charset="0"/>
                                </a:rPr>
                                <m:t>循环</m:t>
                              </m:r>
                              <m:d>
                                <m:dPr>
                                  <m:begChr m:val="{"/>
                                  <m:endChr m:val=""/>
                                  <m:ctrlPr>
                                    <a:rPr lang="en-US" altLang="zh-CN" i="1" u="none" noProof="1" smtClean="0">
                                      <a:latin typeface="Cambria Math"/>
                                    </a:rPr>
                                  </m:ctrlPr>
                                </m:dPr>
                                <m:e>
                                  <m:eqArr>
                                    <m:eqArrPr>
                                      <m:ctrlPr>
                                        <a:rPr lang="en-US" altLang="zh-CN" i="1" u="none" noProof="1" smtClean="0">
                                          <a:latin typeface="Cambria Math"/>
                                        </a:rPr>
                                      </m:ctrlPr>
                                    </m:eqArrPr>
                                    <m:e>
                                      <m:r>
                                        <a:rPr lang="zh-CN" altLang="en-US" i="1" u="none" noProof="1">
                                          <a:latin typeface="Cambria Math" panose="02040503050406030204" pitchFamily="18" charset="0"/>
                                        </a:rPr>
                                        <m:t>布尔</m:t>
                                      </m:r>
                                      <m:r>
                                        <a:rPr lang="zh-CN" altLang="en-US" i="1" u="none" noProof="1" smtClean="0">
                                          <a:latin typeface="Cambria Math" panose="02040503050406030204" pitchFamily="18" charset="0"/>
                                        </a:rPr>
                                        <m:t>变量</m:t>
                                      </m:r>
                                      <m:r>
                                        <a:rPr lang="zh-CN" altLang="en-US" i="1" u="none" noProof="1">
                                          <a:latin typeface="Cambria Math" panose="02040503050406030204" pitchFamily="18" charset="0"/>
                                        </a:rPr>
                                        <m:t>值</m:t>
                                      </m:r>
                                      <m:r>
                                        <a:rPr lang="zh-CN" altLang="en-US" i="1" u="none" noProof="1" smtClean="0">
                                          <a:latin typeface="Cambria Math" panose="02040503050406030204" pitchFamily="18" charset="0"/>
                                        </a:rPr>
                                        <m:t>为</m:t>
                                      </m:r>
                                      <m:r>
                                        <m:rPr>
                                          <m:sty m:val="p"/>
                                        </m:rPr>
                                        <a:rPr lang="en-US" altLang="zh-CN" i="1" u="none" noProof="1">
                                          <a:latin typeface="Cambria Math" panose="02040503050406030204" pitchFamily="18" charset="0"/>
                                        </a:rPr>
                                        <m:t>True</m:t>
                                      </m:r>
                                      <m:r>
                                        <a:rPr lang="zh-CN" altLang="en-US" i="1" u="none" noProof="1">
                                          <a:latin typeface="Cambria Math" panose="02040503050406030204" pitchFamily="18" charset="0"/>
                                        </a:rPr>
                                        <m:t>时</m:t>
                                      </m:r>
                                      <m:r>
                                        <a:rPr lang="zh-CN" altLang="en-US" i="1" u="none" noProof="1" smtClean="0">
                                          <a:latin typeface="Cambria Math" panose="02040503050406030204" pitchFamily="18" charset="0"/>
                                        </a:rPr>
                                        <m:t>循环</m:t>
                                      </m:r>
                                      <m:r>
                                        <a:rPr lang="en-US" altLang="zh-CN" b="0" i="1" u="none" noProof="1" smtClean="0">
                                          <a:latin typeface="Cambria Math" panose="02040503050406030204" pitchFamily="18" charset="0"/>
                                        </a:rPr>
                                        <m:t>                      </m:t>
                                      </m:r>
                                    </m:e>
                                    <m:e>
                                      <m:r>
                                        <a:rPr lang="zh-CN" altLang="en-US" i="1" u="none" noProof="1">
                                          <a:latin typeface="Cambria Math" panose="02040503050406030204" pitchFamily="18" charset="0"/>
                                        </a:rPr>
                                        <m:t>避免</m:t>
                                      </m:r>
                                      <m:r>
                                        <a:rPr lang="zh-CN" altLang="en-US" i="1" u="none" noProof="1" smtClean="0">
                                          <a:latin typeface="Cambria Math" panose="02040503050406030204" pitchFamily="18" charset="0"/>
                                        </a:rPr>
                                        <m:t>无限</m:t>
                                      </m:r>
                                      <m:r>
                                        <a:rPr lang="zh-CN" altLang="en-US" i="1" u="none" noProof="1">
                                          <a:latin typeface="Cambria Math" panose="02040503050406030204" pitchFamily="18" charset="0"/>
                                        </a:rPr>
                                        <m:t>循环</m:t>
                                      </m:r>
                                      <m:r>
                                        <a:rPr lang="en-US" altLang="zh-CN" b="0" i="1" u="none" noProof="1" smtClean="0">
                                          <a:latin typeface="Cambria Math" panose="02040503050406030204" pitchFamily="18" charset="0"/>
                                        </a:rPr>
                                        <m:t>                                             </m:t>
                                      </m:r>
                                    </m:e>
                                    <m:e>
                                      <m:r>
                                        <m:rPr>
                                          <m:sty m:val="p"/>
                                        </m:rPr>
                                        <a:rPr lang="en-US" altLang="zh-CN" i="1" u="none" noProof="1" smtClean="0">
                                          <a:latin typeface="Cambria Math" panose="02040503050406030204" pitchFamily="18" charset="0"/>
                                        </a:rPr>
                                        <m:t>while</m:t>
                                      </m:r>
                                      <m:r>
                                        <a:rPr lang="zh-CN" altLang="en-US" i="1" u="none" noProof="1">
                                          <a:latin typeface="Cambria Math" panose="02040503050406030204" pitchFamily="18" charset="0"/>
                                        </a:rPr>
                                        <m:t>循环</m:t>
                                      </m:r>
                                      <m:r>
                                        <a:rPr lang="zh-CN" altLang="en-US" i="1" u="none" noProof="1" smtClean="0">
                                          <a:latin typeface="Cambria Math" panose="02040503050406030204" pitchFamily="18" charset="0"/>
                                        </a:rPr>
                                        <m:t>修改</m:t>
                                      </m:r>
                                      <m:r>
                                        <a:rPr lang="zh-CN" altLang="en-US" i="1" u="none" noProof="1">
                                          <a:latin typeface="Cambria Math" panose="02040503050406030204" pitchFamily="18" charset="0"/>
                                        </a:rPr>
                                        <m:t>列表</m:t>
                                      </m:r>
                                      <m:r>
                                        <a:rPr lang="zh-CN" altLang="en-US" i="1" u="none" noProof="1" smtClean="0">
                                          <a:latin typeface="Cambria Math" panose="02040503050406030204" pitchFamily="18" charset="0"/>
                                        </a:rPr>
                                        <m:t>和</m:t>
                                      </m:r>
                                      <m:r>
                                        <a:rPr lang="zh-CN" altLang="en-US" i="1" u="none" noProof="1">
                                          <a:latin typeface="Cambria Math" panose="02040503050406030204" pitchFamily="18" charset="0"/>
                                        </a:rPr>
                                        <m:t>字典</m:t>
                                      </m:r>
                                      <m:r>
                                        <a:rPr lang="en-US" altLang="zh-CN" b="0" i="1" u="none" noProof="1" smtClean="0">
                                          <a:latin typeface="Cambria Math" panose="02040503050406030204" pitchFamily="18" charset="0"/>
                                        </a:rPr>
                                        <m:t>                     </m:t>
                                      </m:r>
                                    </m:e>
                                  </m:eqArr>
                                </m:e>
                              </m:d>
                            </m:e>
                            <m:e>
                              <m:r>
                                <a:rPr lang="zh-CN" altLang="en-US" i="1" u="none" noProof="1">
                                  <a:latin typeface="Cambria Math" panose="02040503050406030204" pitchFamily="18" charset="0"/>
                                </a:rPr>
                                <m:t>循环</m:t>
                              </m:r>
                              <m:r>
                                <a:rPr lang="zh-CN" altLang="en-US" i="1" u="none" noProof="1" smtClean="0">
                                  <a:latin typeface="Cambria Math" panose="02040503050406030204" pitchFamily="18" charset="0"/>
                                </a:rPr>
                                <m:t>退出</m:t>
                              </m:r>
                              <m:r>
                                <a:rPr lang="zh-CN" altLang="en-US" i="1" u="none" noProof="1">
                                  <a:latin typeface="Cambria Math" panose="02040503050406030204" pitchFamily="18" charset="0"/>
                                </a:rPr>
                                <m:t>：</m:t>
                              </m:r>
                              <m:r>
                                <a:rPr lang="en-US" altLang="zh-CN" b="0" i="1" u="none" noProof="1" smtClean="0">
                                  <a:latin typeface="Cambria Math" panose="02040503050406030204" pitchFamily="18" charset="0"/>
                                </a:rPr>
                                <m:t>𝑏𝑟𝑒𝑎𝑘</m:t>
                              </m:r>
                              <m:r>
                                <a:rPr lang="zh-CN" altLang="en-US" i="1" u="none" noProof="1">
                                  <a:latin typeface="Cambria Math" panose="02040503050406030204" pitchFamily="18" charset="0"/>
                                </a:rPr>
                                <m:t>语句</m:t>
                              </m:r>
                              <m:r>
                                <a:rPr lang="zh-CN" altLang="en-US" i="1" u="none" noProof="1" smtClean="0">
                                  <a:latin typeface="Cambria Math" panose="02040503050406030204" pitchFamily="18" charset="0"/>
                                </a:rPr>
                                <m:t>与</m:t>
                              </m:r>
                              <m:r>
                                <a:rPr lang="en-US" altLang="zh-CN" b="0" i="1" u="none" noProof="1" smtClean="0">
                                  <a:latin typeface="Cambria Math" panose="02040503050406030204" pitchFamily="18" charset="0"/>
                                </a:rPr>
                                <m:t>𝑐𝑜𝑛𝑡𝑖𝑛𝑢𝑒</m:t>
                              </m:r>
                              <m:r>
                                <a:rPr lang="zh-CN" altLang="en-US" i="1" u="none" noProof="1">
                                  <a:latin typeface="Cambria Math" panose="02040503050406030204" pitchFamily="18" charset="0"/>
                                </a:rPr>
                                <m:t>语句</m:t>
                              </m:r>
                              <m:r>
                                <a:rPr lang="en-US" altLang="zh-CN" b="0" i="1" u="none" noProof="1" smtClean="0">
                                  <a:latin typeface="Cambria Math" panose="02040503050406030204" pitchFamily="18" charset="0"/>
                                </a:rPr>
                                <m:t>                    </m:t>
                              </m:r>
                            </m:e>
                          </m:eqArr>
                        </m:e>
                      </m:d>
                    </m:oMath>
                  </m:oMathPara>
                </a14:m>
                <a:endParaRPr lang="zh-CN" altLang="en-US" u="none" dirty="0"/>
              </a:p>
            </p:txBody>
          </p:sp>
        </mc:Choice>
        <mc:Fallback xmlns="">
          <p:sp>
            <p:nvSpPr>
              <p:cNvPr id="2" name="矩形 1">
                <a:extLst>
                  <a:ext uri="{FF2B5EF4-FFF2-40B4-BE49-F238E27FC236}">
                    <a16:creationId xmlns:a16="http://schemas.microsoft.com/office/drawing/2014/main" id="{D8D78277-387A-434E-8330-E08AEAFB1D95}"/>
                  </a:ext>
                </a:extLst>
              </p:cNvPr>
              <p:cNvSpPr>
                <a:spLocks noRot="1" noChangeAspect="1" noMove="1" noResize="1" noEditPoints="1" noAdjustHandles="1" noChangeArrowheads="1" noChangeShapeType="1" noTextEdit="1"/>
              </p:cNvSpPr>
              <p:nvPr/>
            </p:nvSpPr>
            <p:spPr>
              <a:xfrm>
                <a:off x="838298" y="1905040"/>
                <a:ext cx="7059305" cy="4006866"/>
              </a:xfrm>
              <a:prstGeom prst="rect">
                <a:avLst/>
              </a:prstGeom>
              <a:blipFill>
                <a:blip r:embed="rId2"/>
                <a:stretch>
                  <a:fillRect/>
                </a:stretch>
              </a:blipFill>
            </p:spPr>
            <p:txBody>
              <a:bodyPr/>
              <a:lstStyle/>
              <a:p>
                <a:r>
                  <a:rPr lang="zh-CN" altLang="en-US">
                    <a:noFill/>
                  </a:rPr>
                  <a:t> </a:t>
                </a:r>
              </a:p>
            </p:txBody>
          </p:sp>
        </mc:Fallback>
      </mc:AlternateContent>
      <p:sp>
        <p:nvSpPr>
          <p:cNvPr id="3" name="Rectangle 2">
            <a:extLst>
              <a:ext uri="{FF2B5EF4-FFF2-40B4-BE49-F238E27FC236}">
                <a16:creationId xmlns:a16="http://schemas.microsoft.com/office/drawing/2014/main" xmlns="" id="{C171C725-CD74-4B07-A988-50A5897A6454}"/>
              </a:ext>
            </a:extLst>
          </p:cNvPr>
          <p:cNvSpPr txBox="1">
            <a:spLocks noChangeArrowheads="1"/>
          </p:cNvSpPr>
          <p:nvPr/>
        </p:nvSpPr>
        <p:spPr bwMode="auto">
          <a:xfrm>
            <a:off x="914400" y="685800"/>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a:lstStyle>
          <a:p>
            <a:pPr eaLnBrk="1" hangingPunct="1"/>
            <a:r>
              <a:rPr lang="zh-CN" altLang="en-US" u="none" kern="0" dirty="0"/>
              <a:t>第</a:t>
            </a:r>
            <a:r>
              <a:rPr lang="en-US" altLang="zh-CN" u="none" kern="0" dirty="0"/>
              <a:t>1~7</a:t>
            </a:r>
            <a:r>
              <a:rPr lang="zh-CN" altLang="en-US" u="none" kern="0" dirty="0"/>
              <a:t>章小结</a:t>
            </a:r>
          </a:p>
        </p:txBody>
      </p:sp>
    </p:spTree>
    <p:extLst>
      <p:ext uri="{BB962C8B-B14F-4D97-AF65-F5344CB8AC3E}">
        <p14:creationId xmlns:p14="http://schemas.microsoft.com/office/powerpoint/2010/main" val="24376372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xmlns="" id="{83160077-8E40-496B-AEE8-1783F32C3D9C}"/>
              </a:ext>
            </a:extLst>
          </p:cNvPr>
          <p:cNvSpPr txBox="1">
            <a:spLocks/>
          </p:cNvSpPr>
          <p:nvPr/>
        </p:nvSpPr>
        <p:spPr bwMode="auto">
          <a:xfrm>
            <a:off x="457308" y="1600248"/>
            <a:ext cx="8229600" cy="491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anose="05000000000000000000" pitchFamily="2" charset="2"/>
              <a:buChar char="p"/>
              <a:defRPr sz="2400">
                <a:solidFill>
                  <a:schemeClr val="tx1"/>
                </a:solidFill>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ü"/>
              <a:defRPr sz="22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9pPr>
          </a:lstStyle>
          <a:p>
            <a:pPr eaLnBrk="1" hangingPunct="1">
              <a:defRPr/>
            </a:pPr>
            <a:endParaRPr lang="en-US" altLang="zh-CN" sz="2200" u="none" kern="0" noProof="1"/>
          </a:p>
        </p:txBody>
      </p:sp>
      <p:pic>
        <p:nvPicPr>
          <p:cNvPr id="4" name="图片 3">
            <a:extLst>
              <a:ext uri="{FF2B5EF4-FFF2-40B4-BE49-F238E27FC236}">
                <a16:creationId xmlns:a16="http://schemas.microsoft.com/office/drawing/2014/main" xmlns="" id="{1B60FB4A-AADD-4AE9-9C82-F496CEFBBD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5908" y="1981238"/>
            <a:ext cx="5232400" cy="3810000"/>
          </a:xfrm>
          <a:prstGeom prst="rect">
            <a:avLst/>
          </a:prstGeom>
        </p:spPr>
      </p:pic>
    </p:spTree>
    <p:extLst>
      <p:ext uri="{BB962C8B-B14F-4D97-AF65-F5344CB8AC3E}">
        <p14:creationId xmlns:p14="http://schemas.microsoft.com/office/powerpoint/2010/main" val="8220320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xmlns="" id="{AE109A42-3CAD-4EB1-BCBB-76A388221A01}"/>
              </a:ext>
            </a:extLst>
          </p:cNvPr>
          <p:cNvSpPr txBox="1">
            <a:spLocks/>
          </p:cNvSpPr>
          <p:nvPr/>
        </p:nvSpPr>
        <p:spPr bwMode="auto">
          <a:xfrm>
            <a:off x="457308" y="1600248"/>
            <a:ext cx="8229600" cy="491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anose="05000000000000000000" pitchFamily="2" charset="2"/>
              <a:buChar char="p"/>
              <a:defRPr sz="2400">
                <a:solidFill>
                  <a:schemeClr val="tx1"/>
                </a:solidFill>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ü"/>
              <a:defRPr sz="22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9pPr>
          </a:lstStyle>
          <a:p>
            <a:pPr eaLnBrk="1" hangingPunct="1">
              <a:defRPr/>
            </a:pPr>
            <a:endParaRPr lang="en-US" altLang="zh-CN" sz="2200" u="none" kern="0" noProof="1"/>
          </a:p>
        </p:txBody>
      </p:sp>
      <p:pic>
        <p:nvPicPr>
          <p:cNvPr id="4" name="图片 3">
            <a:extLst>
              <a:ext uri="{FF2B5EF4-FFF2-40B4-BE49-F238E27FC236}">
                <a16:creationId xmlns:a16="http://schemas.microsoft.com/office/drawing/2014/main" xmlns="" id="{86517752-7786-45AB-96B0-0528EF0A5B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9658" y="2009029"/>
            <a:ext cx="6184900" cy="4102100"/>
          </a:xfrm>
          <a:prstGeom prst="rect">
            <a:avLst/>
          </a:prstGeom>
        </p:spPr>
      </p:pic>
    </p:spTree>
    <p:extLst>
      <p:ext uri="{BB962C8B-B14F-4D97-AF65-F5344CB8AC3E}">
        <p14:creationId xmlns:p14="http://schemas.microsoft.com/office/powerpoint/2010/main" val="3788306417"/>
      </p:ext>
    </p:extLst>
  </p:cSld>
  <p:clrMapOvr>
    <a:masterClrMapping/>
  </p:clrMapOvr>
  <p:timing>
    <p:tnLst>
      <p:par>
        <p:cTn id="1" dur="indefinite" restart="never" nodeType="tmRoot"/>
      </p:par>
    </p:tnLst>
  </p:timing>
</p:sld>
</file>

<file path=ppt/theme/theme1.xml><?xml version="1.0" encoding="utf-8"?>
<a:theme xmlns:a="http://schemas.openxmlformats.org/drawingml/2006/main" name="2_商务模板系列34">
  <a:themeElements>
    <a:clrScheme name="2_商务模板系列34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fontScheme name="2_商务模板系列34">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0000" tIns="46800" rIns="90000" bIns="46800" numCol="1" anchor="t" anchorCtr="0" compatLnSpc="1">
        <a:spAutoFit/>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2000" b="0" i="0" u="sng" strike="noStrike" cap="none" normalizeH="0" baseline="0" smtClean="0">
            <a:ln>
              <a:noFill/>
            </a:ln>
            <a:solidFill>
              <a:schemeClr val="tx1"/>
            </a:solidFill>
            <a:effectLst/>
            <a:latin typeface="Times New Roman" panose="02020603050405020304" pitchFamily="18" charset="0"/>
            <a:ea typeface="黑体" panose="02010609060101010101"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0000" tIns="46800" rIns="90000" bIns="46800" numCol="1" anchor="t" anchorCtr="0" compatLnSpc="1">
        <a:spAutoFit/>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2000" b="0" i="0" u="sng" strike="noStrike" cap="none" normalizeH="0" baseline="0" smtClean="0">
            <a:ln>
              <a:noFill/>
            </a:ln>
            <a:solidFill>
              <a:schemeClr val="tx1"/>
            </a:solidFill>
            <a:effectLst/>
            <a:latin typeface="Times New Roman" panose="02020603050405020304" pitchFamily="18" charset="0"/>
            <a:ea typeface="黑体" panose="02010609060101010101" pitchFamily="49" charset="-122"/>
          </a:defRPr>
        </a:defPPr>
      </a:lstStyle>
    </a:lnDef>
  </a:objectDefaults>
  <a:extraClrSchemeLst>
    <a:extraClrScheme>
      <a:clrScheme name="2_商务模板系列34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clrMap bg1="lt1" tx1="dk1" bg2="lt2" tx2="dk2" accent1="accent1" accent2="accent2" accent3="accent3" accent4="accent4" accent5="accent5" accent6="accent6" hlink="hlink" folHlink="folHlink"/>
    </a:extraClrScheme>
    <a:extraClrScheme>
      <a:clrScheme name="2_商务模板系列34 2">
        <a:dk1>
          <a:srgbClr val="000000"/>
        </a:dk1>
        <a:lt1>
          <a:srgbClr val="FFFFFF"/>
        </a:lt1>
        <a:dk2>
          <a:srgbClr val="632769"/>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2_商务模板系列34 3">
        <a:dk1>
          <a:srgbClr val="000000"/>
        </a:dk1>
        <a:lt1>
          <a:srgbClr val="FFFFFF"/>
        </a:lt1>
        <a:dk2>
          <a:srgbClr val="37737F"/>
        </a:dk2>
        <a:lt2>
          <a:srgbClr val="DDDDDD"/>
        </a:lt2>
        <a:accent1>
          <a:srgbClr val="52BCB2"/>
        </a:accent1>
        <a:accent2>
          <a:srgbClr val="E0A56A"/>
        </a:accent2>
        <a:accent3>
          <a:srgbClr val="FFFFFF"/>
        </a:accent3>
        <a:accent4>
          <a:srgbClr val="000000"/>
        </a:accent4>
        <a:accent5>
          <a:srgbClr val="B3DAD5"/>
        </a:accent5>
        <a:accent6>
          <a:srgbClr val="CB955F"/>
        </a:accent6>
        <a:hlink>
          <a:srgbClr val="A0C264"/>
        </a:hlink>
        <a:folHlink>
          <a:srgbClr val="DCDC2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0.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3_商务模板系列34">
  <a:themeElements>
    <a:clrScheme name="1_商务模板系列34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fontScheme name="1_商务模板系列34">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0000" tIns="46800" rIns="90000" bIns="46800" numCol="1" anchor="t" anchorCtr="0" compatLnSpc="1">
        <a:spAutoFit/>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2000" b="0" i="0" u="sng" strike="noStrike" cap="none" normalizeH="0" baseline="0" smtClean="0">
            <a:ln>
              <a:noFill/>
            </a:ln>
            <a:solidFill>
              <a:schemeClr val="tx1"/>
            </a:solidFill>
            <a:effectLst/>
            <a:latin typeface="Times New Roman" panose="02020603050405020304" pitchFamily="18" charset="0"/>
            <a:ea typeface="黑体" panose="02010609060101010101"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0000" tIns="46800" rIns="90000" bIns="46800" numCol="1" anchor="t" anchorCtr="0" compatLnSpc="1">
        <a:spAutoFit/>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2000" b="0" i="0" u="sng" strike="noStrike" cap="none" normalizeH="0" baseline="0" smtClean="0">
            <a:ln>
              <a:noFill/>
            </a:ln>
            <a:solidFill>
              <a:schemeClr val="tx1"/>
            </a:solidFill>
            <a:effectLst/>
            <a:latin typeface="Times New Roman" panose="02020603050405020304" pitchFamily="18" charset="0"/>
            <a:ea typeface="黑体" panose="02010609060101010101" pitchFamily="49" charset="-122"/>
          </a:defRPr>
        </a:defPPr>
      </a:lstStyle>
    </a:lnDef>
    <a:txDef>
      <a:spPr>
        <a:noFill/>
        <a:ln w="9525" cap="flat" cmpd="sng">
          <a:solidFill>
            <a:srgbClr val="595959"/>
          </a:solidFill>
          <a:prstDash val="solid"/>
          <a:round/>
          <a:headEnd type="none" w="med" len="med"/>
          <a:tailEnd type="none" w="med" len="med"/>
        </a:ln>
      </a:spPr>
      <a:bodyPr tIns="107950" bIns="107950" anchor="t">
        <a:spAutoFit/>
      </a:bodyPr>
      <a:lstStyle>
        <a:defPPr>
          <a:defRPr lang="en-US" altLang="zh-CN" u="none" dirty="0">
            <a:solidFill>
              <a:schemeClr val="accent2">
                <a:lumMod val="50000"/>
              </a:schemeClr>
            </a:solidFill>
            <a:latin typeface="Times New Roman" panose="02020603050405020304" pitchFamily="18" charset="0"/>
            <a:ea typeface="黑体" panose="02010609060101010101" pitchFamily="49" charset="-122"/>
          </a:defRPr>
        </a:defPPr>
      </a:lstStyle>
    </a:txDef>
  </a:objectDefaults>
  <a:extraClrSchemeLst>
    <a:extraClrScheme>
      <a:clrScheme name="1_商务模板系列34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clrMap bg1="lt1" tx1="dk1" bg2="lt2" tx2="dk2" accent1="accent1" accent2="accent2" accent3="accent3" accent4="accent4" accent5="accent5" accent6="accent6" hlink="hlink" folHlink="folHlink"/>
    </a:extraClrScheme>
    <a:extraClrScheme>
      <a:clrScheme name="1_商务模板系列34 2">
        <a:dk1>
          <a:srgbClr val="000000"/>
        </a:dk1>
        <a:lt1>
          <a:srgbClr val="FFFFFF"/>
        </a:lt1>
        <a:dk2>
          <a:srgbClr val="632769"/>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1_商务模板系列34 3">
        <a:dk1>
          <a:srgbClr val="000000"/>
        </a:dk1>
        <a:lt1>
          <a:srgbClr val="FFFFFF"/>
        </a:lt1>
        <a:dk2>
          <a:srgbClr val="37737F"/>
        </a:dk2>
        <a:lt2>
          <a:srgbClr val="DDDDDD"/>
        </a:lt2>
        <a:accent1>
          <a:srgbClr val="52BCB2"/>
        </a:accent1>
        <a:accent2>
          <a:srgbClr val="E0A56A"/>
        </a:accent2>
        <a:accent3>
          <a:srgbClr val="FFFFFF"/>
        </a:accent3>
        <a:accent4>
          <a:srgbClr val="000000"/>
        </a:accent4>
        <a:accent5>
          <a:srgbClr val="B3DAD5"/>
        </a:accent5>
        <a:accent6>
          <a:srgbClr val="CB955F"/>
        </a:accent6>
        <a:hlink>
          <a:srgbClr val="A0C264"/>
        </a:hlink>
        <a:folHlink>
          <a:srgbClr val="DCDC2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1_商务模板系列34">
  <a:themeElements>
    <a:clrScheme name="1_商务模板系列34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fontScheme name="1_商务模板系列34">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0000" tIns="46800" rIns="90000" bIns="46800" numCol="1" anchor="t" anchorCtr="0" compatLnSpc="1">
        <a:spAutoFit/>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2000" b="0" i="0" u="sng" strike="noStrike" cap="none" normalizeH="0" baseline="0" smtClean="0">
            <a:ln>
              <a:noFill/>
            </a:ln>
            <a:solidFill>
              <a:schemeClr val="tx1"/>
            </a:solidFill>
            <a:effectLst/>
            <a:latin typeface="Times New Roman" panose="02020603050405020304" pitchFamily="18" charset="0"/>
            <a:ea typeface="黑体" panose="02010609060101010101"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0000" tIns="46800" rIns="90000" bIns="46800" numCol="1" anchor="t" anchorCtr="0" compatLnSpc="1">
        <a:spAutoFit/>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2000" b="0" i="0" u="sng" strike="noStrike" cap="none" normalizeH="0" baseline="0" smtClean="0">
            <a:ln>
              <a:noFill/>
            </a:ln>
            <a:solidFill>
              <a:schemeClr val="tx1"/>
            </a:solidFill>
            <a:effectLst/>
            <a:latin typeface="Times New Roman" panose="02020603050405020304" pitchFamily="18" charset="0"/>
            <a:ea typeface="黑体" panose="02010609060101010101" pitchFamily="49" charset="-122"/>
          </a:defRPr>
        </a:defPPr>
      </a:lstStyle>
    </a:lnDef>
  </a:objectDefaults>
  <a:extraClrSchemeLst>
    <a:extraClrScheme>
      <a:clrScheme name="1_商务模板系列34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clrMap bg1="lt1" tx1="dk1" bg2="lt2" tx2="dk2" accent1="accent1" accent2="accent2" accent3="accent3" accent4="accent4" accent5="accent5" accent6="accent6" hlink="hlink" folHlink="folHlink"/>
    </a:extraClrScheme>
    <a:extraClrScheme>
      <a:clrScheme name="1_商务模板系列34 2">
        <a:dk1>
          <a:srgbClr val="000000"/>
        </a:dk1>
        <a:lt1>
          <a:srgbClr val="FFFFFF"/>
        </a:lt1>
        <a:dk2>
          <a:srgbClr val="632769"/>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1_商务模板系列34 3">
        <a:dk1>
          <a:srgbClr val="000000"/>
        </a:dk1>
        <a:lt1>
          <a:srgbClr val="FFFFFF"/>
        </a:lt1>
        <a:dk2>
          <a:srgbClr val="37737F"/>
        </a:dk2>
        <a:lt2>
          <a:srgbClr val="DDDDDD"/>
        </a:lt2>
        <a:accent1>
          <a:srgbClr val="52BCB2"/>
        </a:accent1>
        <a:accent2>
          <a:srgbClr val="E0A56A"/>
        </a:accent2>
        <a:accent3>
          <a:srgbClr val="FFFFFF"/>
        </a:accent3>
        <a:accent4>
          <a:srgbClr val="000000"/>
        </a:accent4>
        <a:accent5>
          <a:srgbClr val="B3DAD5"/>
        </a:accent5>
        <a:accent6>
          <a:srgbClr val="CB955F"/>
        </a:accent6>
        <a:hlink>
          <a:srgbClr val="A0C264"/>
        </a:hlink>
        <a:folHlink>
          <a:srgbClr val="DCDC2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5_商务模板系列34">
  <a:themeElements>
    <a:clrScheme name="1_商务模板系列34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fontScheme name="1_商务模板系列34">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0000" tIns="46800" rIns="90000" bIns="46800" numCol="1" anchor="t" anchorCtr="0" compatLnSpc="1">
        <a:spAutoFit/>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2000" b="0" i="0" u="sng" strike="noStrike" cap="none" normalizeH="0" baseline="0" smtClean="0">
            <a:ln>
              <a:noFill/>
            </a:ln>
            <a:solidFill>
              <a:schemeClr val="tx1"/>
            </a:solidFill>
            <a:effectLst/>
            <a:latin typeface="Times New Roman" panose="02020603050405020304" pitchFamily="18" charset="0"/>
            <a:ea typeface="黑体" panose="02010609060101010101"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0000" tIns="46800" rIns="90000" bIns="46800" numCol="1" anchor="t" anchorCtr="0" compatLnSpc="1">
        <a:spAutoFit/>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2000" b="0" i="0" u="sng" strike="noStrike" cap="none" normalizeH="0" baseline="0" smtClean="0">
            <a:ln>
              <a:noFill/>
            </a:ln>
            <a:solidFill>
              <a:schemeClr val="tx1"/>
            </a:solidFill>
            <a:effectLst/>
            <a:latin typeface="Times New Roman" panose="02020603050405020304" pitchFamily="18" charset="0"/>
            <a:ea typeface="黑体" panose="02010609060101010101" pitchFamily="49" charset="-122"/>
          </a:defRPr>
        </a:defPPr>
      </a:lstStyle>
    </a:lnDef>
  </a:objectDefaults>
  <a:extraClrSchemeLst>
    <a:extraClrScheme>
      <a:clrScheme name="1_商务模板系列34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clrMap bg1="lt1" tx1="dk1" bg2="lt2" tx2="dk2" accent1="accent1" accent2="accent2" accent3="accent3" accent4="accent4" accent5="accent5" accent6="accent6" hlink="hlink" folHlink="folHlink"/>
    </a:extraClrScheme>
    <a:extraClrScheme>
      <a:clrScheme name="1_商务模板系列34 2">
        <a:dk1>
          <a:srgbClr val="000000"/>
        </a:dk1>
        <a:lt1>
          <a:srgbClr val="FFFFFF"/>
        </a:lt1>
        <a:dk2>
          <a:srgbClr val="632769"/>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1_商务模板系列34 3">
        <a:dk1>
          <a:srgbClr val="000000"/>
        </a:dk1>
        <a:lt1>
          <a:srgbClr val="FFFFFF"/>
        </a:lt1>
        <a:dk2>
          <a:srgbClr val="37737F"/>
        </a:dk2>
        <a:lt2>
          <a:srgbClr val="DDDDDD"/>
        </a:lt2>
        <a:accent1>
          <a:srgbClr val="52BCB2"/>
        </a:accent1>
        <a:accent2>
          <a:srgbClr val="E0A56A"/>
        </a:accent2>
        <a:accent3>
          <a:srgbClr val="FFFFFF"/>
        </a:accent3>
        <a:accent4>
          <a:srgbClr val="000000"/>
        </a:accent4>
        <a:accent5>
          <a:srgbClr val="B3DAD5"/>
        </a:accent5>
        <a:accent6>
          <a:srgbClr val="CB955F"/>
        </a:accent6>
        <a:hlink>
          <a:srgbClr val="A0C264"/>
        </a:hlink>
        <a:folHlink>
          <a:srgbClr val="DCDC2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6_商务模板系列34">
  <a:themeElements>
    <a:clrScheme name="1_商务模板系列34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fontScheme name="1_商务模板系列34">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0000" tIns="46800" rIns="90000" bIns="46800" numCol="1" anchor="t" anchorCtr="0" compatLnSpc="1">
        <a:spAutoFit/>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2000" b="0" i="0" u="sng" strike="noStrike" cap="none" normalizeH="0" baseline="0" smtClean="0">
            <a:ln>
              <a:noFill/>
            </a:ln>
            <a:solidFill>
              <a:schemeClr val="tx1"/>
            </a:solidFill>
            <a:effectLst/>
            <a:latin typeface="Times New Roman" panose="02020603050405020304" pitchFamily="18" charset="0"/>
            <a:ea typeface="黑体" panose="02010609060101010101"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0000" tIns="46800" rIns="90000" bIns="46800" numCol="1" anchor="t" anchorCtr="0" compatLnSpc="1">
        <a:spAutoFit/>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2000" b="0" i="0" u="sng" strike="noStrike" cap="none" normalizeH="0" baseline="0" smtClean="0">
            <a:ln>
              <a:noFill/>
            </a:ln>
            <a:solidFill>
              <a:schemeClr val="tx1"/>
            </a:solidFill>
            <a:effectLst/>
            <a:latin typeface="Times New Roman" panose="02020603050405020304" pitchFamily="18" charset="0"/>
            <a:ea typeface="黑体" panose="02010609060101010101" pitchFamily="49" charset="-122"/>
          </a:defRPr>
        </a:defPPr>
      </a:lstStyle>
    </a:lnDef>
  </a:objectDefaults>
  <a:extraClrSchemeLst>
    <a:extraClrScheme>
      <a:clrScheme name="1_商务模板系列34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clrMap bg1="lt1" tx1="dk1" bg2="lt2" tx2="dk2" accent1="accent1" accent2="accent2" accent3="accent3" accent4="accent4" accent5="accent5" accent6="accent6" hlink="hlink" folHlink="folHlink"/>
    </a:extraClrScheme>
    <a:extraClrScheme>
      <a:clrScheme name="1_商务模板系列34 2">
        <a:dk1>
          <a:srgbClr val="000000"/>
        </a:dk1>
        <a:lt1>
          <a:srgbClr val="FFFFFF"/>
        </a:lt1>
        <a:dk2>
          <a:srgbClr val="632769"/>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1_商务模板系列34 3">
        <a:dk1>
          <a:srgbClr val="000000"/>
        </a:dk1>
        <a:lt1>
          <a:srgbClr val="FFFFFF"/>
        </a:lt1>
        <a:dk2>
          <a:srgbClr val="37737F"/>
        </a:dk2>
        <a:lt2>
          <a:srgbClr val="DDDDDD"/>
        </a:lt2>
        <a:accent1>
          <a:srgbClr val="52BCB2"/>
        </a:accent1>
        <a:accent2>
          <a:srgbClr val="E0A56A"/>
        </a:accent2>
        <a:accent3>
          <a:srgbClr val="FFFFFF"/>
        </a:accent3>
        <a:accent4>
          <a:srgbClr val="000000"/>
        </a:accent4>
        <a:accent5>
          <a:srgbClr val="B3DAD5"/>
        </a:accent5>
        <a:accent6>
          <a:srgbClr val="CB955F"/>
        </a:accent6>
        <a:hlink>
          <a:srgbClr val="A0C264"/>
        </a:hlink>
        <a:folHlink>
          <a:srgbClr val="DCDC2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6.xml><?xml version="1.0" encoding="utf-8"?>
<a:theme xmlns:a="http://schemas.openxmlformats.org/drawingml/2006/main" name="9_商务模板系列34">
  <a:themeElements>
    <a:clrScheme name="1_商务模板系列34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fontScheme name="1_商务模板系列34">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0000" tIns="46800" rIns="90000" bIns="46800" numCol="1" anchor="t" anchorCtr="0" compatLnSpc="1">
        <a:spAutoFit/>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2000" b="0" i="0" u="sng" strike="noStrike" cap="none" normalizeH="0" baseline="0" smtClean="0">
            <a:ln>
              <a:noFill/>
            </a:ln>
            <a:solidFill>
              <a:schemeClr val="tx1"/>
            </a:solidFill>
            <a:effectLst/>
            <a:latin typeface="Times New Roman" panose="02020603050405020304" pitchFamily="18" charset="0"/>
            <a:ea typeface="黑体" panose="02010609060101010101"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0000" tIns="46800" rIns="90000" bIns="46800" numCol="1" anchor="t" anchorCtr="0" compatLnSpc="1">
        <a:spAutoFit/>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2000" b="0" i="0" u="sng" strike="noStrike" cap="none" normalizeH="0" baseline="0" smtClean="0">
            <a:ln>
              <a:noFill/>
            </a:ln>
            <a:solidFill>
              <a:schemeClr val="tx1"/>
            </a:solidFill>
            <a:effectLst/>
            <a:latin typeface="Times New Roman" panose="02020603050405020304" pitchFamily="18" charset="0"/>
            <a:ea typeface="黑体" panose="02010609060101010101" pitchFamily="49" charset="-122"/>
          </a:defRPr>
        </a:defPPr>
      </a:lstStyle>
    </a:lnDef>
  </a:objectDefaults>
  <a:extraClrSchemeLst>
    <a:extraClrScheme>
      <a:clrScheme name="1_商务模板系列34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clrMap bg1="lt1" tx1="dk1" bg2="lt2" tx2="dk2" accent1="accent1" accent2="accent2" accent3="accent3" accent4="accent4" accent5="accent5" accent6="accent6" hlink="hlink" folHlink="folHlink"/>
    </a:extraClrScheme>
    <a:extraClrScheme>
      <a:clrScheme name="1_商务模板系列34 2">
        <a:dk1>
          <a:srgbClr val="000000"/>
        </a:dk1>
        <a:lt1>
          <a:srgbClr val="FFFFFF"/>
        </a:lt1>
        <a:dk2>
          <a:srgbClr val="632769"/>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1_商务模板系列34 3">
        <a:dk1>
          <a:srgbClr val="000000"/>
        </a:dk1>
        <a:lt1>
          <a:srgbClr val="FFFFFF"/>
        </a:lt1>
        <a:dk2>
          <a:srgbClr val="37737F"/>
        </a:dk2>
        <a:lt2>
          <a:srgbClr val="DDDDDD"/>
        </a:lt2>
        <a:accent1>
          <a:srgbClr val="52BCB2"/>
        </a:accent1>
        <a:accent2>
          <a:srgbClr val="E0A56A"/>
        </a:accent2>
        <a:accent3>
          <a:srgbClr val="FFFFFF"/>
        </a:accent3>
        <a:accent4>
          <a:srgbClr val="000000"/>
        </a:accent4>
        <a:accent5>
          <a:srgbClr val="B3DAD5"/>
        </a:accent5>
        <a:accent6>
          <a:srgbClr val="CB955F"/>
        </a:accent6>
        <a:hlink>
          <a:srgbClr val="A0C264"/>
        </a:hlink>
        <a:folHlink>
          <a:srgbClr val="DCDC2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7.xml><?xml version="1.0" encoding="utf-8"?>
<a:theme xmlns:a="http://schemas.openxmlformats.org/drawingml/2006/main" name="11_商务模板系列34">
  <a:themeElements>
    <a:clrScheme name="1_商务模板系列34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fontScheme name="1_商务模板系列34">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0000" tIns="46800" rIns="90000" bIns="46800" numCol="1" anchor="t" anchorCtr="0" compatLnSpc="1">
        <a:spAutoFit/>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2000" b="0" i="0" u="sng" strike="noStrike" cap="none" normalizeH="0" baseline="0" smtClean="0">
            <a:ln>
              <a:noFill/>
            </a:ln>
            <a:solidFill>
              <a:schemeClr val="tx1"/>
            </a:solidFill>
            <a:effectLst/>
            <a:latin typeface="Times New Roman" panose="02020603050405020304" pitchFamily="18" charset="0"/>
            <a:ea typeface="黑体" panose="02010609060101010101"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0000" tIns="46800" rIns="90000" bIns="46800" numCol="1" anchor="t" anchorCtr="0" compatLnSpc="1">
        <a:spAutoFit/>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2000" b="0" i="0" u="sng" strike="noStrike" cap="none" normalizeH="0" baseline="0" smtClean="0">
            <a:ln>
              <a:noFill/>
            </a:ln>
            <a:solidFill>
              <a:schemeClr val="tx1"/>
            </a:solidFill>
            <a:effectLst/>
            <a:latin typeface="Times New Roman" panose="02020603050405020304" pitchFamily="18" charset="0"/>
            <a:ea typeface="黑体" panose="02010609060101010101" pitchFamily="49" charset="-122"/>
          </a:defRPr>
        </a:defPPr>
      </a:lstStyle>
    </a:lnDef>
  </a:objectDefaults>
  <a:extraClrSchemeLst>
    <a:extraClrScheme>
      <a:clrScheme name="1_商务模板系列34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clrMap bg1="lt1" tx1="dk1" bg2="lt2" tx2="dk2" accent1="accent1" accent2="accent2" accent3="accent3" accent4="accent4" accent5="accent5" accent6="accent6" hlink="hlink" folHlink="folHlink"/>
    </a:extraClrScheme>
    <a:extraClrScheme>
      <a:clrScheme name="1_商务模板系列34 2">
        <a:dk1>
          <a:srgbClr val="000000"/>
        </a:dk1>
        <a:lt1>
          <a:srgbClr val="FFFFFF"/>
        </a:lt1>
        <a:dk2>
          <a:srgbClr val="632769"/>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1_商务模板系列34 3">
        <a:dk1>
          <a:srgbClr val="000000"/>
        </a:dk1>
        <a:lt1>
          <a:srgbClr val="FFFFFF"/>
        </a:lt1>
        <a:dk2>
          <a:srgbClr val="37737F"/>
        </a:dk2>
        <a:lt2>
          <a:srgbClr val="DDDDDD"/>
        </a:lt2>
        <a:accent1>
          <a:srgbClr val="52BCB2"/>
        </a:accent1>
        <a:accent2>
          <a:srgbClr val="E0A56A"/>
        </a:accent2>
        <a:accent3>
          <a:srgbClr val="FFFFFF"/>
        </a:accent3>
        <a:accent4>
          <a:srgbClr val="000000"/>
        </a:accent4>
        <a:accent5>
          <a:srgbClr val="B3DAD5"/>
        </a:accent5>
        <a:accent6>
          <a:srgbClr val="CB955F"/>
        </a:accent6>
        <a:hlink>
          <a:srgbClr val="A0C264"/>
        </a:hlink>
        <a:folHlink>
          <a:srgbClr val="DCDC2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8.xml><?xml version="1.0" encoding="utf-8"?>
<a:theme xmlns:a="http://schemas.openxmlformats.org/drawingml/2006/main" name="12_商务模板系列34">
  <a:themeElements>
    <a:clrScheme name="1_商务模板系列34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fontScheme name="1_商务模板系列34">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0000" tIns="46800" rIns="90000" bIns="46800" numCol="1" anchor="t" anchorCtr="0" compatLnSpc="1">
        <a:spAutoFit/>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2000" b="0" i="0" u="sng" strike="noStrike" cap="none" normalizeH="0" baseline="0" smtClean="0">
            <a:ln>
              <a:noFill/>
            </a:ln>
            <a:solidFill>
              <a:schemeClr val="tx1"/>
            </a:solidFill>
            <a:effectLst/>
            <a:latin typeface="Times New Roman" panose="02020603050405020304" pitchFamily="18" charset="0"/>
            <a:ea typeface="黑体" panose="02010609060101010101"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0000" tIns="46800" rIns="90000" bIns="46800" numCol="1" anchor="t" anchorCtr="0" compatLnSpc="1">
        <a:spAutoFit/>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2000" b="0" i="0" u="sng" strike="noStrike" cap="none" normalizeH="0" baseline="0" smtClean="0">
            <a:ln>
              <a:noFill/>
            </a:ln>
            <a:solidFill>
              <a:schemeClr val="tx1"/>
            </a:solidFill>
            <a:effectLst/>
            <a:latin typeface="Times New Roman" panose="02020603050405020304" pitchFamily="18" charset="0"/>
            <a:ea typeface="黑体" panose="02010609060101010101" pitchFamily="49" charset="-122"/>
          </a:defRPr>
        </a:defPPr>
      </a:lstStyle>
    </a:lnDef>
  </a:objectDefaults>
  <a:extraClrSchemeLst>
    <a:extraClrScheme>
      <a:clrScheme name="1_商务模板系列34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clrMap bg1="lt1" tx1="dk1" bg2="lt2" tx2="dk2" accent1="accent1" accent2="accent2" accent3="accent3" accent4="accent4" accent5="accent5" accent6="accent6" hlink="hlink" folHlink="folHlink"/>
    </a:extraClrScheme>
    <a:extraClrScheme>
      <a:clrScheme name="1_商务模板系列34 2">
        <a:dk1>
          <a:srgbClr val="000000"/>
        </a:dk1>
        <a:lt1>
          <a:srgbClr val="FFFFFF"/>
        </a:lt1>
        <a:dk2>
          <a:srgbClr val="632769"/>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1_商务模板系列34 3">
        <a:dk1>
          <a:srgbClr val="000000"/>
        </a:dk1>
        <a:lt1>
          <a:srgbClr val="FFFFFF"/>
        </a:lt1>
        <a:dk2>
          <a:srgbClr val="37737F"/>
        </a:dk2>
        <a:lt2>
          <a:srgbClr val="DDDDDD"/>
        </a:lt2>
        <a:accent1>
          <a:srgbClr val="52BCB2"/>
        </a:accent1>
        <a:accent2>
          <a:srgbClr val="E0A56A"/>
        </a:accent2>
        <a:accent3>
          <a:srgbClr val="FFFFFF"/>
        </a:accent3>
        <a:accent4>
          <a:srgbClr val="000000"/>
        </a:accent4>
        <a:accent5>
          <a:srgbClr val="B3DAD5"/>
        </a:accent5>
        <a:accent6>
          <a:srgbClr val="CB955F"/>
        </a:accent6>
        <a:hlink>
          <a:srgbClr val="A0C264"/>
        </a:hlink>
        <a:folHlink>
          <a:srgbClr val="DCDC2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9.xml><?xml version="1.0" encoding="utf-8"?>
<a:theme xmlns:a="http://schemas.openxmlformats.org/drawingml/2006/main" name="8_商务模板系列34">
  <a:themeElements>
    <a:clrScheme name="1_商务模板系列34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fontScheme name="1_商务模板系列34">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0000" tIns="46800" rIns="90000" bIns="46800" numCol="1" anchor="t" anchorCtr="0" compatLnSpc="1">
        <a:spAutoFit/>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2000" b="0" i="0" u="sng" strike="noStrike" cap="none" normalizeH="0" baseline="0" smtClean="0">
            <a:ln>
              <a:noFill/>
            </a:ln>
            <a:solidFill>
              <a:schemeClr val="tx1"/>
            </a:solidFill>
            <a:effectLst/>
            <a:latin typeface="Times New Roman" panose="02020603050405020304" pitchFamily="18" charset="0"/>
            <a:ea typeface="黑体" panose="02010609060101010101"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0000" tIns="46800" rIns="90000" bIns="46800" numCol="1" anchor="t" anchorCtr="0" compatLnSpc="1">
        <a:spAutoFit/>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2000" b="0" i="0" u="sng" strike="noStrike" cap="none" normalizeH="0" baseline="0" smtClean="0">
            <a:ln>
              <a:noFill/>
            </a:ln>
            <a:solidFill>
              <a:schemeClr val="tx1"/>
            </a:solidFill>
            <a:effectLst/>
            <a:latin typeface="Times New Roman" panose="02020603050405020304" pitchFamily="18" charset="0"/>
            <a:ea typeface="黑体" panose="02010609060101010101" pitchFamily="49" charset="-122"/>
          </a:defRPr>
        </a:defPPr>
      </a:lstStyle>
    </a:lnDef>
  </a:objectDefaults>
  <a:extraClrSchemeLst>
    <a:extraClrScheme>
      <a:clrScheme name="1_商务模板系列34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clrMap bg1="lt1" tx1="dk1" bg2="lt2" tx2="dk2" accent1="accent1" accent2="accent2" accent3="accent3" accent4="accent4" accent5="accent5" accent6="accent6" hlink="hlink" folHlink="folHlink"/>
    </a:extraClrScheme>
    <a:extraClrScheme>
      <a:clrScheme name="1_商务模板系列34 2">
        <a:dk1>
          <a:srgbClr val="000000"/>
        </a:dk1>
        <a:lt1>
          <a:srgbClr val="FFFFFF"/>
        </a:lt1>
        <a:dk2>
          <a:srgbClr val="632769"/>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1_商务模板系列34 3">
        <a:dk1>
          <a:srgbClr val="000000"/>
        </a:dk1>
        <a:lt1>
          <a:srgbClr val="FFFFFF"/>
        </a:lt1>
        <a:dk2>
          <a:srgbClr val="37737F"/>
        </a:dk2>
        <a:lt2>
          <a:srgbClr val="DDDDDD"/>
        </a:lt2>
        <a:accent1>
          <a:srgbClr val="52BCB2"/>
        </a:accent1>
        <a:accent2>
          <a:srgbClr val="E0A56A"/>
        </a:accent2>
        <a:accent3>
          <a:srgbClr val="FFFFFF"/>
        </a:accent3>
        <a:accent4>
          <a:srgbClr val="000000"/>
        </a:accent4>
        <a:accent5>
          <a:srgbClr val="B3DAD5"/>
        </a:accent5>
        <a:accent6>
          <a:srgbClr val="CB955F"/>
        </a:accent6>
        <a:hlink>
          <a:srgbClr val="A0C264"/>
        </a:hlink>
        <a:folHlink>
          <a:srgbClr val="DCDC2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5802</TotalTime>
  <Pages>0</Pages>
  <Words>4795</Words>
  <Characters>0</Characters>
  <Application>Microsoft Office PowerPoint</Application>
  <DocSecurity>0</DocSecurity>
  <PresentationFormat>全屏显示(4:3)</PresentationFormat>
  <Lines>0</Lines>
  <Paragraphs>730</Paragraphs>
  <Slides>68</Slides>
  <Notes>7</Notes>
  <HiddenSlides>0</HiddenSlides>
  <MMClips>0</MMClips>
  <ScaleCrop>false</ScaleCrop>
  <HeadingPairs>
    <vt:vector size="6" baseType="variant">
      <vt:variant>
        <vt:lpstr>主题</vt:lpstr>
      </vt:variant>
      <vt:variant>
        <vt:i4>9</vt:i4>
      </vt:variant>
      <vt:variant>
        <vt:lpstr>嵌入 OLE 服务器</vt:lpstr>
      </vt:variant>
      <vt:variant>
        <vt:i4>1</vt:i4>
      </vt:variant>
      <vt:variant>
        <vt:lpstr>幻灯片标题</vt:lpstr>
      </vt:variant>
      <vt:variant>
        <vt:i4>68</vt:i4>
      </vt:variant>
    </vt:vector>
  </HeadingPairs>
  <TitlesOfParts>
    <vt:vector size="78" baseType="lpstr">
      <vt:lpstr>2_商务模板系列34</vt:lpstr>
      <vt:lpstr>3_商务模板系列34</vt:lpstr>
      <vt:lpstr>1_商务模板系列34</vt:lpstr>
      <vt:lpstr>5_商务模板系列34</vt:lpstr>
      <vt:lpstr>6_商务模板系列34</vt:lpstr>
      <vt:lpstr>9_商务模板系列34</vt:lpstr>
      <vt:lpstr>11_商务模板系列34</vt:lpstr>
      <vt:lpstr>12_商务模板系列34</vt:lpstr>
      <vt:lpstr>8_商务模板系列34</vt:lpstr>
      <vt:lpstr>Photoshop.Image.6</vt:lpstr>
      <vt:lpstr>Python编程：从入门到实践 第8章 函数与递归</vt:lpstr>
      <vt:lpstr>提纲</vt:lpstr>
      <vt:lpstr>第1~7章小结</vt:lpstr>
      <vt:lpstr>第1~7章小结</vt:lpstr>
      <vt:lpstr>PowerPoint 演示文稿</vt:lpstr>
      <vt:lpstr>PowerPoint 演示文稿</vt:lpstr>
      <vt:lpstr>PowerPoint 演示文稿</vt:lpstr>
      <vt:lpstr>PowerPoint 演示文稿</vt:lpstr>
      <vt:lpstr>PowerPoint 演示文稿</vt:lpstr>
      <vt:lpstr>PowerPoint 演示文稿</vt:lpstr>
      <vt:lpstr>函数定义</vt:lpstr>
      <vt:lpstr>参数</vt:lpstr>
      <vt:lpstr>传递实参</vt:lpstr>
      <vt:lpstr>位置实参</vt:lpstr>
      <vt:lpstr>关键字实参</vt:lpstr>
      <vt:lpstr>默认值</vt:lpstr>
      <vt:lpstr>等效的函数调用</vt:lpstr>
      <vt:lpstr>避免实参错误</vt:lpstr>
      <vt:lpstr>返回值</vt:lpstr>
      <vt:lpstr>让实参变成可选的</vt:lpstr>
      <vt:lpstr>返回字典</vt:lpstr>
      <vt:lpstr>函数和while循环结合</vt:lpstr>
      <vt:lpstr>函数和while循环结合</vt:lpstr>
      <vt:lpstr>传递列表</vt:lpstr>
      <vt:lpstr>在函数中修改列表</vt:lpstr>
      <vt:lpstr>PowerPoint 演示文稿</vt:lpstr>
      <vt:lpstr>PowerPoint 演示文稿</vt:lpstr>
      <vt:lpstr>在函数中修改列表</vt:lpstr>
      <vt:lpstr>禁止函数修改列表</vt:lpstr>
      <vt:lpstr>传递任意数量的实参</vt:lpstr>
      <vt:lpstr>位置实参和任意数量的实参</vt:lpstr>
      <vt:lpstr>任意数量的关键字实参</vt:lpstr>
      <vt:lpstr>将函数存储在模块中</vt:lpstr>
      <vt:lpstr>导入整个模块</vt:lpstr>
      <vt:lpstr>导入特定的函数</vt:lpstr>
      <vt:lpstr>使用as指定别名</vt:lpstr>
      <vt:lpstr>导入模块中的所有函数</vt:lpstr>
      <vt:lpstr>函数编写指南</vt:lpstr>
      <vt:lpstr>PowerPoint 演示文稿</vt:lpstr>
      <vt:lpstr>PowerPoint 演示文稿</vt:lpstr>
      <vt:lpstr>PowerPoint 演示文稿</vt:lpstr>
      <vt:lpstr>PowerPoint 演示文稿</vt:lpstr>
      <vt:lpstr>PowerPoint 演示文稿</vt:lpstr>
      <vt:lpstr>PowerPoint 演示文稿</vt:lpstr>
      <vt:lpstr>递归</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Hanoi塔</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null</dc:creator>
  <cp:keywords/>
  <dc:description/>
  <cp:lastModifiedBy>hhh</cp:lastModifiedBy>
  <cp:revision>3664</cp:revision>
  <dcterms:created xsi:type="dcterms:W3CDTF">2013-06-04T14:12:00Z</dcterms:created>
  <dcterms:modified xsi:type="dcterms:W3CDTF">2017-11-06T07:42:09Z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2052-10.1.0.6749</vt:lpwstr>
  </property>
</Properties>
</file>