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6B5EB5F3-2707-4980-875B-35E81DCF16A4}">
          <p14:sldIdLst>
            <p14:sldId id="256"/>
            <p14:sldId id="257"/>
            <p14:sldId id="264"/>
            <p14:sldId id="258"/>
            <p14:sldId id="259"/>
            <p14:sldId id="260"/>
            <p14:sldId id="261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5200C-26C8-4929-BBA9-3583C5907011}" v="334" dt="2025-03-12T00:54:30.281"/>
    <p1510:client id="{78096121-4E31-17B6-FF99-3B04560D5D9F}" v="201" dt="2025-03-12T00:48:06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78096121-4E31-17B6-FF99-3B04560D5D9F}"/>
    <pc:docChg chg="modSld">
      <pc:chgData name="Usuario invitado" userId="" providerId="Windows Live" clId="Web-{78096121-4E31-17B6-FF99-3B04560D5D9F}" dt="2025-03-12T00:48:06.688" v="198" actId="20577"/>
      <pc:docMkLst>
        <pc:docMk/>
      </pc:docMkLst>
      <pc:sldChg chg="addSp delSp modSp">
        <pc:chgData name="Usuario invitado" userId="" providerId="Windows Live" clId="Web-{78096121-4E31-17B6-FF99-3B04560D5D9F}" dt="2025-03-12T00:47:06.546" v="141" actId="20577"/>
        <pc:sldMkLst>
          <pc:docMk/>
          <pc:sldMk cId="3189062888" sldId="260"/>
        </pc:sldMkLst>
        <pc:spChg chg="del">
          <ac:chgData name="Usuario invitado" userId="" providerId="Windows Live" clId="Web-{78096121-4E31-17B6-FF99-3B04560D5D9F}" dt="2025-03-12T00:38:29.860" v="0"/>
          <ac:spMkLst>
            <pc:docMk/>
            <pc:sldMk cId="3189062888" sldId="260"/>
            <ac:spMk id="3" creationId="{8B177A87-BF95-96B3-CA4F-B5E27A88D8B2}"/>
          </ac:spMkLst>
        </pc:spChg>
        <pc:spChg chg="add mod">
          <ac:chgData name="Usuario invitado" userId="" providerId="Windows Live" clId="Web-{78096121-4E31-17B6-FF99-3B04560D5D9F}" dt="2025-03-12T00:47:06.546" v="141" actId="20577"/>
          <ac:spMkLst>
            <pc:docMk/>
            <pc:sldMk cId="3189062888" sldId="260"/>
            <ac:spMk id="7" creationId="{747F54FD-14CA-0F59-D4B8-390064A8E276}"/>
          </ac:spMkLst>
        </pc:spChg>
        <pc:picChg chg="add del mod ord">
          <ac:chgData name="Usuario invitado" userId="" providerId="Windows Live" clId="Web-{78096121-4E31-17B6-FF99-3B04560D5D9F}" dt="2025-03-12T00:41:27.256" v="5"/>
          <ac:picMkLst>
            <pc:docMk/>
            <pc:sldMk cId="3189062888" sldId="260"/>
            <ac:picMk id="4" creationId="{3780D03A-D585-DB1D-9144-75325441B0E9}"/>
          </ac:picMkLst>
        </pc:picChg>
        <pc:picChg chg="add mod">
          <ac:chgData name="Usuario invitado" userId="" providerId="Windows Live" clId="Web-{78096121-4E31-17B6-FF99-3B04560D5D9F}" dt="2025-03-12T00:41:35.537" v="8" actId="1076"/>
          <ac:picMkLst>
            <pc:docMk/>
            <pc:sldMk cId="3189062888" sldId="260"/>
            <ac:picMk id="5" creationId="{107C82E7-E662-14E5-674F-34B9A5351316}"/>
          </ac:picMkLst>
        </pc:picChg>
      </pc:sldChg>
      <pc:sldChg chg="modSp">
        <pc:chgData name="Usuario invitado" userId="" providerId="Windows Live" clId="Web-{78096121-4E31-17B6-FF99-3B04560D5D9F}" dt="2025-03-12T00:48:06.688" v="198" actId="20577"/>
        <pc:sldMkLst>
          <pc:docMk/>
          <pc:sldMk cId="4059512436" sldId="261"/>
        </pc:sldMkLst>
        <pc:spChg chg="mod">
          <ac:chgData name="Usuario invitado" userId="" providerId="Windows Live" clId="Web-{78096121-4E31-17B6-FF99-3B04560D5D9F}" dt="2025-03-12T00:48:06.688" v="198" actId="20577"/>
          <ac:spMkLst>
            <pc:docMk/>
            <pc:sldMk cId="4059512436" sldId="261"/>
            <ac:spMk id="3" creationId="{4D4D9787-CAAB-938D-3368-DC2EC63D3A2F}"/>
          </ac:spMkLst>
        </pc:spChg>
      </pc:sldChg>
    </pc:docChg>
  </pc:docChgLst>
  <pc:docChgLst>
    <pc:chgData name="Cristóbal Román" userId="1567651d2153b5b6" providerId="LiveId" clId="{1415200C-26C8-4929-BBA9-3583C5907011}"/>
    <pc:docChg chg="undo custSel addSld delSld modSld addSection modSection">
      <pc:chgData name="Cristóbal Román" userId="1567651d2153b5b6" providerId="LiveId" clId="{1415200C-26C8-4929-BBA9-3583C5907011}" dt="2025-03-12T00:54:30.281" v="1225" actId="115"/>
      <pc:docMkLst>
        <pc:docMk/>
      </pc:docMkLst>
      <pc:sldChg chg="addSp modSp new mod setBg">
        <pc:chgData name="Cristóbal Román" userId="1567651d2153b5b6" providerId="LiveId" clId="{1415200C-26C8-4929-BBA9-3583C5907011}" dt="2025-03-12T00:47:46.978" v="1063" actId="20577"/>
        <pc:sldMkLst>
          <pc:docMk/>
          <pc:sldMk cId="1209880961" sldId="256"/>
        </pc:sldMkLst>
        <pc:spChg chg="mod">
          <ac:chgData name="Cristóbal Román" userId="1567651d2153b5b6" providerId="LiveId" clId="{1415200C-26C8-4929-BBA9-3583C5907011}" dt="2025-03-12T00:47:46.978" v="1063" actId="20577"/>
          <ac:spMkLst>
            <pc:docMk/>
            <pc:sldMk cId="1209880961" sldId="256"/>
            <ac:spMk id="2" creationId="{343C9ACB-24D7-BD4B-B045-5C545DD0A054}"/>
          </ac:spMkLst>
        </pc:spChg>
        <pc:spChg chg="mod">
          <ac:chgData name="Cristóbal Román" userId="1567651d2153b5b6" providerId="LiveId" clId="{1415200C-26C8-4929-BBA9-3583C5907011}" dt="2025-03-11T21:37:44.439" v="554" actId="26606"/>
          <ac:spMkLst>
            <pc:docMk/>
            <pc:sldMk cId="1209880961" sldId="256"/>
            <ac:spMk id="3" creationId="{F35AC7A7-2C91-40FF-7F42-E01DF1D361CA}"/>
          </ac:spMkLst>
        </pc:spChg>
        <pc:spChg chg="add">
          <ac:chgData name="Cristóbal Román" userId="1567651d2153b5b6" providerId="LiveId" clId="{1415200C-26C8-4929-BBA9-3583C5907011}" dt="2025-03-11T21:37:44.439" v="554" actId="26606"/>
          <ac:spMkLst>
            <pc:docMk/>
            <pc:sldMk cId="1209880961" sldId="256"/>
            <ac:spMk id="8" creationId="{FB5B0058-AF13-4859-B429-4EDDE2A26F7F}"/>
          </ac:spMkLst>
        </pc:spChg>
        <pc:spChg chg="add">
          <ac:chgData name="Cristóbal Román" userId="1567651d2153b5b6" providerId="LiveId" clId="{1415200C-26C8-4929-BBA9-3583C5907011}" dt="2025-03-11T21:37:44.439" v="554" actId="26606"/>
          <ac:spMkLst>
            <pc:docMk/>
            <pc:sldMk cId="1209880961" sldId="256"/>
            <ac:spMk id="10" creationId="{81BD432D-FAB3-4B5D-BF27-4DA7C75B3238}"/>
          </ac:spMkLst>
        </pc:spChg>
        <pc:cxnChg chg="add">
          <ac:chgData name="Cristóbal Román" userId="1567651d2153b5b6" providerId="LiveId" clId="{1415200C-26C8-4929-BBA9-3583C5907011}" dt="2025-03-11T21:37:44.439" v="554" actId="26606"/>
          <ac:cxnSpMkLst>
            <pc:docMk/>
            <pc:sldMk cId="1209880961" sldId="256"/>
            <ac:cxnSpMk id="12" creationId="{E6D6B450-4278-45B8-88C7-C061710E3C7E}"/>
          </ac:cxnSpMkLst>
        </pc:cxnChg>
        <pc:cxnChg chg="add">
          <ac:chgData name="Cristóbal Román" userId="1567651d2153b5b6" providerId="LiveId" clId="{1415200C-26C8-4929-BBA9-3583C5907011}" dt="2025-03-11T21:37:44.439" v="554" actId="26606"/>
          <ac:cxnSpMkLst>
            <pc:docMk/>
            <pc:sldMk cId="1209880961" sldId="256"/>
            <ac:cxnSpMk id="14" creationId="{74234A4C-A256-4139-A5F4-27078F0D6796}"/>
          </ac:cxnSpMkLst>
        </pc:cxnChg>
      </pc:sldChg>
      <pc:sldChg chg="addSp modSp new mod setBg">
        <pc:chgData name="Cristóbal Román" userId="1567651d2153b5b6" providerId="LiveId" clId="{1415200C-26C8-4929-BBA9-3583C5907011}" dt="2025-03-11T21:37:37.469" v="553" actId="26606"/>
        <pc:sldMkLst>
          <pc:docMk/>
          <pc:sldMk cId="2754022448" sldId="257"/>
        </pc:sldMkLst>
        <pc:spChg chg="mod">
          <ac:chgData name="Cristóbal Román" userId="1567651d2153b5b6" providerId="LiveId" clId="{1415200C-26C8-4929-BBA9-3583C5907011}" dt="2025-03-11T21:37:37.469" v="553" actId="26606"/>
          <ac:spMkLst>
            <pc:docMk/>
            <pc:sldMk cId="2754022448" sldId="257"/>
            <ac:spMk id="2" creationId="{07A38069-9ABC-785F-6055-A838657264A3}"/>
          </ac:spMkLst>
        </pc:spChg>
        <pc:spChg chg="mod">
          <ac:chgData name="Cristóbal Román" userId="1567651d2153b5b6" providerId="LiveId" clId="{1415200C-26C8-4929-BBA9-3583C5907011}" dt="2025-03-11T21:37:37.469" v="553" actId="26606"/>
          <ac:spMkLst>
            <pc:docMk/>
            <pc:sldMk cId="2754022448" sldId="257"/>
            <ac:spMk id="3" creationId="{B5EF954A-4B5C-2683-7A52-8A96FA40B202}"/>
          </ac:spMkLst>
        </pc:spChg>
        <pc:spChg chg="add">
          <ac:chgData name="Cristóbal Román" userId="1567651d2153b5b6" providerId="LiveId" clId="{1415200C-26C8-4929-BBA9-3583C5907011}" dt="2025-03-11T21:37:37.469" v="553" actId="26606"/>
          <ac:spMkLst>
            <pc:docMk/>
            <pc:sldMk cId="2754022448" sldId="257"/>
            <ac:spMk id="8" creationId="{E8A8EAB8-D2FF-444D-B34B-7D32F106AD0E}"/>
          </ac:spMkLst>
        </pc:spChg>
        <pc:cxnChg chg="add">
          <ac:chgData name="Cristóbal Román" userId="1567651d2153b5b6" providerId="LiveId" clId="{1415200C-26C8-4929-BBA9-3583C5907011}" dt="2025-03-11T21:37:37.469" v="553" actId="26606"/>
          <ac:cxnSpMkLst>
            <pc:docMk/>
            <pc:sldMk cId="2754022448" sldId="257"/>
            <ac:cxnSpMk id="10" creationId="{067633D1-6EE6-4118-B9F0-B363477BEE7A}"/>
          </ac:cxnSpMkLst>
        </pc:cxnChg>
        <pc:cxnChg chg="add">
          <ac:chgData name="Cristóbal Román" userId="1567651d2153b5b6" providerId="LiveId" clId="{1415200C-26C8-4929-BBA9-3583C5907011}" dt="2025-03-11T21:37:37.469" v="553" actId="26606"/>
          <ac:cxnSpMkLst>
            <pc:docMk/>
            <pc:sldMk cId="2754022448" sldId="257"/>
            <ac:cxnSpMk id="12" creationId="{4AD7FFC6-42A9-49CB-B5E9-B3F6B038331B}"/>
          </ac:cxnSpMkLst>
        </pc:cxnChg>
      </pc:sldChg>
      <pc:sldChg chg="addSp delSp modSp new mod setBg">
        <pc:chgData name="Cristóbal Román" userId="1567651d2153b5b6" providerId="LiveId" clId="{1415200C-26C8-4929-BBA9-3583C5907011}" dt="2025-03-12T00:37:57.258" v="892" actId="5793"/>
        <pc:sldMkLst>
          <pc:docMk/>
          <pc:sldMk cId="2972148092" sldId="258"/>
        </pc:sldMkLst>
        <pc:spChg chg="mod">
          <ac:chgData name="Cristóbal Román" userId="1567651d2153b5b6" providerId="LiveId" clId="{1415200C-26C8-4929-BBA9-3583C5907011}" dt="2025-03-11T21:37:20.159" v="551" actId="26606"/>
          <ac:spMkLst>
            <pc:docMk/>
            <pc:sldMk cId="2972148092" sldId="258"/>
            <ac:spMk id="2" creationId="{997F9229-0D75-886B-96FD-73E7E11B5CC1}"/>
          </ac:spMkLst>
        </pc:spChg>
        <pc:spChg chg="del">
          <ac:chgData name="Cristóbal Román" userId="1567651d2153b5b6" providerId="LiveId" clId="{1415200C-26C8-4929-BBA9-3583C5907011}" dt="2025-03-11T21:35:08.431" v="388" actId="22"/>
          <ac:spMkLst>
            <pc:docMk/>
            <pc:sldMk cId="2972148092" sldId="258"/>
            <ac:spMk id="3" creationId="{82503A98-E1AE-3691-4EA2-75C7C0C6D3A3}"/>
          </ac:spMkLst>
        </pc:spChg>
        <pc:spChg chg="add mod">
          <ac:chgData name="Cristóbal Román" userId="1567651d2153b5b6" providerId="LiveId" clId="{1415200C-26C8-4929-BBA9-3583C5907011}" dt="2025-03-12T00:37:57.258" v="892" actId="5793"/>
          <ac:spMkLst>
            <pc:docMk/>
            <pc:sldMk cId="2972148092" sldId="258"/>
            <ac:spMk id="8" creationId="{50EC01AB-A7B4-9777-406A-E6F42CF0761B}"/>
          </ac:spMkLst>
        </pc:spChg>
        <pc:spChg chg="add">
          <ac:chgData name="Cristóbal Román" userId="1567651d2153b5b6" providerId="LiveId" clId="{1415200C-26C8-4929-BBA9-3583C5907011}" dt="2025-03-11T21:37:20.159" v="551" actId="26606"/>
          <ac:spMkLst>
            <pc:docMk/>
            <pc:sldMk cId="2972148092" sldId="258"/>
            <ac:spMk id="13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7:20.159" v="551" actId="26606"/>
          <ac:spMkLst>
            <pc:docMk/>
            <pc:sldMk cId="2972148092" sldId="258"/>
            <ac:spMk id="17" creationId="{C87417AF-190E-4D6E-AFA6-7D3E84B0B430}"/>
          </ac:spMkLst>
        </pc:spChg>
        <pc:spChg chg="add">
          <ac:chgData name="Cristóbal Román" userId="1567651d2153b5b6" providerId="LiveId" clId="{1415200C-26C8-4929-BBA9-3583C5907011}" dt="2025-03-11T21:37:20.159" v="551" actId="26606"/>
          <ac:spMkLst>
            <pc:docMk/>
            <pc:sldMk cId="2972148092" sldId="258"/>
            <ac:spMk id="19" creationId="{80B30ED8-273E-4C07-8568-2FE5CC5C483D}"/>
          </ac:spMkLst>
        </pc:spChg>
        <pc:picChg chg="add mod ord">
          <ac:chgData name="Cristóbal Román" userId="1567651d2153b5b6" providerId="LiveId" clId="{1415200C-26C8-4929-BBA9-3583C5907011}" dt="2025-03-11T21:37:20.159" v="551" actId="26606"/>
          <ac:picMkLst>
            <pc:docMk/>
            <pc:sldMk cId="2972148092" sldId="258"/>
            <ac:picMk id="5" creationId="{E1A85B3B-491A-7FD7-BD56-010178122AAF}"/>
          </ac:picMkLst>
        </pc:picChg>
        <pc:picChg chg="add mod ord">
          <ac:chgData name="Cristóbal Román" userId="1567651d2153b5b6" providerId="LiveId" clId="{1415200C-26C8-4929-BBA9-3583C5907011}" dt="2025-03-11T21:37:20.159" v="551" actId="26606"/>
          <ac:picMkLst>
            <pc:docMk/>
            <pc:sldMk cId="2972148092" sldId="258"/>
            <ac:picMk id="7" creationId="{E4FA0959-5278-AF29-5270-0D2CE5AD2FF2}"/>
          </ac:picMkLst>
        </pc:picChg>
        <pc:cxnChg chg="add">
          <ac:chgData name="Cristóbal Román" userId="1567651d2153b5b6" providerId="LiveId" clId="{1415200C-26C8-4929-BBA9-3583C5907011}" dt="2025-03-11T21:37:20.159" v="551" actId="26606"/>
          <ac:cxnSpMkLst>
            <pc:docMk/>
            <pc:sldMk cId="2972148092" sldId="258"/>
            <ac:cxnSpMk id="15" creationId="{EE504C98-6397-41C1-A8D8-2D9C4ED307E0}"/>
          </ac:cxnSpMkLst>
        </pc:cxnChg>
      </pc:sldChg>
      <pc:sldChg chg="addSp modSp new mod setBg">
        <pc:chgData name="Cristóbal Román" userId="1567651d2153b5b6" providerId="LiveId" clId="{1415200C-26C8-4929-BBA9-3583C5907011}" dt="2025-03-11T21:42:03.160" v="814" actId="20577"/>
        <pc:sldMkLst>
          <pc:docMk/>
          <pc:sldMk cId="3141161542" sldId="259"/>
        </pc:sldMkLst>
        <pc:spChg chg="mod">
          <ac:chgData name="Cristóbal Román" userId="1567651d2153b5b6" providerId="LiveId" clId="{1415200C-26C8-4929-BBA9-3583C5907011}" dt="2025-03-11T21:37:50.417" v="555" actId="26606"/>
          <ac:spMkLst>
            <pc:docMk/>
            <pc:sldMk cId="3141161542" sldId="259"/>
            <ac:spMk id="2" creationId="{69F4832A-785E-D3B3-392F-34D1A5626B60}"/>
          </ac:spMkLst>
        </pc:spChg>
        <pc:spChg chg="mod">
          <ac:chgData name="Cristóbal Román" userId="1567651d2153b5b6" providerId="LiveId" clId="{1415200C-26C8-4929-BBA9-3583C5907011}" dt="2025-03-11T21:42:03.160" v="814" actId="20577"/>
          <ac:spMkLst>
            <pc:docMk/>
            <pc:sldMk cId="3141161542" sldId="259"/>
            <ac:spMk id="3" creationId="{7A1D4A7B-C5CE-F0D8-840D-1D0844F90736}"/>
          </ac:spMkLst>
        </pc:spChg>
        <pc:spChg chg="add">
          <ac:chgData name="Cristóbal Román" userId="1567651d2153b5b6" providerId="LiveId" clId="{1415200C-26C8-4929-BBA9-3583C5907011}" dt="2025-03-11T21:37:50.417" v="555" actId="26606"/>
          <ac:spMkLst>
            <pc:docMk/>
            <pc:sldMk cId="3141161542" sldId="259"/>
            <ac:spMk id="8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7:50.417" v="555" actId="26606"/>
          <ac:spMkLst>
            <pc:docMk/>
            <pc:sldMk cId="3141161542" sldId="259"/>
            <ac:spMk id="12" creationId="{9DD005C1-8C51-42D6-9BEE-B9B83849743D}"/>
          </ac:spMkLst>
        </pc:spChg>
        <pc:cxnChg chg="add">
          <ac:chgData name="Cristóbal Román" userId="1567651d2153b5b6" providerId="LiveId" clId="{1415200C-26C8-4929-BBA9-3583C5907011}" dt="2025-03-11T21:37:50.417" v="555" actId="26606"/>
          <ac:cxnSpMkLst>
            <pc:docMk/>
            <pc:sldMk cId="3141161542" sldId="259"/>
            <ac:cxnSpMk id="10" creationId="{EE504C98-6397-41C1-A8D8-2D9C4ED307E0}"/>
          </ac:cxnSpMkLst>
        </pc:cxnChg>
      </pc:sldChg>
      <pc:sldChg chg="addSp modSp new mod setBg">
        <pc:chgData name="Cristóbal Román" userId="1567651d2153b5b6" providerId="LiveId" clId="{1415200C-26C8-4929-BBA9-3583C5907011}" dt="2025-03-12T00:42:36.554" v="991" actId="20577"/>
        <pc:sldMkLst>
          <pc:docMk/>
          <pc:sldMk cId="3189062888" sldId="260"/>
        </pc:sldMkLst>
        <pc:spChg chg="mod">
          <ac:chgData name="Cristóbal Román" userId="1567651d2153b5b6" providerId="LiveId" clId="{1415200C-26C8-4929-BBA9-3583C5907011}" dt="2025-03-11T21:37:58.209" v="556" actId="26606"/>
          <ac:spMkLst>
            <pc:docMk/>
            <pc:sldMk cId="3189062888" sldId="260"/>
            <ac:spMk id="2" creationId="{A8C98F9C-9B9C-CD6C-02D4-6F68A8CB2AD9}"/>
          </ac:spMkLst>
        </pc:spChg>
        <pc:spChg chg="mod">
          <ac:chgData name="Cristóbal Román" userId="1567651d2153b5b6" providerId="LiveId" clId="{1415200C-26C8-4929-BBA9-3583C5907011}" dt="2025-03-11T21:37:58.209" v="556" actId="26606"/>
          <ac:spMkLst>
            <pc:docMk/>
            <pc:sldMk cId="3189062888" sldId="260"/>
            <ac:spMk id="3" creationId="{8B177A87-BF95-96B3-CA4F-B5E27A88D8B2}"/>
          </ac:spMkLst>
        </pc:spChg>
        <pc:spChg chg="mod">
          <ac:chgData name="Cristóbal Román" userId="1567651d2153b5b6" providerId="LiveId" clId="{1415200C-26C8-4929-BBA9-3583C5907011}" dt="2025-03-12T00:42:36.554" v="991" actId="20577"/>
          <ac:spMkLst>
            <pc:docMk/>
            <pc:sldMk cId="3189062888" sldId="260"/>
            <ac:spMk id="7" creationId="{747F54FD-14CA-0F59-D4B8-390064A8E276}"/>
          </ac:spMkLst>
        </pc:spChg>
        <pc:spChg chg="add">
          <ac:chgData name="Cristóbal Román" userId="1567651d2153b5b6" providerId="LiveId" clId="{1415200C-26C8-4929-BBA9-3583C5907011}" dt="2025-03-11T21:37:58.209" v="556" actId="26606"/>
          <ac:spMkLst>
            <pc:docMk/>
            <pc:sldMk cId="3189062888" sldId="260"/>
            <ac:spMk id="8" creationId="{E8A8EAB8-D2FF-444D-B34B-7D32F106AD0E}"/>
          </ac:spMkLst>
        </pc:spChg>
        <pc:picChg chg="mod">
          <ac:chgData name="Cristóbal Román" userId="1567651d2153b5b6" providerId="LiveId" clId="{1415200C-26C8-4929-BBA9-3583C5907011}" dt="2025-03-12T00:41:53.027" v="987" actId="1076"/>
          <ac:picMkLst>
            <pc:docMk/>
            <pc:sldMk cId="3189062888" sldId="260"/>
            <ac:picMk id="5" creationId="{107C82E7-E662-14E5-674F-34B9A5351316}"/>
          </ac:picMkLst>
        </pc:picChg>
        <pc:cxnChg chg="add">
          <ac:chgData name="Cristóbal Román" userId="1567651d2153b5b6" providerId="LiveId" clId="{1415200C-26C8-4929-BBA9-3583C5907011}" dt="2025-03-11T21:37:58.209" v="556" actId="26606"/>
          <ac:cxnSpMkLst>
            <pc:docMk/>
            <pc:sldMk cId="3189062888" sldId="260"/>
            <ac:cxnSpMk id="10" creationId="{067633D1-6EE6-4118-B9F0-B363477BEE7A}"/>
          </ac:cxnSpMkLst>
        </pc:cxnChg>
        <pc:cxnChg chg="add">
          <ac:chgData name="Cristóbal Román" userId="1567651d2153b5b6" providerId="LiveId" clId="{1415200C-26C8-4929-BBA9-3583C5907011}" dt="2025-03-11T21:37:58.209" v="556" actId="26606"/>
          <ac:cxnSpMkLst>
            <pc:docMk/>
            <pc:sldMk cId="3189062888" sldId="260"/>
            <ac:cxnSpMk id="12" creationId="{4AD7FFC6-42A9-49CB-B5E9-B3F6B038331B}"/>
          </ac:cxnSpMkLst>
        </pc:cxnChg>
      </pc:sldChg>
      <pc:sldChg chg="addSp modSp new mod setBg">
        <pc:chgData name="Cristóbal Román" userId="1567651d2153b5b6" providerId="LiveId" clId="{1415200C-26C8-4929-BBA9-3583C5907011}" dt="2025-03-12T00:47:17.246" v="1061" actId="20577"/>
        <pc:sldMkLst>
          <pc:docMk/>
          <pc:sldMk cId="4059512436" sldId="261"/>
        </pc:sldMkLst>
        <pc:spChg chg="mod">
          <ac:chgData name="Cristóbal Román" userId="1567651d2153b5b6" providerId="LiveId" clId="{1415200C-26C8-4929-BBA9-3583C5907011}" dt="2025-03-11T21:38:01.090" v="557" actId="26606"/>
          <ac:spMkLst>
            <pc:docMk/>
            <pc:sldMk cId="4059512436" sldId="261"/>
            <ac:spMk id="2" creationId="{6502E81D-4F85-EAC2-ABD6-EB122AFA3B55}"/>
          </ac:spMkLst>
        </pc:spChg>
        <pc:spChg chg="mod">
          <ac:chgData name="Cristóbal Román" userId="1567651d2153b5b6" providerId="LiveId" clId="{1415200C-26C8-4929-BBA9-3583C5907011}" dt="2025-03-12T00:47:17.246" v="1061" actId="20577"/>
          <ac:spMkLst>
            <pc:docMk/>
            <pc:sldMk cId="4059512436" sldId="261"/>
            <ac:spMk id="3" creationId="{4D4D9787-CAAB-938D-3368-DC2EC63D3A2F}"/>
          </ac:spMkLst>
        </pc:spChg>
        <pc:spChg chg="add">
          <ac:chgData name="Cristóbal Román" userId="1567651d2153b5b6" providerId="LiveId" clId="{1415200C-26C8-4929-BBA9-3583C5907011}" dt="2025-03-11T21:38:01.090" v="557" actId="26606"/>
          <ac:spMkLst>
            <pc:docMk/>
            <pc:sldMk cId="4059512436" sldId="261"/>
            <ac:spMk id="8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8:01.090" v="557" actId="26606"/>
          <ac:spMkLst>
            <pc:docMk/>
            <pc:sldMk cId="4059512436" sldId="261"/>
            <ac:spMk id="12" creationId="{9DD005C1-8C51-42D6-9BEE-B9B83849743D}"/>
          </ac:spMkLst>
        </pc:spChg>
        <pc:cxnChg chg="add">
          <ac:chgData name="Cristóbal Román" userId="1567651d2153b5b6" providerId="LiveId" clId="{1415200C-26C8-4929-BBA9-3583C5907011}" dt="2025-03-11T21:38:01.090" v="557" actId="26606"/>
          <ac:cxnSpMkLst>
            <pc:docMk/>
            <pc:sldMk cId="4059512436" sldId="261"/>
            <ac:cxnSpMk id="10" creationId="{EE504C98-6397-41C1-A8D8-2D9C4ED307E0}"/>
          </ac:cxnSpMkLst>
        </pc:cxnChg>
      </pc:sldChg>
      <pc:sldChg chg="addSp modSp new del mod setBg">
        <pc:chgData name="Cristóbal Román" userId="1567651d2153b5b6" providerId="LiveId" clId="{1415200C-26C8-4929-BBA9-3583C5907011}" dt="2025-03-12T00:41:23.428" v="985" actId="2696"/>
        <pc:sldMkLst>
          <pc:docMk/>
          <pc:sldMk cId="2674822413" sldId="262"/>
        </pc:sldMkLst>
        <pc:spChg chg="mod">
          <ac:chgData name="Cristóbal Román" userId="1567651d2153b5b6" providerId="LiveId" clId="{1415200C-26C8-4929-BBA9-3583C5907011}" dt="2025-03-11T21:38:05.999" v="558" actId="26606"/>
          <ac:spMkLst>
            <pc:docMk/>
            <pc:sldMk cId="2674822413" sldId="262"/>
            <ac:spMk id="2" creationId="{F84C8EDF-AA6A-6C6B-F06D-931C676E45F1}"/>
          </ac:spMkLst>
        </pc:spChg>
        <pc:spChg chg="mod">
          <ac:chgData name="Cristóbal Román" userId="1567651d2153b5b6" providerId="LiveId" clId="{1415200C-26C8-4929-BBA9-3583C5907011}" dt="2025-03-12T00:40:37.871" v="966" actId="20577"/>
          <ac:spMkLst>
            <pc:docMk/>
            <pc:sldMk cId="2674822413" sldId="262"/>
            <ac:spMk id="3" creationId="{9B792B45-5D6C-1CFF-6236-37AE3F9E8FF3}"/>
          </ac:spMkLst>
        </pc:spChg>
        <pc:spChg chg="add">
          <ac:chgData name="Cristóbal Román" userId="1567651d2153b5b6" providerId="LiveId" clId="{1415200C-26C8-4929-BBA9-3583C5907011}" dt="2025-03-11T21:38:05.999" v="558" actId="26606"/>
          <ac:spMkLst>
            <pc:docMk/>
            <pc:sldMk cId="2674822413" sldId="262"/>
            <ac:spMk id="8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8:05.999" v="558" actId="26606"/>
          <ac:spMkLst>
            <pc:docMk/>
            <pc:sldMk cId="2674822413" sldId="262"/>
            <ac:spMk id="12" creationId="{9DD005C1-8C51-42D6-9BEE-B9B83849743D}"/>
          </ac:spMkLst>
        </pc:spChg>
        <pc:cxnChg chg="add">
          <ac:chgData name="Cristóbal Román" userId="1567651d2153b5b6" providerId="LiveId" clId="{1415200C-26C8-4929-BBA9-3583C5907011}" dt="2025-03-11T21:38:05.999" v="558" actId="26606"/>
          <ac:cxnSpMkLst>
            <pc:docMk/>
            <pc:sldMk cId="2674822413" sldId="262"/>
            <ac:cxnSpMk id="10" creationId="{EE504C98-6397-41C1-A8D8-2D9C4ED307E0}"/>
          </ac:cxnSpMkLst>
        </pc:cxnChg>
      </pc:sldChg>
      <pc:sldChg chg="addSp modSp new mod setBg">
        <pc:chgData name="Cristóbal Román" userId="1567651d2153b5b6" providerId="LiveId" clId="{1415200C-26C8-4929-BBA9-3583C5907011}" dt="2025-03-12T00:41:20.695" v="984" actId="20577"/>
        <pc:sldMkLst>
          <pc:docMk/>
          <pc:sldMk cId="2238023996" sldId="263"/>
        </pc:sldMkLst>
        <pc:spChg chg="mod">
          <ac:chgData name="Cristóbal Román" userId="1567651d2153b5b6" providerId="LiveId" clId="{1415200C-26C8-4929-BBA9-3583C5907011}" dt="2025-03-11T21:38:14.389" v="559" actId="26606"/>
          <ac:spMkLst>
            <pc:docMk/>
            <pc:sldMk cId="2238023996" sldId="263"/>
            <ac:spMk id="2" creationId="{208E5764-929A-D4B0-9B0D-034D8F0553DD}"/>
          </ac:spMkLst>
        </pc:spChg>
        <pc:spChg chg="mod">
          <ac:chgData name="Cristóbal Román" userId="1567651d2153b5b6" providerId="LiveId" clId="{1415200C-26C8-4929-BBA9-3583C5907011}" dt="2025-03-12T00:41:20.695" v="984" actId="20577"/>
          <ac:spMkLst>
            <pc:docMk/>
            <pc:sldMk cId="2238023996" sldId="263"/>
            <ac:spMk id="3" creationId="{5258F084-F328-C1C3-7EA9-96376A24F656}"/>
          </ac:spMkLst>
        </pc:spChg>
        <pc:spChg chg="add">
          <ac:chgData name="Cristóbal Román" userId="1567651d2153b5b6" providerId="LiveId" clId="{1415200C-26C8-4929-BBA9-3583C5907011}" dt="2025-03-11T21:38:14.389" v="559" actId="26606"/>
          <ac:spMkLst>
            <pc:docMk/>
            <pc:sldMk cId="2238023996" sldId="263"/>
            <ac:spMk id="8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8:14.389" v="559" actId="26606"/>
          <ac:spMkLst>
            <pc:docMk/>
            <pc:sldMk cId="2238023996" sldId="263"/>
            <ac:spMk id="12" creationId="{9DD005C1-8C51-42D6-9BEE-B9B83849743D}"/>
          </ac:spMkLst>
        </pc:spChg>
        <pc:cxnChg chg="add">
          <ac:chgData name="Cristóbal Román" userId="1567651d2153b5b6" providerId="LiveId" clId="{1415200C-26C8-4929-BBA9-3583C5907011}" dt="2025-03-11T21:38:14.389" v="559" actId="26606"/>
          <ac:cxnSpMkLst>
            <pc:docMk/>
            <pc:sldMk cId="2238023996" sldId="263"/>
            <ac:cxnSpMk id="10" creationId="{EE504C98-6397-41C1-A8D8-2D9C4ED307E0}"/>
          </ac:cxnSpMkLst>
        </pc:cxnChg>
      </pc:sldChg>
      <pc:sldChg chg="addSp modSp new mod setBg">
        <pc:chgData name="Cristóbal Román" userId="1567651d2153b5b6" providerId="LiveId" clId="{1415200C-26C8-4929-BBA9-3583C5907011}" dt="2025-03-11T21:42:16.538" v="849" actId="20577"/>
        <pc:sldMkLst>
          <pc:docMk/>
          <pc:sldMk cId="2958932667" sldId="264"/>
        </pc:sldMkLst>
        <pc:spChg chg="mod">
          <ac:chgData name="Cristóbal Román" userId="1567651d2153b5b6" providerId="LiveId" clId="{1415200C-26C8-4929-BBA9-3583C5907011}" dt="2025-03-11T21:37:29.986" v="552" actId="26606"/>
          <ac:spMkLst>
            <pc:docMk/>
            <pc:sldMk cId="2958932667" sldId="264"/>
            <ac:spMk id="2" creationId="{1582A5BA-7840-CAE5-44C7-EBE715BC32F2}"/>
          </ac:spMkLst>
        </pc:spChg>
        <pc:spChg chg="mod">
          <ac:chgData name="Cristóbal Román" userId="1567651d2153b5b6" providerId="LiveId" clId="{1415200C-26C8-4929-BBA9-3583C5907011}" dt="2025-03-11T21:42:16.538" v="849" actId="20577"/>
          <ac:spMkLst>
            <pc:docMk/>
            <pc:sldMk cId="2958932667" sldId="264"/>
            <ac:spMk id="3" creationId="{F3E020FA-793A-CA5F-75EC-F64F015076EC}"/>
          </ac:spMkLst>
        </pc:spChg>
        <pc:spChg chg="add">
          <ac:chgData name="Cristóbal Román" userId="1567651d2153b5b6" providerId="LiveId" clId="{1415200C-26C8-4929-BBA9-3583C5907011}" dt="2025-03-11T21:37:29.986" v="552" actId="26606"/>
          <ac:spMkLst>
            <pc:docMk/>
            <pc:sldMk cId="2958932667" sldId="264"/>
            <ac:spMk id="8" creationId="{A7AE9375-4664-4DB2-922D-2782A6E439AC}"/>
          </ac:spMkLst>
        </pc:spChg>
        <pc:spChg chg="add">
          <ac:chgData name="Cristóbal Román" userId="1567651d2153b5b6" providerId="LiveId" clId="{1415200C-26C8-4929-BBA9-3583C5907011}" dt="2025-03-11T21:37:29.986" v="552" actId="26606"/>
          <ac:spMkLst>
            <pc:docMk/>
            <pc:sldMk cId="2958932667" sldId="264"/>
            <ac:spMk id="12" creationId="{9DD005C1-8C51-42D6-9BEE-B9B83849743D}"/>
          </ac:spMkLst>
        </pc:spChg>
        <pc:cxnChg chg="add">
          <ac:chgData name="Cristóbal Román" userId="1567651d2153b5b6" providerId="LiveId" clId="{1415200C-26C8-4929-BBA9-3583C5907011}" dt="2025-03-11T21:37:29.986" v="552" actId="26606"/>
          <ac:cxnSpMkLst>
            <pc:docMk/>
            <pc:sldMk cId="2958932667" sldId="264"/>
            <ac:cxnSpMk id="10" creationId="{EE504C98-6397-41C1-A8D8-2D9C4ED307E0}"/>
          </ac:cxnSpMkLst>
        </pc:cxnChg>
      </pc:sldChg>
      <pc:sldChg chg="new del">
        <pc:chgData name="Cristóbal Román" userId="1567651d2153b5b6" providerId="LiveId" clId="{1415200C-26C8-4929-BBA9-3583C5907011}" dt="2025-03-12T00:48:23.279" v="1066" actId="2696"/>
        <pc:sldMkLst>
          <pc:docMk/>
          <pc:sldMk cId="3758333134" sldId="265"/>
        </pc:sldMkLst>
      </pc:sldChg>
      <pc:sldChg chg="modSp add mod">
        <pc:chgData name="Cristóbal Román" userId="1567651d2153b5b6" providerId="LiveId" clId="{1415200C-26C8-4929-BBA9-3583C5907011}" dt="2025-03-12T00:54:30.281" v="1225" actId="115"/>
        <pc:sldMkLst>
          <pc:docMk/>
          <pc:sldMk cId="3595256684" sldId="266"/>
        </pc:sldMkLst>
        <pc:spChg chg="mod">
          <ac:chgData name="Cristóbal Román" userId="1567651d2153b5b6" providerId="LiveId" clId="{1415200C-26C8-4929-BBA9-3583C5907011}" dt="2025-03-12T00:48:29.703" v="1088" actId="20577"/>
          <ac:spMkLst>
            <pc:docMk/>
            <pc:sldMk cId="3595256684" sldId="266"/>
            <ac:spMk id="2" creationId="{29612AD4-98BF-3582-0FA6-BF5B7890D964}"/>
          </ac:spMkLst>
        </pc:spChg>
        <pc:spChg chg="mod">
          <ac:chgData name="Cristóbal Román" userId="1567651d2153b5b6" providerId="LiveId" clId="{1415200C-26C8-4929-BBA9-3583C5907011}" dt="2025-03-12T00:54:30.281" v="1225" actId="115"/>
          <ac:spMkLst>
            <pc:docMk/>
            <pc:sldMk cId="3595256684" sldId="266"/>
            <ac:spMk id="3" creationId="{69BBEF8D-0F1A-534A-F414-6EA40ADED5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C595A-96CF-B0DE-CDA2-05CE757C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3CB4BF-C16E-58A1-06C7-7C9475FC0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0DAAA-D59F-5529-FB67-F8C45A6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4FA59-00C6-6B1E-73D5-126E922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EBFE2-0B55-16CC-512B-586763F7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040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F01C8-7B1D-C20A-4BCE-02FBAA9F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328A8-843C-740E-C1D8-2A75F1116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5B496-DD9D-2143-6DA4-F7466F3A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3E198-38F0-141D-3E3D-350AEE85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9D6C43-F954-9300-854A-2A450A47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800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4F937-E0DA-8E53-38BE-5979E969E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F0F724-2158-5117-AB24-7F9225D3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C27D96-C980-B047-4C06-EC00085C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183E5-8CC2-66DC-45F1-F0D995C7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1F32A-9BF1-0866-D1EA-80BDCAB1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18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0B0E7-E7A0-76C3-93C7-FC3581A6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44B09-DA17-D712-8B78-FE4A3F954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A310D-14BA-22ED-D881-96908BCE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3F11F-7C51-C192-10BD-199C0D3B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30BB7-2BEF-F664-A76E-871D190E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22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EA4B-CC2A-EF59-8E80-740345B8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AF0A3-0D24-141D-BC1D-08F68042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F180F-5F5C-5586-1F0D-F3D70111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48E35-C447-162A-941E-74A3893D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AC52C-4D2A-0828-8349-6C9DBAB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252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6AE4-967C-4496-3C67-E8778306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FE1931-BFC9-6908-93A7-8859FC651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8730E-F21B-2FB1-E352-BD74A59A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4A103A-1B3E-20C8-656B-0F0A7BB9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FB734-1981-7EAC-5397-2F80C3BE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59632C-1B6D-B0CA-D74A-E1AB07E2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605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DE77-F599-F853-02CA-F728A1F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5E2D9B-7AB2-256E-6650-32164099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6C7D96-3823-511E-94C7-4187A532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D5D75B-6F4B-8A77-B8CA-5D186DC3D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B71FF4-826B-67DE-23CE-562AD823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B051C9-B5C0-22CE-2081-BCCDAD6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F6404-D5F5-F94D-E026-0F207C3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BB19D7-41B5-7CC4-8A96-FEB95093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3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750C-84E4-A49D-EED2-FF5413AA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1837CB-4EFD-7A95-A696-FCF2398A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B5CDA7-0BC9-FAD2-5E5F-59EDEE1F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7FD27A-F9D5-5776-EB5C-DE5C2DCB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375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90178C-D6B8-FF85-B807-19E03DAF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33810-3E74-4529-B942-D182C8E5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C9F7B-7CBE-A9B5-FB98-CE435DD6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81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F584-6660-06DF-E92A-2662C467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7A84C-DE66-25AA-2067-1FEB91F4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1CA619-2966-B824-C93F-1E920AE5B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BA1CD2-9951-8FB4-14BD-222F6555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1712B2-73C9-A47F-EFCA-48DFF71C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33273C-D891-50F1-A2F8-A9D7C821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662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09D8B-1C51-A123-92B6-28DB54FB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5D2391-4928-BE60-1D8C-83863A1EA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292617-DA88-7CE7-CA33-27032A69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E6617-C3D5-A5B8-6FB4-94F7F992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B344BF-2D7D-88CD-B672-5FA31929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711B81-A8CB-4533-8050-8948849E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9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3788C-6D6B-EE9A-028F-36028511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D03BAB-C09E-324D-5A0E-362F81D2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02FAD1-D00F-9368-A9C2-F7EBAD4E1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3DEE2-F499-4C7F-82A0-076509827E0E}" type="datetimeFigureOut">
              <a:rPr lang="es-CL" smtClean="0"/>
              <a:t>11-03-2025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2BA6E-C39F-39D2-85A0-3E1EAF83E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63279-0C9C-57C6-F2EC-F15E10928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8796-4C27-44E6-9B41-B7479243069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19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3C9ACB-24D7-BD4B-B045-5C545DD0A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234" y="2073715"/>
            <a:ext cx="6935759" cy="2993042"/>
          </a:xfrm>
        </p:spPr>
        <p:txBody>
          <a:bodyPr anchor="ctr">
            <a:normAutofit/>
          </a:bodyPr>
          <a:lstStyle/>
          <a:p>
            <a:r>
              <a:rPr lang="es-CL" sz="8800">
                <a:solidFill>
                  <a:schemeClr val="bg1"/>
                </a:solidFill>
              </a:rPr>
              <a:t>Avance 13/03/2025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AC7A7-2C91-40FF-7F42-E01DF1D36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34" y="1369077"/>
            <a:ext cx="6935759" cy="2201159"/>
          </a:xfrm>
        </p:spPr>
        <p:txBody>
          <a:bodyPr>
            <a:normAutofit/>
          </a:bodyPr>
          <a:lstStyle/>
          <a:p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A38069-9ABC-785F-6055-A8386572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CL" sz="7400">
                <a:solidFill>
                  <a:schemeClr val="bg1"/>
                </a:solidFill>
              </a:rPr>
              <a:t>Resumen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F954A-4B5C-2683-7A52-8A96FA40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endParaRPr lang="es-C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2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82A5BA-7840-CAE5-44C7-EBE715BC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Para avanzar falta: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020FA-793A-CA5F-75EC-F64F0150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s-CL" sz="2000">
                <a:solidFill>
                  <a:schemeClr val="bg1"/>
                </a:solidFill>
              </a:rPr>
              <a:t>Elegir componentes del laboratorio y compras necesarias:</a:t>
            </a:r>
          </a:p>
          <a:p>
            <a:pPr lvl="1"/>
            <a:r>
              <a:rPr lang="es-CL" sz="1600">
                <a:solidFill>
                  <a:schemeClr val="bg1"/>
                </a:solidFill>
              </a:rPr>
              <a:t>Motores</a:t>
            </a:r>
          </a:p>
          <a:p>
            <a:pPr lvl="1"/>
            <a:r>
              <a:rPr lang="es-CL" sz="1600">
                <a:solidFill>
                  <a:schemeClr val="bg1"/>
                </a:solidFill>
              </a:rPr>
              <a:t>Solenoide con suficiente fuerza</a:t>
            </a:r>
          </a:p>
          <a:p>
            <a:pPr lvl="1"/>
            <a:r>
              <a:rPr lang="es-CL" sz="1600">
                <a:solidFill>
                  <a:schemeClr val="bg1"/>
                </a:solidFill>
              </a:rPr>
              <a:t>Batería</a:t>
            </a:r>
          </a:p>
          <a:p>
            <a:pPr lvl="1"/>
            <a:endParaRPr lang="es-CL" sz="1600">
              <a:solidFill>
                <a:schemeClr val="bg1"/>
              </a:solidFill>
            </a:endParaRPr>
          </a:p>
          <a:p>
            <a:pPr lvl="1"/>
            <a:endParaRPr lang="es-CL" sz="1600">
              <a:solidFill>
                <a:schemeClr val="bg1"/>
              </a:solidFill>
            </a:endParaRPr>
          </a:p>
          <a:p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7F9229-0D75-886B-96FD-73E7E11B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Diseño 3D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0EC01AB-A7B4-9777-406A-E6F42CF0761B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err="1">
                <a:solidFill>
                  <a:schemeClr val="bg1"/>
                </a:solidFill>
              </a:rPr>
              <a:t>Materiales</a:t>
            </a:r>
            <a:r>
              <a:rPr lang="en-US" sz="2000">
                <a:solidFill>
                  <a:schemeClr val="bg1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Filamento</a:t>
            </a:r>
            <a:r>
              <a:rPr lang="en-US" sz="2000">
                <a:solidFill>
                  <a:schemeClr val="bg1"/>
                </a:solidFill>
              </a:rPr>
              <a:t> PLA (</a:t>
            </a:r>
            <a:r>
              <a:rPr lang="en-US" sz="2000" err="1">
                <a:solidFill>
                  <a:schemeClr val="bg1"/>
                </a:solidFill>
              </a:rPr>
              <a:t>Impresión</a:t>
            </a:r>
            <a:r>
              <a:rPr lang="en-US" sz="2000">
                <a:solidFill>
                  <a:schemeClr val="bg1"/>
                </a:solidFill>
              </a:rPr>
              <a:t> 3D)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3 </a:t>
            </a:r>
            <a:r>
              <a:rPr lang="en-US" sz="2000" err="1">
                <a:solidFill>
                  <a:schemeClr val="bg1"/>
                </a:solidFill>
              </a:rPr>
              <a:t>motores</a:t>
            </a:r>
            <a:r>
              <a:rPr lang="en-US" sz="2000">
                <a:solidFill>
                  <a:schemeClr val="bg1"/>
                </a:solidFill>
              </a:rPr>
              <a:t> (2 con encoders)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1 motor </a:t>
            </a:r>
            <a:r>
              <a:rPr lang="en-US" sz="2000" err="1">
                <a:solidFill>
                  <a:schemeClr val="bg1"/>
                </a:solidFill>
              </a:rPr>
              <a:t>solenoide</a:t>
            </a: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4 </a:t>
            </a:r>
            <a:r>
              <a:rPr lang="en-US" sz="2000" err="1">
                <a:solidFill>
                  <a:schemeClr val="bg1"/>
                </a:solidFill>
              </a:rPr>
              <a:t>rodamientos</a:t>
            </a: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Correa gt2 110mm (Sistema complete)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Rueda 360°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bg1"/>
                </a:solidFill>
              </a:rPr>
              <a:t>Pasadores</a:t>
            </a:r>
            <a:r>
              <a:rPr lang="en-US" sz="2000">
                <a:solidFill>
                  <a:schemeClr val="bg1"/>
                </a:solidFill>
              </a:rPr>
              <a:t>, </a:t>
            </a:r>
            <a:r>
              <a:rPr lang="en-US" sz="2000" err="1">
                <a:solidFill>
                  <a:schemeClr val="bg1"/>
                </a:solidFill>
              </a:rPr>
              <a:t>tuercas</a:t>
            </a:r>
            <a:r>
              <a:rPr lang="en-US" sz="2000">
                <a:solidFill>
                  <a:schemeClr val="bg1"/>
                </a:solidFill>
              </a:rPr>
              <a:t>, tornillos, </a:t>
            </a:r>
            <a:r>
              <a:rPr lang="en-US" sz="2000" err="1">
                <a:solidFill>
                  <a:schemeClr val="bg1"/>
                </a:solidFill>
              </a:rPr>
              <a:t>etc</a:t>
            </a:r>
            <a:endParaRPr lang="en-US" sz="20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FA0959-5278-AF29-5270-0D2CE5AD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07" y="369913"/>
            <a:ext cx="3200611" cy="27845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A85B3B-491A-7FD7-BD56-010178122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8661" y="4014541"/>
            <a:ext cx="3588640" cy="22159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F4832A-785E-D3B3-392F-34D1A562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Posibles cambios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4A7B-C5CE-F0D8-840D-1D0844F90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s-CL" sz="2000">
                <a:solidFill>
                  <a:schemeClr val="bg1"/>
                </a:solidFill>
              </a:rPr>
              <a:t>¿Rodillo con TPU? -&gt; (depende de material pelota)</a:t>
            </a:r>
          </a:p>
          <a:p>
            <a:r>
              <a:rPr lang="es-CL" sz="2000">
                <a:solidFill>
                  <a:schemeClr val="bg1"/>
                </a:solidFill>
              </a:rPr>
              <a:t>Sistema de retracción para eje de rodillo</a:t>
            </a:r>
          </a:p>
          <a:p>
            <a:pPr marL="0" indent="0">
              <a:buNone/>
            </a:pPr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98F9C-9B9C-CD6C-02D4-6F68A8CB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CL" sz="8000">
                <a:solidFill>
                  <a:schemeClr val="bg1"/>
                </a:solidFill>
              </a:rPr>
              <a:t>PCB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electrónica, circuito&#10;&#10;El contenido generado por inteligencia artificial puede ser incorrecto.">
            <a:extLst>
              <a:ext uri="{FF2B5EF4-FFF2-40B4-BE49-F238E27FC236}">
                <a16:creationId xmlns:a16="http://schemas.microsoft.com/office/drawing/2014/main" id="{107C82E7-E662-14E5-674F-34B9A535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90" y="1450601"/>
            <a:ext cx="3025027" cy="464035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47F54FD-14CA-0F59-D4B8-390064A8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171" y="1612714"/>
            <a:ext cx="4542865" cy="3656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Cambio de dimensiones 50mmx80mm</a:t>
            </a:r>
          </a:p>
          <a:p>
            <a:r>
              <a:rPr lang="es-ES">
                <a:solidFill>
                  <a:schemeClr val="bg1"/>
                </a:solidFill>
              </a:rPr>
              <a:t>Ruteo manual</a:t>
            </a:r>
          </a:p>
          <a:p>
            <a:r>
              <a:rPr lang="es-ES">
                <a:solidFill>
                  <a:schemeClr val="bg1"/>
                </a:solidFill>
              </a:rPr>
              <a:t>Raspberry pico 2 W THT</a:t>
            </a:r>
          </a:p>
          <a:p>
            <a:r>
              <a:rPr lang="es-ES">
                <a:solidFill>
                  <a:schemeClr val="bg1"/>
                </a:solidFill>
              </a:rPr>
              <a:t>Motor Drivers</a:t>
            </a:r>
          </a:p>
          <a:p>
            <a:pPr marL="0" indent="0">
              <a:buNone/>
            </a:pPr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06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2E81D-4F85-EAC2-ABD6-EB122AFA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Posibles Cambios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4D9787-CAAB-938D-3368-DC2EC63D3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A definir posterior a testeo de circuito</a:t>
            </a:r>
          </a:p>
          <a:p>
            <a:r>
              <a:rPr lang="es-ES" sz="2000">
                <a:solidFill>
                  <a:schemeClr val="bg1"/>
                </a:solidFill>
              </a:rPr>
              <a:t>¿Esquinas curvadas? O forma acorde a las ruedas</a:t>
            </a:r>
          </a:p>
          <a:p>
            <a:pPr marL="0" indent="0">
              <a:buNone/>
            </a:pPr>
            <a:endParaRPr lang="es-ES" sz="2000">
              <a:solidFill>
                <a:schemeClr val="bg1"/>
              </a:solidFill>
            </a:endParaRPr>
          </a:p>
          <a:p>
            <a:endParaRPr lang="es-CL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1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8E5764-929A-D4B0-9B0D-034D8F05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Próximos pasos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58F084-F328-C1C3-7EA9-96376A24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Adaptar espacios de diseño 3D para PCB y componentes elegidas</a:t>
            </a:r>
            <a:endParaRPr lang="es-CL" sz="2000">
              <a:solidFill>
                <a:schemeClr val="bg1"/>
              </a:solidFill>
            </a:endParaRPr>
          </a:p>
          <a:p>
            <a:r>
              <a:rPr lang="es-CL" sz="2000">
                <a:solidFill>
                  <a:schemeClr val="bg1"/>
                </a:solidFill>
              </a:rPr>
              <a:t>Mandar a hacer PCB</a:t>
            </a:r>
          </a:p>
          <a:p>
            <a:r>
              <a:rPr lang="es-CL" sz="2000">
                <a:solidFill>
                  <a:schemeClr val="bg1"/>
                </a:solidFill>
              </a:rPr>
              <a:t>Encargar piezas faltantes</a:t>
            </a:r>
          </a:p>
          <a:p>
            <a:r>
              <a:rPr lang="es-CL" sz="2000">
                <a:solidFill>
                  <a:schemeClr val="bg1"/>
                </a:solidFill>
              </a:rPr>
              <a:t>Imprimir diseño (prototipo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74204B-7620-80D9-65AF-DD2FAC948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8E486D-2DEC-6E6C-8022-ED19398F4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612AD4-98BF-3582-0FA6-BF5B7890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s-ES">
                <a:solidFill>
                  <a:schemeClr val="bg1"/>
                </a:solidFill>
              </a:rPr>
              <a:t>N</a:t>
            </a:r>
            <a:r>
              <a:rPr lang="es-CL" err="1">
                <a:solidFill>
                  <a:schemeClr val="bg1"/>
                </a:solidFill>
              </a:rPr>
              <a:t>otas</a:t>
            </a:r>
            <a:r>
              <a:rPr lang="es-CL">
                <a:solidFill>
                  <a:schemeClr val="bg1"/>
                </a:solidFill>
              </a:rPr>
              <a:t> Reunión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DC90D2-DE22-42AB-1A41-98B50C0B4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BEF8D-0F1A-534A-F414-6EA40ADE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67EF9-2762-F3AE-2327-9BDEB6822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Avance 13/03/2025</vt:lpstr>
      <vt:lpstr>Resumen</vt:lpstr>
      <vt:lpstr>Para avanzar falta:</vt:lpstr>
      <vt:lpstr>Diseño 3D</vt:lpstr>
      <vt:lpstr>Posibles cambios</vt:lpstr>
      <vt:lpstr>PCB</vt:lpstr>
      <vt:lpstr>Posibles Cambios</vt:lpstr>
      <vt:lpstr>Próximos pasos</vt:lpstr>
      <vt:lpstr>Notas Reunión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Cristóbal Román</dc:creator>
  <cp:revision>1</cp:revision>
  <dcterms:created xsi:type="dcterms:W3CDTF">2025-03-11T21:29:07Z</dcterms:created>
  <dcterms:modified xsi:type="dcterms:W3CDTF">2025-03-12T00:54:32Z</dcterms:modified>
</cp:coreProperties>
</file>