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7D97-E1CE-4F47-9FA9-5EB89496B44F}" type="datetimeFigureOut">
              <a:rPr lang="pt-BR" smtClean="0"/>
              <a:t>15/03/2022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13B7-F15C-4408-BB3C-F4C220BE67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8026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7D97-E1CE-4F47-9FA9-5EB89496B44F}" type="datetimeFigureOut">
              <a:rPr lang="pt-BR" smtClean="0"/>
              <a:t>15/03/2022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13B7-F15C-4408-BB3C-F4C220BE67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3084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7D97-E1CE-4F47-9FA9-5EB89496B44F}" type="datetimeFigureOut">
              <a:rPr lang="pt-BR" smtClean="0"/>
              <a:t>15/03/2022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13B7-F15C-4408-BB3C-F4C220BE67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3391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7D97-E1CE-4F47-9FA9-5EB89496B44F}" type="datetimeFigureOut">
              <a:rPr lang="pt-BR" smtClean="0"/>
              <a:t>15/03/2022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13B7-F15C-4408-BB3C-F4C220BE67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5029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7D97-E1CE-4F47-9FA9-5EB89496B44F}" type="datetimeFigureOut">
              <a:rPr lang="pt-BR" smtClean="0"/>
              <a:t>15/03/2022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13B7-F15C-4408-BB3C-F4C220BE67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6678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7D97-E1CE-4F47-9FA9-5EB89496B44F}" type="datetimeFigureOut">
              <a:rPr lang="pt-BR" smtClean="0"/>
              <a:t>15/03/2022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13B7-F15C-4408-BB3C-F4C220BE67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7444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7D97-E1CE-4F47-9FA9-5EB89496B44F}" type="datetimeFigureOut">
              <a:rPr lang="pt-BR" smtClean="0"/>
              <a:t>15/03/2022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13B7-F15C-4408-BB3C-F4C220BE67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788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7D97-E1CE-4F47-9FA9-5EB89496B44F}" type="datetimeFigureOut">
              <a:rPr lang="pt-BR" smtClean="0"/>
              <a:t>15/03/2022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13B7-F15C-4408-BB3C-F4C220BE67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0896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7D97-E1CE-4F47-9FA9-5EB89496B44F}" type="datetimeFigureOut">
              <a:rPr lang="pt-BR" smtClean="0"/>
              <a:t>15/03/2022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13B7-F15C-4408-BB3C-F4C220BE67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9441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7D97-E1CE-4F47-9FA9-5EB89496B44F}" type="datetimeFigureOut">
              <a:rPr lang="pt-BR" smtClean="0"/>
              <a:t>15/03/2022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13B7-F15C-4408-BB3C-F4C220BE67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828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7D97-E1CE-4F47-9FA9-5EB89496B44F}" type="datetimeFigureOut">
              <a:rPr lang="pt-BR" smtClean="0"/>
              <a:t>15/03/2022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13B7-F15C-4408-BB3C-F4C220BE67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8442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F7D97-E1CE-4F47-9FA9-5EB89496B44F}" type="datetimeFigureOut">
              <a:rPr lang="pt-BR" smtClean="0"/>
              <a:t>15/03/2022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313B7-F15C-4408-BB3C-F4C220BE67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8451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33093" y="261401"/>
            <a:ext cx="7864699" cy="56284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ESQUEMA MEMORIA 2.3.1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236371" y="824248"/>
            <a:ext cx="4134119" cy="5924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de cantos arredondados 4"/>
          <p:cNvSpPr/>
          <p:nvPr/>
        </p:nvSpPr>
        <p:spPr>
          <a:xfrm>
            <a:off x="1236370" y="910038"/>
            <a:ext cx="4134119" cy="17901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236371" y="6362163"/>
            <a:ext cx="4134119" cy="38636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833093" y="6379198"/>
            <a:ext cx="242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>
                <a:solidFill>
                  <a:schemeClr val="bg1"/>
                </a:solidFill>
              </a:rPr>
              <a:t>Main</a:t>
            </a:r>
            <a:r>
              <a:rPr lang="pt-BR" dirty="0" smtClean="0">
                <a:solidFill>
                  <a:schemeClr val="bg1"/>
                </a:solidFill>
              </a:rPr>
              <a:t>()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5370490" y="6362163"/>
            <a:ext cx="3438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Memoria estática 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5525037" y="1349997"/>
            <a:ext cx="2459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Pilha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525037" y="3856080"/>
            <a:ext cx="137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Heap</a:t>
            </a:r>
            <a:endParaRPr lang="pt-BR" dirty="0" smtClean="0"/>
          </a:p>
        </p:txBody>
      </p:sp>
      <p:sp>
        <p:nvSpPr>
          <p:cNvPr id="11" name="CaixaDeTexto 10"/>
          <p:cNvSpPr txBox="1"/>
          <p:nvPr/>
        </p:nvSpPr>
        <p:spPr>
          <a:xfrm>
            <a:off x="1809482" y="1006998"/>
            <a:ext cx="28719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Frame</a:t>
            </a:r>
          </a:p>
          <a:p>
            <a:r>
              <a:rPr lang="pt-BR" dirty="0" err="1" smtClean="0">
                <a:solidFill>
                  <a:schemeClr val="bg1"/>
                </a:solidFill>
              </a:rPr>
              <a:t>Figs</a:t>
            </a:r>
            <a:endParaRPr lang="pt-BR" dirty="0" smtClean="0">
              <a:solidFill>
                <a:schemeClr val="bg1"/>
              </a:solidFill>
            </a:endParaRPr>
          </a:p>
          <a:p>
            <a:r>
              <a:rPr lang="pt-BR" dirty="0" err="1" smtClean="0">
                <a:solidFill>
                  <a:schemeClr val="bg1"/>
                </a:solidFill>
              </a:rPr>
              <a:t>buts</a:t>
            </a:r>
            <a:endParaRPr lang="pt-BR" dirty="0" smtClean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Focus</a:t>
            </a:r>
          </a:p>
          <a:p>
            <a:r>
              <a:rPr lang="pt-BR" dirty="0" err="1" smtClean="0">
                <a:solidFill>
                  <a:schemeClr val="bg1"/>
                </a:solidFill>
              </a:rPr>
              <a:t>Xm,ym</a:t>
            </a:r>
            <a:endParaRPr lang="pt-BR" dirty="0" smtClean="0">
              <a:solidFill>
                <a:schemeClr val="bg1"/>
              </a:solidFill>
            </a:endParaRPr>
          </a:p>
          <a:p>
            <a:r>
              <a:rPr lang="pt-BR" dirty="0" err="1" smtClean="0">
                <a:solidFill>
                  <a:schemeClr val="bg1"/>
                </a:solidFill>
              </a:rPr>
              <a:t>Focus_but</a:t>
            </a:r>
            <a:endParaRPr lang="pt-BR" dirty="0" smtClean="0">
              <a:solidFill>
                <a:schemeClr val="bg1"/>
              </a:solidFill>
            </a:endParaRPr>
          </a:p>
          <a:p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1545465" y="3322749"/>
            <a:ext cx="34000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>
                <a:solidFill>
                  <a:schemeClr val="bg1"/>
                </a:solidFill>
              </a:rPr>
              <a:t>Trianulo</a:t>
            </a:r>
            <a:endParaRPr lang="pt-BR" dirty="0" smtClean="0">
              <a:solidFill>
                <a:schemeClr val="bg1"/>
              </a:solidFill>
            </a:endParaRPr>
          </a:p>
          <a:p>
            <a:r>
              <a:rPr lang="pt-BR" dirty="0" err="1" smtClean="0">
                <a:solidFill>
                  <a:schemeClr val="bg1"/>
                </a:solidFill>
              </a:rPr>
              <a:t>Retangulo</a:t>
            </a:r>
            <a:endParaRPr lang="pt-BR" dirty="0" smtClean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Elipse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estrela</a:t>
            </a:r>
          </a:p>
          <a:p>
            <a:endParaRPr lang="pt-BR" dirty="0" smtClean="0"/>
          </a:p>
          <a:p>
            <a:endParaRPr lang="pt-BR" dirty="0"/>
          </a:p>
        </p:txBody>
      </p:sp>
      <p:cxnSp>
        <p:nvCxnSpPr>
          <p:cNvPr id="39" name="Conector reto 38"/>
          <p:cNvCxnSpPr/>
          <p:nvPr/>
        </p:nvCxnSpPr>
        <p:spPr>
          <a:xfrm>
            <a:off x="2511380" y="1534663"/>
            <a:ext cx="17429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/>
          <p:cNvCxnSpPr/>
          <p:nvPr/>
        </p:nvCxnSpPr>
        <p:spPr>
          <a:xfrm>
            <a:off x="4254321" y="1534663"/>
            <a:ext cx="0" cy="21486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/>
          <p:cNvCxnSpPr/>
          <p:nvPr/>
        </p:nvCxnSpPr>
        <p:spPr>
          <a:xfrm flipH="1" flipV="1">
            <a:off x="2743200" y="3657600"/>
            <a:ext cx="1511121" cy="25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/>
          <p:cNvCxnSpPr/>
          <p:nvPr/>
        </p:nvCxnSpPr>
        <p:spPr>
          <a:xfrm>
            <a:off x="2566652" y="1787644"/>
            <a:ext cx="1299694" cy="17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>
            <a:off x="3869029" y="1805119"/>
            <a:ext cx="0" cy="17236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/>
          <p:nvPr/>
        </p:nvCxnSpPr>
        <p:spPr>
          <a:xfrm flipH="1" flipV="1">
            <a:off x="2743200" y="3528811"/>
            <a:ext cx="1125829" cy="12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/>
          <p:cNvSpPr txBox="1"/>
          <p:nvPr/>
        </p:nvSpPr>
        <p:spPr>
          <a:xfrm>
            <a:off x="6688428" y="1893195"/>
            <a:ext cx="47608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Quando um objeto é </a:t>
            </a:r>
            <a:r>
              <a:rPr lang="pt-BR" dirty="0" smtClean="0"/>
              <a:t>instanciado em </a:t>
            </a:r>
            <a:r>
              <a:rPr lang="pt-BR" dirty="0" err="1" smtClean="0"/>
              <a:t>java</a:t>
            </a:r>
            <a:r>
              <a:rPr lang="pt-BR" dirty="0" smtClean="0"/>
              <a:t> (geralmente </a:t>
            </a:r>
            <a:r>
              <a:rPr lang="pt-BR" dirty="0"/>
              <a:t>através do operador new),esses objetos criados e seus respectivos </a:t>
            </a:r>
            <a:r>
              <a:rPr lang="pt-BR" dirty="0" smtClean="0"/>
              <a:t>parâmetros </a:t>
            </a:r>
            <a:r>
              <a:rPr lang="pt-BR" dirty="0"/>
              <a:t>são automaticamente alocados na </a:t>
            </a:r>
            <a:r>
              <a:rPr lang="pt-BR" dirty="0" err="1"/>
              <a:t>Heap</a:t>
            </a:r>
            <a:r>
              <a:rPr lang="pt-BR" dirty="0"/>
              <a:t>(através de seu construtor</a:t>
            </a:r>
            <a:r>
              <a:rPr lang="pt-BR" dirty="0" smtClean="0"/>
              <a:t>).</a:t>
            </a:r>
          </a:p>
          <a:p>
            <a:endParaRPr lang="pt-BR" dirty="0"/>
          </a:p>
          <a:p>
            <a:r>
              <a:rPr lang="pt-BR" dirty="0" smtClean="0"/>
              <a:t>Por isso que um </a:t>
            </a:r>
            <a:r>
              <a:rPr lang="pt-BR" dirty="0" err="1" smtClean="0"/>
              <a:t>ArrayList</a:t>
            </a:r>
            <a:r>
              <a:rPr lang="pt-BR" dirty="0" smtClean="0"/>
              <a:t> não há um tamanho fixo como em </a:t>
            </a:r>
            <a:r>
              <a:rPr lang="pt-BR" dirty="0" err="1" smtClean="0"/>
              <a:t>array</a:t>
            </a:r>
            <a:r>
              <a:rPr lang="pt-BR" dirty="0" smtClean="0"/>
              <a:t>, pois ele seria um “ponteiro” para os objetos que estão na </a:t>
            </a:r>
            <a:r>
              <a:rPr lang="pt-BR" dirty="0" err="1" smtClean="0"/>
              <a:t>heap</a:t>
            </a:r>
            <a:r>
              <a:rPr lang="pt-BR" dirty="0" smtClean="0"/>
              <a:t>, semelhante ao exemplo do vídeo *</a:t>
            </a:r>
            <a:r>
              <a:rPr lang="pt-BR" dirty="0" err="1" smtClean="0"/>
              <a:t>vec</a:t>
            </a:r>
            <a:r>
              <a:rPr lang="pt-BR" dirty="0" smtClean="0"/>
              <a:t> é um ponteiro e os elementos estarão na memoria </a:t>
            </a:r>
            <a:r>
              <a:rPr lang="pt-BR" dirty="0" err="1" smtClean="0"/>
              <a:t>heap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7263685" y="5808165"/>
            <a:ext cx="4481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</a:t>
            </a:r>
            <a:r>
              <a:rPr lang="pt-BR" dirty="0" smtClean="0"/>
              <a:t>emelhante </a:t>
            </a:r>
            <a:r>
              <a:rPr lang="pt-BR" dirty="0"/>
              <a:t>ao exemplo da </a:t>
            </a:r>
            <a:r>
              <a:rPr lang="pt-BR" dirty="0" smtClean="0"/>
              <a:t>variável </a:t>
            </a:r>
            <a:r>
              <a:rPr lang="pt-BR" dirty="0" err="1"/>
              <a:t>static</a:t>
            </a:r>
            <a:r>
              <a:rPr lang="pt-BR" dirty="0"/>
              <a:t> </a:t>
            </a:r>
            <a:r>
              <a:rPr lang="pt-BR" dirty="0" smtClean="0"/>
              <a:t>v no vídeo, a função </a:t>
            </a:r>
            <a:r>
              <a:rPr lang="pt-BR" dirty="0" err="1" smtClean="0"/>
              <a:t>Main</a:t>
            </a:r>
            <a:r>
              <a:rPr lang="pt-BR" dirty="0" smtClean="0"/>
              <a:t>  vai ter um tempo de vida </a:t>
            </a:r>
            <a:r>
              <a:rPr lang="pt-BR" dirty="0" smtClean="0"/>
              <a:t>longo, porque a função é do tipo </a:t>
            </a:r>
            <a:r>
              <a:rPr lang="pt-BR" dirty="0" err="1" smtClean="0"/>
              <a:t>static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9041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57330" y="491298"/>
            <a:ext cx="9144000" cy="410223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785611" y="1502260"/>
            <a:ext cx="111788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https://pt.stackoverflow.com/questions/3797/o-que-s%C3%A3o-e-onde-est%C3%A3o-a-stack-e-heap</a:t>
            </a:r>
          </a:p>
          <a:p>
            <a:endParaRPr lang="pt-BR" dirty="0"/>
          </a:p>
          <a:p>
            <a:r>
              <a:rPr lang="pt-BR" dirty="0"/>
              <a:t>https://pt.stackoverflow.com/questions/36741/heap-de-mem%c3%b3ria-java/36750#36750</a:t>
            </a:r>
          </a:p>
          <a:p>
            <a:endParaRPr lang="pt-BR" dirty="0"/>
          </a:p>
          <a:p>
            <a:r>
              <a:rPr lang="pt-BR" dirty="0"/>
              <a:t>https://www.guj.com.br/t/heap-oque-e-isso/28493/9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957329" y="3580327"/>
            <a:ext cx="103245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/>
              <a:t>Programa disponível em:</a:t>
            </a:r>
          </a:p>
          <a:p>
            <a:endParaRPr lang="pt-BR" dirty="0"/>
          </a:p>
          <a:p>
            <a:r>
              <a:rPr lang="pt-BR" dirty="0"/>
              <a:t>https://</a:t>
            </a:r>
            <a:r>
              <a:rPr lang="pt-BR" dirty="0" smtClean="0"/>
              <a:t>github.com/Lucasalbertoaquino/EDL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11053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141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ESQUEMA MEMORIA 2.3.1</vt:lpstr>
      <vt:lpstr>Referências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ESQUEMA MEMORIA 2.3.1</dc:title>
  <dc:creator>Lucas Alberto</dc:creator>
  <cp:lastModifiedBy>Lucas Alberto</cp:lastModifiedBy>
  <cp:revision>5</cp:revision>
  <dcterms:created xsi:type="dcterms:W3CDTF">2022-03-15T19:21:50Z</dcterms:created>
  <dcterms:modified xsi:type="dcterms:W3CDTF">2022-03-15T19:49:31Z</dcterms:modified>
</cp:coreProperties>
</file>