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8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3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02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7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9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2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4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5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3093" y="261401"/>
            <a:ext cx="7864699" cy="56284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ESQUEMA MEMORIA 2.3.1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36371" y="824248"/>
            <a:ext cx="4134119" cy="592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36370" y="910038"/>
            <a:ext cx="4134119" cy="17901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36371" y="6362163"/>
            <a:ext cx="4134119" cy="386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33093" y="6379198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Main</a:t>
            </a:r>
            <a:r>
              <a:rPr lang="pt-BR" dirty="0" smtClean="0">
                <a:solidFill>
                  <a:schemeClr val="bg1"/>
                </a:solidFill>
              </a:rPr>
              <a:t>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370490" y="6362163"/>
            <a:ext cx="343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Memoria estática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525037" y="1349997"/>
            <a:ext cx="24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25037" y="3856080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Heap</a:t>
            </a: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809482" y="1006998"/>
            <a:ext cx="2871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Frame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Figs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buts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Focus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Xm,ym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Focus_but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45465" y="3322749"/>
            <a:ext cx="3400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Trianulo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Retangulo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Elipse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estrela</a:t>
            </a:r>
          </a:p>
          <a:p>
            <a:endParaRPr lang="pt-BR" dirty="0" smtClean="0"/>
          </a:p>
          <a:p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2511380" y="1534663"/>
            <a:ext cx="1742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4254321" y="1534663"/>
            <a:ext cx="0" cy="2148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 flipV="1">
            <a:off x="2743200" y="3657600"/>
            <a:ext cx="1511121" cy="2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566652" y="1787644"/>
            <a:ext cx="1299694" cy="1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3869029" y="1805119"/>
            <a:ext cx="0" cy="1723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 flipV="1">
            <a:off x="2743200" y="3528811"/>
            <a:ext cx="1125829" cy="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688428" y="1893195"/>
            <a:ext cx="4760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um objeto é </a:t>
            </a:r>
            <a:r>
              <a:rPr lang="pt-BR" dirty="0" smtClean="0"/>
              <a:t>instanciado em </a:t>
            </a:r>
            <a:r>
              <a:rPr lang="pt-BR" dirty="0" err="1" smtClean="0"/>
              <a:t>java</a:t>
            </a:r>
            <a:r>
              <a:rPr lang="pt-BR" dirty="0" smtClean="0"/>
              <a:t> (geralmente </a:t>
            </a:r>
            <a:r>
              <a:rPr lang="pt-BR" dirty="0"/>
              <a:t>através do operador new),esses objetos criados e seus respectivos </a:t>
            </a:r>
            <a:r>
              <a:rPr lang="pt-BR" dirty="0" smtClean="0"/>
              <a:t>parâmetros </a:t>
            </a:r>
            <a:r>
              <a:rPr lang="pt-BR" dirty="0"/>
              <a:t>são automaticamente alocados na </a:t>
            </a:r>
            <a:r>
              <a:rPr lang="pt-BR" dirty="0" err="1"/>
              <a:t>Heap</a:t>
            </a:r>
            <a:r>
              <a:rPr lang="pt-BR" dirty="0"/>
              <a:t>(através de seu construtor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Por isso que um </a:t>
            </a:r>
            <a:r>
              <a:rPr lang="pt-BR" dirty="0" err="1" smtClean="0"/>
              <a:t>ArrayList</a:t>
            </a:r>
            <a:r>
              <a:rPr lang="pt-BR" dirty="0" smtClean="0"/>
              <a:t> não há um tamanho fixo como em </a:t>
            </a:r>
            <a:r>
              <a:rPr lang="pt-BR" dirty="0" err="1" smtClean="0"/>
              <a:t>array</a:t>
            </a:r>
            <a:r>
              <a:rPr lang="pt-BR" dirty="0" smtClean="0"/>
              <a:t>, pois ele seria um “ponteiro” para os objetos que estão na </a:t>
            </a:r>
            <a:r>
              <a:rPr lang="pt-BR" dirty="0" err="1" smtClean="0"/>
              <a:t>heap</a:t>
            </a:r>
            <a:r>
              <a:rPr lang="pt-BR" dirty="0" smtClean="0"/>
              <a:t>, semelhante ao exemplo do vídeo *</a:t>
            </a:r>
            <a:r>
              <a:rPr lang="pt-BR" dirty="0" err="1" smtClean="0"/>
              <a:t>vec</a:t>
            </a:r>
            <a:r>
              <a:rPr lang="pt-BR" dirty="0" smtClean="0"/>
              <a:t> é um ponteiro e os elementos estarão na memoria </a:t>
            </a:r>
            <a:r>
              <a:rPr lang="pt-BR" dirty="0" err="1" smtClean="0"/>
              <a:t>heap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263685" y="5808165"/>
            <a:ext cx="4481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  <a:r>
              <a:rPr lang="pt-BR" dirty="0" smtClean="0"/>
              <a:t>emelhante </a:t>
            </a:r>
            <a:r>
              <a:rPr lang="pt-BR" dirty="0"/>
              <a:t>ao exemplo da </a:t>
            </a:r>
            <a:r>
              <a:rPr lang="pt-BR" dirty="0" smtClean="0"/>
              <a:t>variável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smtClean="0"/>
              <a:t>v no vídeo, a função </a:t>
            </a:r>
            <a:r>
              <a:rPr lang="pt-BR" dirty="0" err="1" smtClean="0"/>
              <a:t>Main</a:t>
            </a:r>
            <a:r>
              <a:rPr lang="pt-BR" dirty="0" smtClean="0"/>
              <a:t>  vai ter um tempo de vida longo.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04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7330" y="491298"/>
            <a:ext cx="9144000" cy="4102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2580" y="1545465"/>
            <a:ext cx="11178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https://pt.stackoverflow.com/questions/3797/o-que-s%C3%A3o-e-onde-est%C3%A3o-a-stack-e-heap</a:t>
            </a:r>
          </a:p>
          <a:p>
            <a:endParaRPr lang="pt-BR" dirty="0"/>
          </a:p>
          <a:p>
            <a:r>
              <a:rPr lang="pt-BR" dirty="0"/>
              <a:t>https://pt.stackoverflow.com/questions/36741/heap-de-mem%c3%b3ria-java/36750#36750</a:t>
            </a:r>
          </a:p>
          <a:p>
            <a:endParaRPr lang="pt-BR" dirty="0"/>
          </a:p>
          <a:p>
            <a:r>
              <a:rPr lang="pt-BR" dirty="0"/>
              <a:t>https://www.guj.com.br/t/heap-oque-e-isso/28493/9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57329" y="3580327"/>
            <a:ext cx="10324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Programa disponível em:</a:t>
            </a:r>
          </a:p>
          <a:p>
            <a:endParaRPr lang="pt-BR" dirty="0"/>
          </a:p>
          <a:p>
            <a:r>
              <a:rPr lang="pt-BR" dirty="0"/>
              <a:t>https://</a:t>
            </a:r>
            <a:r>
              <a:rPr lang="pt-BR" dirty="0" smtClean="0"/>
              <a:t>github.com/Lucasalbertoaquino/EDL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105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ESQUEMA MEMORIA 2.3.1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MEMORIA 2.3.1</dc:title>
  <dc:creator>Lucas Alberto</dc:creator>
  <cp:lastModifiedBy>Lucas Alberto</cp:lastModifiedBy>
  <cp:revision>4</cp:revision>
  <dcterms:created xsi:type="dcterms:W3CDTF">2022-03-15T19:21:50Z</dcterms:created>
  <dcterms:modified xsi:type="dcterms:W3CDTF">2022-03-15T19:44:16Z</dcterms:modified>
</cp:coreProperties>
</file>