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3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7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78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72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78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0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6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8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27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F030-142F-4F84-8C56-2B395FDFFE11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7CC26-7622-4127-BF1F-1AD070C23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0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igh5devs.com/2015/02/modificadores-de-acesso-em-jav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6062" y="90152"/>
            <a:ext cx="119859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- As classes permaneceram publicas; </a:t>
            </a:r>
          </a:p>
          <a:p>
            <a:r>
              <a:rPr lang="pt-BR" dirty="0" smtClean="0"/>
              <a:t>-variáveis na qual são utilizadas somente na classe, estão como </a:t>
            </a:r>
            <a:r>
              <a:rPr lang="pt-BR" dirty="0" err="1" smtClean="0"/>
              <a:t>private</a:t>
            </a:r>
            <a:r>
              <a:rPr lang="pt-BR" dirty="0" smtClean="0"/>
              <a:t>;</a:t>
            </a:r>
          </a:p>
          <a:p>
            <a:r>
              <a:rPr lang="pt-BR" dirty="0" smtClean="0"/>
              <a:t>-métodos estão como </a:t>
            </a:r>
            <a:r>
              <a:rPr lang="pt-BR" dirty="0" err="1" smtClean="0"/>
              <a:t>public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err="1" smtClean="0"/>
              <a:t>public</a:t>
            </a:r>
            <a:r>
              <a:rPr lang="pt-BR" dirty="0" smtClean="0"/>
              <a:t> -&gt; Todos os métodos são públicos, pois são utilizados chamados em um diretório diferente do que estão implementados, como o menos restritivo é o </a:t>
            </a:r>
            <a:r>
              <a:rPr lang="pt-BR" dirty="0" err="1" smtClean="0"/>
              <a:t>protected</a:t>
            </a:r>
            <a:r>
              <a:rPr lang="pt-BR" dirty="0" smtClean="0"/>
              <a:t>, o mesmo somente e visível no pacote e nas subclasses</a:t>
            </a:r>
          </a:p>
          <a:p>
            <a:endParaRPr lang="pt-BR" dirty="0" smtClean="0"/>
          </a:p>
          <a:p>
            <a:r>
              <a:rPr lang="pt-BR" dirty="0" err="1" smtClean="0"/>
              <a:t>protected</a:t>
            </a:r>
            <a:r>
              <a:rPr lang="pt-BR" dirty="0" smtClean="0"/>
              <a:t> -&gt;As variáveis </a:t>
            </a:r>
            <a:r>
              <a:rPr lang="pt-BR" dirty="0" err="1" smtClean="0"/>
              <a:t>rf,rg,bf</a:t>
            </a:r>
            <a:r>
              <a:rPr lang="pt-BR" dirty="0" smtClean="0"/>
              <a:t> e </a:t>
            </a:r>
            <a:r>
              <a:rPr lang="pt-BR" dirty="0" err="1" smtClean="0"/>
              <a:t>rl,rg,bl</a:t>
            </a:r>
            <a:r>
              <a:rPr lang="pt-BR" dirty="0" smtClean="0"/>
              <a:t> são </a:t>
            </a:r>
            <a:r>
              <a:rPr lang="pt-BR" dirty="0" err="1" smtClean="0"/>
              <a:t>protected</a:t>
            </a:r>
            <a:r>
              <a:rPr lang="pt-BR" dirty="0" smtClean="0"/>
              <a:t>, pois são utilizadas somente em figure e nas subclasses, isto é, no pacote e subclasses, mesmo no </a:t>
            </a:r>
            <a:r>
              <a:rPr lang="pt-BR" dirty="0" err="1" smtClean="0"/>
              <a:t>main</a:t>
            </a:r>
            <a:r>
              <a:rPr lang="pt-BR" dirty="0" smtClean="0"/>
              <a:t> passarmos os valores para estas variáveis na verdade são apenas valores, elas vão ser iniciadas no mesmo pacote;</a:t>
            </a:r>
          </a:p>
          <a:p>
            <a:endParaRPr lang="pt-BR" dirty="0" smtClean="0"/>
          </a:p>
          <a:p>
            <a:r>
              <a:rPr lang="pt-BR" dirty="0" err="1" smtClean="0"/>
              <a:t>private</a:t>
            </a:r>
            <a:r>
              <a:rPr lang="pt-BR" dirty="0" smtClean="0"/>
              <a:t> -&gt; É utilizado nas variáveis locais da classe, pois serão utilizadas somente na própria classe, não tendo sentido estar como </a:t>
            </a:r>
            <a:r>
              <a:rPr lang="pt-BR" dirty="0" err="1" smtClean="0"/>
              <a:t>public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 smtClean="0"/>
              <a:t>padrão ou nenhum -&gt; As variáveis x1,y2 estão com este modificador, pois são utilizadas no pacote e nas subclasses a ele pertencentes.</a:t>
            </a:r>
          </a:p>
          <a:p>
            <a:endParaRPr lang="pt-BR" dirty="0" smtClean="0"/>
          </a:p>
          <a:p>
            <a:r>
              <a:rPr lang="pt-BR" dirty="0" smtClean="0"/>
              <a:t>*OBS: w e h não seguem esta ultima regra(eles são </a:t>
            </a:r>
            <a:r>
              <a:rPr lang="pt-BR" dirty="0" err="1" smtClean="0"/>
              <a:t>public</a:t>
            </a:r>
            <a:r>
              <a:rPr lang="pt-BR" dirty="0" smtClean="0"/>
              <a:t>) porque eles são invocados na </a:t>
            </a:r>
            <a:r>
              <a:rPr lang="pt-BR" dirty="0" err="1" smtClean="0"/>
              <a:t>main</a:t>
            </a:r>
            <a:r>
              <a:rPr lang="pt-BR" dirty="0" smtClean="0"/>
              <a:t>, em outro diretório, com esse modificador não temos acesso fora do pacote.</a:t>
            </a:r>
          </a:p>
          <a:p>
            <a:endParaRPr lang="pt-BR" dirty="0"/>
          </a:p>
          <a:p>
            <a:r>
              <a:rPr lang="pt-BR" dirty="0" smtClean="0"/>
              <a:t>Fonte : </a:t>
            </a:r>
            <a:r>
              <a:rPr lang="pt-BR" dirty="0" smtClean="0">
                <a:hlinkClick r:id="rId2"/>
              </a:rPr>
              <a:t>http://high5devs.com/2015/02/modificadores-de-acesso-em-java/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64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87408" y="79609"/>
            <a:ext cx="5473522" cy="62977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604952" y="41856"/>
            <a:ext cx="1751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Package</a:t>
            </a:r>
            <a:r>
              <a:rPr lang="pt-BR" dirty="0" smtClean="0"/>
              <a:t> figure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192385" y="93737"/>
            <a:ext cx="3103808" cy="63525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621921" y="97038"/>
            <a:ext cx="257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Diretorio</a:t>
            </a:r>
            <a:r>
              <a:rPr lang="pt-BR" dirty="0" smtClean="0"/>
              <a:t> </a:t>
            </a:r>
            <a:r>
              <a:rPr lang="pt-BR" dirty="0" err="1" smtClean="0"/>
              <a:t>ivisible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6347976" y="618427"/>
            <a:ext cx="2456645" cy="292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772728" y="497422"/>
            <a:ext cx="5172477" cy="1018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72728" y="1618955"/>
            <a:ext cx="5108081" cy="919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804926" y="2751450"/>
            <a:ext cx="5108080" cy="9079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851009" y="3728321"/>
            <a:ext cx="5082322" cy="1251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721516" y="5224915"/>
            <a:ext cx="5082322" cy="1007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533811" y="1248295"/>
            <a:ext cx="2270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Clicked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2959118" y="485036"/>
            <a:ext cx="148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Rect</a:t>
            </a:r>
            <a:r>
              <a:rPr lang="pt-BR" dirty="0" smtClean="0"/>
              <a:t>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566351" y="1575027"/>
            <a:ext cx="153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Elipse-&gt;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2215522" y="2629965"/>
            <a:ext cx="192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Triangulo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263454" y="3679430"/>
            <a:ext cx="182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Estrela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248606" y="5110722"/>
            <a:ext cx="1720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49169" y="774126"/>
            <a:ext cx="193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84456" y="1905432"/>
            <a:ext cx="1936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402815" y="523356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791466" y="537730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441646" y="814655"/>
            <a:ext cx="14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221284" y="1629716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415832" y="1681802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271016" y="2010394"/>
            <a:ext cx="14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1452321" y="2774360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1578963" y="3866917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024875" y="2709355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958333" y="3776155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884151" y="3041376"/>
            <a:ext cx="173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X2,x3,y2,y3,nx1,ny1 -&gt;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851009" y="3059594"/>
            <a:ext cx="210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412994" y="4088060"/>
            <a:ext cx="258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X2,x3,x4,x5,x6,x7,x8,x9,x10,y2,y3,y4,y5,y6,y7,y8,y9,y10 -&gt;</a:t>
            </a:r>
            <a:r>
              <a:rPr lang="pt-BR" dirty="0" err="1" smtClean="0"/>
              <a:t>private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1008823" y="4249730"/>
            <a:ext cx="21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1393532" y="5245562"/>
            <a:ext cx="144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</a:t>
            </a:r>
            <a:r>
              <a:rPr lang="pt-BR" dirty="0" smtClean="0"/>
              <a:t>étodos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724364" y="5152048"/>
            <a:ext cx="1049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Variaveis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1008822" y="5500215"/>
            <a:ext cx="2154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Paint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Drag</a:t>
            </a:r>
            <a:r>
              <a:rPr lang="pt-BR" dirty="0" smtClean="0"/>
              <a:t>() -&gt; </a:t>
            </a:r>
            <a:r>
              <a:rPr lang="pt-BR" dirty="0" err="1" smtClean="0"/>
              <a:t>public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Clicked</a:t>
            </a:r>
            <a:r>
              <a:rPr lang="pt-BR" dirty="0" smtClean="0"/>
              <a:t>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Foco() -&gt;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Cor() -&gt;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Print() -&gt;</a:t>
            </a:r>
            <a:r>
              <a:rPr lang="pt-BR" dirty="0" err="1" smtClean="0"/>
              <a:t>public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3684992" y="5470350"/>
            <a:ext cx="2377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X1,y1 -&gt;</a:t>
            </a:r>
            <a:r>
              <a:rPr lang="pt-BR" dirty="0" err="1" smtClean="0"/>
              <a:t>padrao</a:t>
            </a:r>
            <a:endParaRPr lang="pt-BR" dirty="0" smtClean="0"/>
          </a:p>
          <a:p>
            <a:r>
              <a:rPr lang="pt-BR" dirty="0" err="1" smtClean="0"/>
              <a:t>w,h</a:t>
            </a:r>
            <a:r>
              <a:rPr lang="pt-BR" dirty="0" smtClean="0"/>
              <a:t> -&gt;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Mx,my</a:t>
            </a:r>
            <a:r>
              <a:rPr lang="pt-BR" dirty="0" smtClean="0"/>
              <a:t> -&gt;</a:t>
            </a:r>
            <a:r>
              <a:rPr lang="pt-BR" dirty="0" err="1" smtClean="0"/>
              <a:t>private</a:t>
            </a:r>
            <a:endParaRPr lang="pt-BR" dirty="0" smtClean="0"/>
          </a:p>
          <a:p>
            <a:r>
              <a:rPr lang="pt-BR" dirty="0" err="1" smtClean="0"/>
              <a:t>Rf,gf,bf</a:t>
            </a:r>
            <a:r>
              <a:rPr lang="pt-BR" dirty="0"/>
              <a:t> </a:t>
            </a:r>
            <a:r>
              <a:rPr lang="pt-BR" dirty="0" smtClean="0"/>
              <a:t>-&gt;</a:t>
            </a:r>
            <a:r>
              <a:rPr lang="pt-BR" dirty="0" err="1" smtClean="0"/>
              <a:t>protected</a:t>
            </a:r>
            <a:r>
              <a:rPr lang="pt-BR" dirty="0" smtClean="0"/>
              <a:t> </a:t>
            </a:r>
          </a:p>
          <a:p>
            <a:r>
              <a:rPr lang="pt-BR" dirty="0" err="1" smtClean="0"/>
              <a:t>Rl,gl,bl</a:t>
            </a:r>
            <a:r>
              <a:rPr lang="pt-BR" dirty="0" smtClean="0"/>
              <a:t> -&gt;</a:t>
            </a:r>
            <a:r>
              <a:rPr lang="pt-BR" dirty="0" err="1" smtClean="0"/>
              <a:t>protected</a:t>
            </a:r>
            <a:endParaRPr lang="pt-BR" dirty="0" smtClean="0"/>
          </a:p>
        </p:txBody>
      </p:sp>
      <p:sp>
        <p:nvSpPr>
          <p:cNvPr id="52" name="Retângulo 51"/>
          <p:cNvSpPr/>
          <p:nvPr/>
        </p:nvSpPr>
        <p:spPr>
          <a:xfrm>
            <a:off x="9357591" y="108124"/>
            <a:ext cx="2550017" cy="6303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9820415" y="129362"/>
            <a:ext cx="214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Diretorio</a:t>
            </a:r>
            <a:r>
              <a:rPr lang="pt-BR" dirty="0" smtClean="0"/>
              <a:t> “/”</a:t>
            </a:r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9451784" y="537730"/>
            <a:ext cx="2455824" cy="5528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9919842" y="1492655"/>
            <a:ext cx="151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862226" y="748695"/>
            <a:ext cx="186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Ivsible</a:t>
            </a:r>
            <a:r>
              <a:rPr lang="pt-BR" dirty="0" smtClean="0"/>
              <a:t>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10098809" y="1046750"/>
            <a:ext cx="159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Main</a:t>
            </a:r>
            <a:r>
              <a:rPr lang="pt-BR" dirty="0" smtClean="0"/>
              <a:t> -&gt;</a:t>
            </a:r>
            <a:r>
              <a:rPr lang="pt-BR" dirty="0" err="1" smtClean="0"/>
              <a:t>public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0007622" y="4649057"/>
            <a:ext cx="1774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</a:t>
            </a:r>
            <a:r>
              <a:rPr lang="pt-BR" dirty="0" err="1" smtClean="0"/>
              <a:t>Main</a:t>
            </a:r>
            <a:r>
              <a:rPr lang="pt-BR" dirty="0" smtClean="0"/>
              <a:t> contém todas as classes e </a:t>
            </a:r>
            <a:r>
              <a:rPr lang="pt-BR" dirty="0" err="1" smtClean="0"/>
              <a:t>metodos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909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331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Alberto</dc:creator>
  <cp:lastModifiedBy>Lucas Alberto</cp:lastModifiedBy>
  <cp:revision>14</cp:revision>
  <dcterms:created xsi:type="dcterms:W3CDTF">2021-11-06T15:22:21Z</dcterms:created>
  <dcterms:modified xsi:type="dcterms:W3CDTF">2021-11-06T20:12:48Z</dcterms:modified>
</cp:coreProperties>
</file>