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66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55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2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62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3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9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7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C1A4-154F-4181-B624-EB7D180125BD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B53E-26AE-48D7-8C4D-0FDD8802E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9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9329" y="0"/>
            <a:ext cx="9144000" cy="869794"/>
          </a:xfrm>
        </p:spPr>
        <p:txBody>
          <a:bodyPr>
            <a:normAutofit fontScale="90000"/>
          </a:bodyPr>
          <a:lstStyle/>
          <a:p>
            <a:r>
              <a:rPr lang="pt-BR" dirty="0"/>
              <a:t>H</a:t>
            </a:r>
            <a:r>
              <a:rPr lang="pt-BR" dirty="0" smtClean="0"/>
              <a:t>ierarquia</a:t>
            </a:r>
            <a:r>
              <a:rPr lang="pt-BR" dirty="0" smtClean="0"/>
              <a:t> </a:t>
            </a:r>
            <a:r>
              <a:rPr lang="pt-BR" dirty="0" smtClean="0"/>
              <a:t>dos Objetos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89042" y="1058958"/>
            <a:ext cx="6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Objetos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5718220" y="1493949"/>
            <a:ext cx="1416676" cy="1223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134896" y="1493949"/>
            <a:ext cx="553791" cy="1207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726547" y="2717442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Caracteres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581638" y="2667532"/>
            <a:ext cx="270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Figuras geométricas planas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2481398" y="3086774"/>
            <a:ext cx="2476969" cy="231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961145" y="5579575"/>
            <a:ext cx="7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4494728" y="4078819"/>
            <a:ext cx="2640167" cy="146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171693" y="4159036"/>
            <a:ext cx="18112" cy="139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31" idx="0"/>
          </p:cNvCxnSpPr>
          <p:nvPr/>
        </p:nvCxnSpPr>
        <p:spPr>
          <a:xfrm flipH="1">
            <a:off x="6884964" y="4120028"/>
            <a:ext cx="504956" cy="146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47" idx="2"/>
          </p:cNvCxnSpPr>
          <p:nvPr/>
        </p:nvCxnSpPr>
        <p:spPr>
          <a:xfrm>
            <a:off x="7791718" y="4078819"/>
            <a:ext cx="532259" cy="1500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3637277" y="5582598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Retângulo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76215" y="5579575"/>
            <a:ext cx="7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Elipse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464254" y="5585618"/>
            <a:ext cx="8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Estrela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116406" y="5585618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Seta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977933" y="3709487"/>
            <a:ext cx="162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Polígonos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9404829" y="3709487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polígonos</a:t>
            </a:r>
            <a:endParaRPr lang="pt-BR" dirty="0"/>
          </a:p>
        </p:txBody>
      </p:sp>
      <p:cxnSp>
        <p:nvCxnSpPr>
          <p:cNvPr id="50" name="Conector de seta reta 49"/>
          <p:cNvCxnSpPr/>
          <p:nvPr/>
        </p:nvCxnSpPr>
        <p:spPr>
          <a:xfrm>
            <a:off x="8116406" y="3016260"/>
            <a:ext cx="1759809" cy="693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7508383" y="3036864"/>
            <a:ext cx="12879" cy="63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210916" y="5569969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0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210916" y="4103609"/>
            <a:ext cx="14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1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210916" y="2475708"/>
            <a:ext cx="17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2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11060" y="117602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3</a:t>
            </a:r>
            <a:endParaRPr lang="pt-BR" dirty="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9721" y="1686042"/>
            <a:ext cx="12058214" cy="11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 flipV="1">
            <a:off x="49721" y="3362144"/>
            <a:ext cx="12192000" cy="5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V="1">
            <a:off x="49721" y="5082672"/>
            <a:ext cx="12262881" cy="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52189" y="6433548"/>
            <a:ext cx="242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 Lucas Alberto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434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Hierarquia dos Objetos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dos Objetos</dc:title>
  <dc:creator>Lucas Alberto</dc:creator>
  <cp:lastModifiedBy>Lucas Alberto</cp:lastModifiedBy>
  <cp:revision>8</cp:revision>
  <dcterms:created xsi:type="dcterms:W3CDTF">2021-08-14T18:06:26Z</dcterms:created>
  <dcterms:modified xsi:type="dcterms:W3CDTF">2021-08-14T21:16:51Z</dcterms:modified>
</cp:coreProperties>
</file>