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ckfe1jBU+q6AP2zI3ZvW8ZL56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f8a0f3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2f8a0f3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2f8a0f3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g1e2f8a0f3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e2f8a0f32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1e2f8a0f32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POI_THEME_TEMPLATE_DESIGN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Goncalves Santana</dc:creator>
  <cp:lastModifiedBy>Lucas Barbosa</cp:lastModifiedBy>
  <cp:revision>1</cp:revision>
  <dcterms:created xsi:type="dcterms:W3CDTF">2023-05-13T14:29:26Z</dcterms:created>
  <dcterms:modified xsi:type="dcterms:W3CDTF">2023-05-21T22:55:34Z</dcterms:modified>
</cp:coreProperties>
</file>