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Tahoma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4" roundtripDataSignature="AMtx7mgD9b6aK+N6Hecf3uNblUaP8XG/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Tahoma-bold.fntdata"/><Relationship Id="rId12" Type="http://schemas.openxmlformats.org/officeDocument/2006/relationships/font" Target="fonts/Tahom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" name="Google Shape;19;p1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" name="Google Shape;26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" name="Google Shape;34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" name="Google Shape;35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 txBox="1"/>
          <p:nvPr>
            <p:ph type="ctrTitle"/>
          </p:nvPr>
        </p:nvSpPr>
        <p:spPr>
          <a:xfrm>
            <a:off x="311700" y="322375"/>
            <a:ext cx="2245800" cy="42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pt-BR">
                <a:solidFill>
                  <a:srgbClr val="999999"/>
                </a:solidFill>
                <a:latin typeface="Tahoma"/>
                <a:ea typeface="Tahoma"/>
                <a:cs typeface="Tahoma"/>
                <a:sym typeface="Tahoma"/>
              </a:rPr>
              <a:t>FMP</a:t>
            </a:r>
            <a:endParaRPr b="1">
              <a:solidFill>
                <a:srgbClr val="99999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pt-BR">
                <a:solidFill>
                  <a:srgbClr val="999999"/>
                </a:solidFill>
                <a:latin typeface="Tahoma"/>
                <a:ea typeface="Tahoma"/>
                <a:cs typeface="Tahoma"/>
                <a:sym typeface="Tahoma"/>
              </a:rPr>
              <a:t>PI I</a:t>
            </a:r>
            <a:endParaRPr b="1">
              <a:solidFill>
                <a:srgbClr val="999999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3397"/>
              <a:buNone/>
            </a:pPr>
            <a:r>
              <a:rPr b="1" lang="pt-BR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				</a:t>
            </a:r>
            <a:r>
              <a:rPr b="1" lang="pt-BR" sz="4533">
                <a:solidFill>
                  <a:srgbClr val="B7B7B7"/>
                </a:solidFill>
                <a:latin typeface="Georgia"/>
                <a:ea typeface="Georgia"/>
                <a:cs typeface="Georgia"/>
                <a:sym typeface="Georgia"/>
              </a:rPr>
              <a:t>	</a:t>
            </a:r>
            <a:endParaRPr b="1" sz="1733">
              <a:solidFill>
                <a:srgbClr val="B7B7B7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023375"/>
            <a:ext cx="1764750" cy="9323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/>
        </p:nvSpPr>
        <p:spPr>
          <a:xfrm>
            <a:off x="2937100" y="1282300"/>
            <a:ext cx="5824200" cy="23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0" i="0" lang="pt-BR" sz="31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TÍTULO DO TRABALHO</a:t>
            </a:r>
            <a:endParaRPr b="0" i="0" sz="31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ALUNOS:</a:t>
            </a:r>
            <a:endParaRPr b="0" i="0" sz="20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Professores</a:t>
            </a:r>
            <a:endParaRPr b="0" i="0" sz="2000" u="none" cap="none" strike="noStrike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290200" y="107425"/>
            <a:ext cx="8757600" cy="451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</a:pPr>
            <a:r>
              <a:rPr b="1" i="0" lang="pt-BR" sz="1733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Time</a:t>
            </a:r>
            <a:endParaRPr b="1" i="0" sz="1733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8" name="Google Shape;5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925" y="4681625"/>
            <a:ext cx="1172875" cy="4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"/>
          <p:cNvSpPr txBox="1"/>
          <p:nvPr/>
        </p:nvSpPr>
        <p:spPr>
          <a:xfrm>
            <a:off x="288758" y="963850"/>
            <a:ext cx="8434117" cy="1046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Obrigatório: Nome e Função.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Desejável: Foto.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290200" y="107425"/>
            <a:ext cx="8757600" cy="451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</a:pPr>
            <a:r>
              <a:rPr b="1" i="0" lang="pt-BR" sz="1733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Visão do Produto</a:t>
            </a:r>
            <a:endParaRPr b="1" i="0" sz="1733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925" y="4681625"/>
            <a:ext cx="1172875" cy="4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 txBox="1"/>
          <p:nvPr/>
        </p:nvSpPr>
        <p:spPr>
          <a:xfrm>
            <a:off x="288758" y="963850"/>
            <a:ext cx="8434117" cy="104641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 do que o produto soluciona.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/>
        </p:nvSpPr>
        <p:spPr>
          <a:xfrm>
            <a:off x="290200" y="107425"/>
            <a:ext cx="8757600" cy="451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</a:pPr>
            <a:r>
              <a:rPr b="1" i="0" lang="pt-BR" sz="1733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Qualidade de Software</a:t>
            </a:r>
            <a:endParaRPr b="1" i="0" sz="1733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2" name="Google Shape;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925" y="4681625"/>
            <a:ext cx="1172875" cy="4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4"/>
          <p:cNvSpPr txBox="1"/>
          <p:nvPr/>
        </p:nvSpPr>
        <p:spPr>
          <a:xfrm>
            <a:off x="288758" y="963850"/>
            <a:ext cx="8434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Espero um relato de como foi a evolução ao decorrer das semanas, como: organização do time; divisão das tarefas;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trazer print do trello, por exemplo.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/>
              <a:t>Relato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mantiveram a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transparência 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(ou como tentaram);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realizaram a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inspeção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que e como foi o processo de </a:t>
            </a:r>
            <a:r>
              <a:rPr b="1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adaptação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 processo.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Também falar sobre Backlog de Melhorias e o item que decidiram abordar.</a:t>
            </a:r>
            <a:b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"/>
          <p:cNvSpPr txBox="1"/>
          <p:nvPr/>
        </p:nvSpPr>
        <p:spPr>
          <a:xfrm>
            <a:off x="290200" y="107425"/>
            <a:ext cx="8757600" cy="451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</a:pPr>
            <a:r>
              <a:rPr b="1" i="0" lang="pt-BR" sz="1733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Banco de Dados I</a:t>
            </a:r>
            <a:endParaRPr b="1" i="0" sz="1733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79" name="Google Shape;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925" y="4681625"/>
            <a:ext cx="1172875" cy="4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5"/>
          <p:cNvSpPr txBox="1"/>
          <p:nvPr/>
        </p:nvSpPr>
        <p:spPr>
          <a:xfrm>
            <a:off x="288758" y="963850"/>
            <a:ext cx="8434117" cy="147729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Modelagem: Diagrama ER, especificando as entidades seus atributos, chaves primárias e estrangeiras e os relacionamentos(cardinalidade).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"/>
          <p:cNvSpPr txBox="1"/>
          <p:nvPr/>
        </p:nvSpPr>
        <p:spPr>
          <a:xfrm>
            <a:off x="290200" y="107425"/>
            <a:ext cx="8757600" cy="451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3"/>
              <a:buFont typeface="Arial"/>
              <a:buNone/>
            </a:pPr>
            <a:r>
              <a:rPr b="1" i="0" lang="pt-BR" sz="1733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Programação I</a:t>
            </a:r>
            <a:endParaRPr b="1" i="0" sz="1733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86" name="Google Shape;8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925" y="4681625"/>
            <a:ext cx="1172875" cy="4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6"/>
          <p:cNvSpPr txBox="1"/>
          <p:nvPr/>
        </p:nvSpPr>
        <p:spPr>
          <a:xfrm>
            <a:off x="288758" y="963850"/>
            <a:ext cx="8434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(session </a:t>
            </a:r>
            <a:r>
              <a:rPr lang="pt-BR"/>
              <a:t>e cookies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+ Cadastro + Redefinir Senha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Formulário HTML/php (Cadastro)</a:t>
            </a:r>
            <a:endParaRPr/>
          </a:p>
          <a:p>
            <a:pPr indent="-342900" lvl="5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Métodos GET e/ou </a:t>
            </a:r>
            <a:r>
              <a:rPr lang="pt-BR"/>
              <a:t>POST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Redirecionamentos de Página (ex.: </a:t>
            </a:r>
            <a:r>
              <a:rPr lang="pt-BR"/>
              <a:t>da tela de l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ogin para a tela principal)</a:t>
            </a:r>
            <a:endParaRPr/>
          </a:p>
          <a:p>
            <a:pPr indent="-342900" lvl="6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- Explicar como os redirecionamentos são utilizados no seu projeto.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Conexão com BD (</a:t>
            </a:r>
            <a:r>
              <a:rPr lang="pt-BR"/>
              <a:t>CRUD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Apresentar demais funcionalidades.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