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0B867-7783-787E-C2E0-8E4599395A41}" v="254" dt="2025-02-26T14:00:56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04BA492-0870-4148-8EE8-8FEAAD202C45}"/>
              </a:ext>
            </a:extLst>
          </p:cNvPr>
          <p:cNvSpPr/>
          <p:nvPr/>
        </p:nvSpPr>
        <p:spPr>
          <a:xfrm>
            <a:off x="1086366" y="357850"/>
            <a:ext cx="2438399" cy="68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Restaurante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B7421-B511-746C-FE8B-C9A3023F887C}"/>
              </a:ext>
            </a:extLst>
          </p:cNvPr>
          <p:cNvSpPr/>
          <p:nvPr/>
        </p:nvSpPr>
        <p:spPr>
          <a:xfrm>
            <a:off x="6481133" y="330153"/>
            <a:ext cx="2318657" cy="696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Funcionario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8CD435-3AFE-D1B8-001F-F82EF81DF63E}"/>
              </a:ext>
            </a:extLst>
          </p:cNvPr>
          <p:cNvSpPr/>
          <p:nvPr/>
        </p:nvSpPr>
        <p:spPr>
          <a:xfrm>
            <a:off x="8960320" y="763790"/>
            <a:ext cx="2285999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C232BF-765E-00F0-77F2-DFB45B013A6F}"/>
              </a:ext>
            </a:extLst>
          </p:cNvPr>
          <p:cNvSpPr/>
          <p:nvPr/>
        </p:nvSpPr>
        <p:spPr>
          <a:xfrm>
            <a:off x="9056914" y="2514600"/>
            <a:ext cx="2144485" cy="664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Pedido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32DF9B-3BC0-5C41-2CF3-2FD6A6F4F694}"/>
              </a:ext>
            </a:extLst>
          </p:cNvPr>
          <p:cNvSpPr/>
          <p:nvPr/>
        </p:nvSpPr>
        <p:spPr>
          <a:xfrm>
            <a:off x="5676142" y="2146414"/>
            <a:ext cx="2177142" cy="838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Cidade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A2675B2-98CA-2F36-43FE-D4B0BF4D9354}"/>
              </a:ext>
            </a:extLst>
          </p:cNvPr>
          <p:cNvSpPr/>
          <p:nvPr/>
        </p:nvSpPr>
        <p:spPr>
          <a:xfrm>
            <a:off x="1195499" y="4283046"/>
            <a:ext cx="2340428" cy="816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C34F9C5-1F2A-F5FE-67D9-C6692CE03134}"/>
              </a:ext>
            </a:extLst>
          </p:cNvPr>
          <p:cNvSpPr/>
          <p:nvPr/>
        </p:nvSpPr>
        <p:spPr>
          <a:xfrm>
            <a:off x="8960182" y="4099779"/>
            <a:ext cx="2340428" cy="816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Entregador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BA922CA-BA92-C80E-D7DE-8A937C1A2A38}"/>
              </a:ext>
            </a:extLst>
          </p:cNvPr>
          <p:cNvCxnSpPr/>
          <p:nvPr/>
        </p:nvCxnSpPr>
        <p:spPr>
          <a:xfrm flipV="1">
            <a:off x="3581399" y="642394"/>
            <a:ext cx="2899733" cy="1061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uxograma: Decisão 13">
            <a:extLst>
              <a:ext uri="{FF2B5EF4-FFF2-40B4-BE49-F238E27FC236}">
                <a16:creationId xmlns:a16="http://schemas.microsoft.com/office/drawing/2014/main" id="{F87B6AD1-989D-6031-93CA-A525DFB1FA79}"/>
              </a:ext>
            </a:extLst>
          </p:cNvPr>
          <p:cNvSpPr/>
          <p:nvPr/>
        </p:nvSpPr>
        <p:spPr>
          <a:xfrm>
            <a:off x="4158344" y="214406"/>
            <a:ext cx="1680118" cy="94030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Possui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9F2AA5D-C41B-A6D3-11E7-A1AC1B1C5D2B}"/>
              </a:ext>
            </a:extLst>
          </p:cNvPr>
          <p:cNvCxnSpPr/>
          <p:nvPr/>
        </p:nvCxnSpPr>
        <p:spPr>
          <a:xfrm>
            <a:off x="1122467" y="1053296"/>
            <a:ext cx="32657" cy="7402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4443CD2-F907-A197-CA51-3708E7E2E27D}"/>
              </a:ext>
            </a:extLst>
          </p:cNvPr>
          <p:cNvCxnSpPr>
            <a:cxnSpLocks/>
          </p:cNvCxnSpPr>
          <p:nvPr/>
        </p:nvCxnSpPr>
        <p:spPr>
          <a:xfrm>
            <a:off x="1884466" y="1024358"/>
            <a:ext cx="32657" cy="7402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251C57C-13B9-D985-6414-78C0C3095C85}"/>
              </a:ext>
            </a:extLst>
          </p:cNvPr>
          <p:cNvCxnSpPr>
            <a:cxnSpLocks/>
          </p:cNvCxnSpPr>
          <p:nvPr/>
        </p:nvCxnSpPr>
        <p:spPr>
          <a:xfrm>
            <a:off x="1517935" y="1024358"/>
            <a:ext cx="32657" cy="56660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50ED44BD-C8BE-74FF-7605-D2E6F4B179AE}"/>
              </a:ext>
            </a:extLst>
          </p:cNvPr>
          <p:cNvSpPr/>
          <p:nvPr/>
        </p:nvSpPr>
        <p:spPr>
          <a:xfrm>
            <a:off x="1054949" y="1706438"/>
            <a:ext cx="195942" cy="185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3AB8ED8-BDB0-6266-EE25-058A19C0A70B}"/>
              </a:ext>
            </a:extLst>
          </p:cNvPr>
          <p:cNvSpPr/>
          <p:nvPr/>
        </p:nvSpPr>
        <p:spPr>
          <a:xfrm>
            <a:off x="1431126" y="1503881"/>
            <a:ext cx="195942" cy="185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BB4AB66-1CBB-CA5C-1D3E-D31D06880D13}"/>
              </a:ext>
            </a:extLst>
          </p:cNvPr>
          <p:cNvSpPr/>
          <p:nvPr/>
        </p:nvSpPr>
        <p:spPr>
          <a:xfrm>
            <a:off x="1836241" y="1677501"/>
            <a:ext cx="195942" cy="185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7F1AEAA-D8B5-724C-D458-0B5D35D53A4A}"/>
              </a:ext>
            </a:extLst>
          </p:cNvPr>
          <p:cNvSpPr txBox="1"/>
          <p:nvPr/>
        </p:nvSpPr>
        <p:spPr>
          <a:xfrm>
            <a:off x="2443085" y="1144376"/>
            <a:ext cx="17696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 err="1"/>
              <a:t>RazaoSocial</a:t>
            </a:r>
          </a:p>
          <a:p>
            <a:r>
              <a:rPr lang="pt-BR" dirty="0" err="1"/>
              <a:t>NomeFantasia</a:t>
            </a:r>
          </a:p>
          <a:p>
            <a:r>
              <a:rPr lang="pt-BR" dirty="0"/>
              <a:t>Telefone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C2ED4FBB-03AA-A4B7-5FBE-B5CFDC123ED4}"/>
              </a:ext>
            </a:extLst>
          </p:cNvPr>
          <p:cNvCxnSpPr>
            <a:cxnSpLocks/>
          </p:cNvCxnSpPr>
          <p:nvPr/>
        </p:nvCxnSpPr>
        <p:spPr>
          <a:xfrm flipV="1">
            <a:off x="2385348" y="2870518"/>
            <a:ext cx="6661506" cy="146709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8CB98590-A8AA-5732-313C-AA43E13A44B0}"/>
              </a:ext>
            </a:extLst>
          </p:cNvPr>
          <p:cNvCxnSpPr>
            <a:cxnSpLocks/>
          </p:cNvCxnSpPr>
          <p:nvPr/>
        </p:nvCxnSpPr>
        <p:spPr>
          <a:xfrm flipH="1" flipV="1">
            <a:off x="3548879" y="1008923"/>
            <a:ext cx="2115961" cy="14670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uxograma: Decisão 24">
            <a:extLst>
              <a:ext uri="{FF2B5EF4-FFF2-40B4-BE49-F238E27FC236}">
                <a16:creationId xmlns:a16="http://schemas.microsoft.com/office/drawing/2014/main" id="{B0D9F77F-8FC8-64A0-8D08-0A14F2A9466C}"/>
              </a:ext>
            </a:extLst>
          </p:cNvPr>
          <p:cNvSpPr/>
          <p:nvPr/>
        </p:nvSpPr>
        <p:spPr>
          <a:xfrm rot="-2040000">
            <a:off x="3593541" y="1523541"/>
            <a:ext cx="2172041" cy="93065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Pertence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36FD415B-6505-AA06-E5D5-69AED6886F85}"/>
              </a:ext>
            </a:extLst>
          </p:cNvPr>
          <p:cNvCxnSpPr/>
          <p:nvPr/>
        </p:nvCxnSpPr>
        <p:spPr>
          <a:xfrm>
            <a:off x="10134599" y="1458685"/>
            <a:ext cx="10885" cy="113211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uxograma: Decisão 27">
            <a:extLst>
              <a:ext uri="{FF2B5EF4-FFF2-40B4-BE49-F238E27FC236}">
                <a16:creationId xmlns:a16="http://schemas.microsoft.com/office/drawing/2014/main" id="{C463A872-C302-271F-7399-8FDEC1B7AC24}"/>
              </a:ext>
            </a:extLst>
          </p:cNvPr>
          <p:cNvSpPr/>
          <p:nvPr/>
        </p:nvSpPr>
        <p:spPr>
          <a:xfrm>
            <a:off x="9135458" y="1593721"/>
            <a:ext cx="2065940" cy="62200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Tem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20F8365F-99CC-36A9-7949-08A4E102FFCB}"/>
              </a:ext>
            </a:extLst>
          </p:cNvPr>
          <p:cNvCxnSpPr>
            <a:cxnSpLocks/>
          </p:cNvCxnSpPr>
          <p:nvPr/>
        </p:nvCxnSpPr>
        <p:spPr>
          <a:xfrm>
            <a:off x="1296087" y="5152663"/>
            <a:ext cx="32657" cy="7402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79D9C276-9A25-9E9F-A05F-F71C673C8A13}"/>
              </a:ext>
            </a:extLst>
          </p:cNvPr>
          <p:cNvCxnSpPr>
            <a:cxnSpLocks/>
          </p:cNvCxnSpPr>
          <p:nvPr/>
        </p:nvCxnSpPr>
        <p:spPr>
          <a:xfrm>
            <a:off x="2058086" y="5123725"/>
            <a:ext cx="32657" cy="7402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993B9B1-D932-3CD0-1584-3D0F54655FC8}"/>
              </a:ext>
            </a:extLst>
          </p:cNvPr>
          <p:cNvCxnSpPr>
            <a:cxnSpLocks/>
          </p:cNvCxnSpPr>
          <p:nvPr/>
        </p:nvCxnSpPr>
        <p:spPr>
          <a:xfrm>
            <a:off x="1691555" y="5123725"/>
            <a:ext cx="32657" cy="56660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47FF5644-2EE7-839D-C9AB-B3B504F90337}"/>
              </a:ext>
            </a:extLst>
          </p:cNvPr>
          <p:cNvSpPr/>
          <p:nvPr/>
        </p:nvSpPr>
        <p:spPr>
          <a:xfrm>
            <a:off x="1228569" y="5805805"/>
            <a:ext cx="195942" cy="185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23A2936D-626D-B37B-A1A6-D8204ADA62EE}"/>
              </a:ext>
            </a:extLst>
          </p:cNvPr>
          <p:cNvSpPr/>
          <p:nvPr/>
        </p:nvSpPr>
        <p:spPr>
          <a:xfrm>
            <a:off x="1604746" y="5603248"/>
            <a:ext cx="195942" cy="185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F7968CDB-305C-9AA7-11FA-C95E14F27AA2}"/>
              </a:ext>
            </a:extLst>
          </p:cNvPr>
          <p:cNvSpPr/>
          <p:nvPr/>
        </p:nvSpPr>
        <p:spPr>
          <a:xfrm>
            <a:off x="2009861" y="5776868"/>
            <a:ext cx="195942" cy="18505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EDBD5A8-281A-05D1-5BE6-155C2D124135}"/>
              </a:ext>
            </a:extLst>
          </p:cNvPr>
          <p:cNvSpPr txBox="1"/>
          <p:nvPr/>
        </p:nvSpPr>
        <p:spPr>
          <a:xfrm>
            <a:off x="2616705" y="5243743"/>
            <a:ext cx="19047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Nome</a:t>
            </a:r>
            <a:endParaRPr lang="pt-BR" dirty="0"/>
          </a:p>
          <a:p>
            <a:pPr algn="l"/>
            <a:r>
              <a:rPr lang="pt-BR" dirty="0" err="1"/>
              <a:t>Endereco</a:t>
            </a:r>
          </a:p>
          <a:p>
            <a:r>
              <a:rPr lang="pt-BR" dirty="0" err="1"/>
              <a:t>DataNascimento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87</cp:revision>
  <dcterms:created xsi:type="dcterms:W3CDTF">2025-02-26T13:45:04Z</dcterms:created>
  <dcterms:modified xsi:type="dcterms:W3CDTF">2025-02-26T14:04:02Z</dcterms:modified>
</cp:coreProperties>
</file>